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Quicksan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g/cqLl4Dr+JZsITvS7+zQnnvFx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Quicksand-bold.fntdata"/><Relationship Id="rId23" Type="http://schemas.openxmlformats.org/officeDocument/2006/relationships/font" Target="fonts/Quicksa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cf28894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g37cf28894a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8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48" y="3904550"/>
            <a:ext cx="13613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Núdzové komunikačné systémy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Technológia prístupnosti pre nepočujúcich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8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t/>
            </a:r>
            <a:endParaRPr sz="22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71988" y="3137625"/>
            <a:ext cx="12632100" cy="6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Porozumieť núdzovým systémom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9144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Zistite, čo sú núdzové komunikačné systémy a ako fungujú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t/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Technológia pomáha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Aplikácie ako DEC112 umožňujú núdzovú komunikáciu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Môžete pomôcť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Nepočujúci môžu pomáhať ostatným aj v núdzových situáciách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52" y="1534525"/>
            <a:ext cx="131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Prečo sme tu?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Technologické nástroje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Aplikácie, webové stránky a zariadenia na kontaktovanie záchranných služieb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Univerzálny prístup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Číslo 112 funguje vo všetkých krajinách EÚ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Rovnaké práva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Nepočujúci by mali dostať pomoc rovnako ako počujúci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Čo sú núdzové komunikačné systémy?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Všetky krajiny EÚ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Rovnaké núdzové číslo všade v Európe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Viacero spôsobov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Možnosti h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las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text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vide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a posunkov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ého jazyka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Bez registrácie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Funguje okamžite bez predchádzajúcej registrácie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2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Univerzálne číslo 112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0" name="Google Shape;130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571988" y="3137625"/>
            <a:ext cx="12632100" cy="58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Komunikačné bariéry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Žiadny tlmočník k dispozícii. Ťažko sa kontaktujú záchranné služby.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Pocit izolácie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Záchranné služby nie sú navrhnuté pre nepočujúcich.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Číslo 112 by malo byť plne prístupné pre každého vrátane nepočujúcich – RTT, VRS a video v jednom systéme!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Výzvy pre </a:t>
            </a: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</a:t>
            </a: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epočujúcich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Podeľte sa o svoju skúsenosť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Potrebovali ste niekedy núdzovú pomoc? Čo sa stalo?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Komunikačné výzvy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Čo sťažuje nepočujúcim získanie núdzovej pomoci?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Pomoc ostatným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Ako môžu nepočujúci pomôcť počujúcim v núdzových situáciách?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Skupinová diskusia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Európsky akt o prístupnosti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Všetky záchranné služby musia byť prístupné do roku 2025–2027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Európsky kódex elektronických komunikácií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Číslo 112 musí fungovať cez text, video a posunkový jazyk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Univerzálne práva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Rovnaká kvalita služieb pre každého vo všetkých členských štátoch EÚ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Právny rámec EÚ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3" name="Google Shape;163;p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GPS poloha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Automaticky zdieľa vašu presnú polohu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Textová komunikácia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Komunikácia písaním, bez potreby hlasu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Priame prepojenie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Priamo sa prepája s regionálnymi záchrannými centrami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Technologické riešenie: aplikácia DEC112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571988" y="313762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Živá ukážka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Pozerajte a učte sa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Pozrite sa, ako aplikácia DEC112 funguje v reálnych núdzových scenároch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Praktické cvičenie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Vyskúšajte aplikáciu sami na demo scenároch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Pýtajte sa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Objasnite si, ako používať funkcie a riešiť problémy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Demo aplikácie DEC112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299738" y="276807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Scenár 1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Nepočujúci potrebuje núdzovú pomoc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Scenár 2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Nepočujúci pomáha počujúcemu v núdzovej situácii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Scenár 3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Núdzová situácia počas cestovania v inej krajine EÚ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Nacvičte rôzne spôsoby komunikácie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Text v reálnom čase (RTT) • Video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Relay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• Aplikácie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Čas na hranie rolí!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Nájdite miestne služby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Preskúmajte aplikácie a služby pre núdzovú komunikáciu vo vašej krajine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Zhodnoťte prístupnosť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Skontrolujte, či sú služby skutočne prístupné pre nepočujúcich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Zdieľajte zistenia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Pripravte sa prezentovať skupiny to, čo ste zistili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Domáca úloha: výskum krajiny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Zhodnoťte systémy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Posúďte efektivitu záchranných služieb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Komunitná akcia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Obhajujte lepšiu prístupnosť vo vašej oblasti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Vzdelávajte ostatných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Zdieľajte znalosti s priateľmi a rodinou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Staňte sa obhajcom!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18" name="Google Shape;218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4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Číslo 112 je pre každého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Univerzálne núdzové číslo by malo byť plne prístupné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Technológia pomáha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Aplikácie ako DEC112 umožňujú núdzovú komunikáciu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Môžete pomôcť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Nepočujúci môžu pomáhať ostatným aj v núdzových situáciách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p14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Kľúčové poznatky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Poznajte svoje práva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Záchranné služby musia byť prístupné podľa práva EÚ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Využívajte technológiu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Aplikácie a RTT sprístupňujú číslo 112 nepočujúcim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Pomáhajte ostatným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Zdieľajte znalosti na zachraňovanie životov vo vašej komunite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4064252" y="153452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Pamätajte si tieto dôležité body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0" name="Google Shape;240;g37cf28894ad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g37cf28894ad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7cf28894ad_0_7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7cf28894ad_0_76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Získané zručnosti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Teraz viete, ako používať prístupné núdzové systémy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Zdieľané znalosti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Pomáhajte ostatným dozvedieť sa o núdzovej komunikácii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Zostaňte v bezpečí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Núdzová pomoc je k dispozícii, keď ju potrebujete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g37cf28894ad_0_7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Ďakujeme!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5" name="Google Shape;25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56" name="Google Shape;256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