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nton"/>
      <p:regular r:id="rId17"/>
    </p:embeddedFont>
    <p:embeddedFont>
      <p:font typeface="Quicksa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9mKLVz9hWh0XTKHGMExla4sRz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nt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Quicksand-bold.fntdata"/><Relationship Id="rId6" Type="http://schemas.openxmlformats.org/officeDocument/2006/relationships/slide" Target="slides/slide1.xml"/><Relationship Id="rId18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1" Type="http://schemas.openxmlformats.org/officeDocument/2006/relationships/image" Target="../media/image34.png"/><Relationship Id="rId10" Type="http://schemas.openxmlformats.org/officeDocument/2006/relationships/image" Target="../media/image31.png"/><Relationship Id="rId12" Type="http://schemas.openxmlformats.org/officeDocument/2006/relationships/image" Target="../media/image30.png"/><Relationship Id="rId9" Type="http://schemas.openxmlformats.org/officeDocument/2006/relationships/image" Target="../media/image23.png"/><Relationship Id="rId5" Type="http://schemas.openxmlformats.org/officeDocument/2006/relationships/image" Target="../media/image14.png"/><Relationship Id="rId6" Type="http://schemas.openxmlformats.org/officeDocument/2006/relationships/image" Target="../media/image7.png"/><Relationship Id="rId7" Type="http://schemas.openxmlformats.org/officeDocument/2006/relationships/image" Target="../media/image33.png"/><Relationship Id="rId8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6.png"/><Relationship Id="rId6" Type="http://schemas.openxmlformats.org/officeDocument/2006/relationships/image" Target="../media/image22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27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4153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Duševné zdravie a pohoda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Zdroje duševného zdravia pre Nepočujúcich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3266775" y="746088"/>
            <a:ext cx="925542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Čo je duševné zdravie?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02" name="Google Shape;10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49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4890370" y="4214586"/>
            <a:ext cx="2364678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Ako myslíme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4890370" y="4824806"/>
            <a:ext cx="2922084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Naše myšlienky a pocity sú dôležité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5" name="Google Shape;10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9017886" y="4214586"/>
            <a:ext cx="153602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Ako cítime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9017886" y="4824806"/>
            <a:ext cx="274146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Každý prežíva emócie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8" name="Google Shape;10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31563" y="7648531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9036996" y="7743544"/>
            <a:ext cx="2491716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Ako sa spájame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9036996" y="8452204"/>
            <a:ext cx="2263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Vzťahy s inými ľuďmi sú dôležité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84938" y="7555716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4890370" y="7650729"/>
            <a:ext cx="2491716" cy="10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Duševné zdravie má každý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4890370" y="8452204"/>
            <a:ext cx="2263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Je to súčasť ľudskosti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4" name="Google Shape;114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22200" y="-1"/>
            <a:ext cx="5744279" cy="861641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1" name="Google Shape;12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3253625" y="1102338"/>
            <a:ext cx="1005597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Kľúčové pojmy duševného zdravia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3917990" y="4631101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4655106" y="4708967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 😣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3917990" y="6038776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4655106" y="6116643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Úzkosť 😟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3917990" y="7446452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4655106" y="7524319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Depresia 😞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3917990" y="8854128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4655106" y="8931995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Šikana 🚫😠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ith different expressions&#10;&#10;AI-generated content may be incorrect." id="135" name="Google Shape;135;p10"/>
          <p:cNvPicPr preferRelativeResize="0"/>
          <p:nvPr/>
        </p:nvPicPr>
        <p:blipFill rotWithShape="1">
          <a:blip r:embed="rId5">
            <a:alphaModFix/>
          </a:blip>
          <a:srcRect b="10918" l="0" r="0" t="8814"/>
          <a:stretch/>
        </p:blipFill>
        <p:spPr>
          <a:xfrm>
            <a:off x="11176000" y="0"/>
            <a:ext cx="7112000" cy="856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3253625" y="502638"/>
            <a:ext cx="804937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Výzvy pre Nepočujúcich</a:t>
            </a:r>
            <a:endParaRPr b="1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8978900" y="87660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3367091" y="4021456"/>
            <a:ext cx="4129683" cy="3725284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3632005" y="4360832"/>
            <a:ext cx="3194832" cy="625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Komunikačné bariéry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3632005" y="5276951"/>
            <a:ext cx="3532800" cy="19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Žiadny dostupný tlmočník. Žiadne informácie v posunkovom jazyku. Ťažko nájsť pomoc.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7796574" y="4021456"/>
            <a:ext cx="4317879" cy="3725284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8155894" y="4342294"/>
            <a:ext cx="3340425" cy="625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Pocit izolácie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8155900" y="4819750"/>
            <a:ext cx="3340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Mnohí Nepočujúci sa cítia osamelo alebo nepochopene zo strany počujúcich služieb.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3367091" y="8026401"/>
            <a:ext cx="8747362" cy="1757962"/>
          </a:xfrm>
          <a:prstGeom prst="roundRect">
            <a:avLst>
              <a:gd fmla="val 66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3632005" y="82851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Nevyhnutná potreba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3632000" y="8775550"/>
            <a:ext cx="87474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Posunkový jazyk je nevyhnutný pre dobrú podporu duševného zdravia!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door with a sign and question marks&#10;&#10;AI-generated content may be incorrect." id="156" name="Google Shape;15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685" y="-15318"/>
            <a:ext cx="5769850" cy="86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2" name="Google Shape;16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177431" y="393826"/>
            <a:ext cx="9600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Skupinová diskusia – aké sú bariéry?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7" name="Google Shape;16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954" y="422103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/>
          <p:nvPr/>
        </p:nvSpPr>
        <p:spPr>
          <a:xfrm>
            <a:off x="5451164" y="4447850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Zdieľajte svoju skúsenosť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5451186" y="4938271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sťažuje Nepočujúcim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získanie pomoci?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0" name="Google Shape;17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6954" y="610971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/>
          <p:nvPr/>
        </p:nvSpPr>
        <p:spPr>
          <a:xfrm>
            <a:off x="5451166" y="6336525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Vplyv komunikácie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5451186" y="6826952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komunikácia ovplyvňuje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získanie podpory?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3" name="Google Shape;173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/>
          <p:nvPr/>
        </p:nvSpPr>
        <p:spPr>
          <a:xfrm>
            <a:off x="5451186" y="822046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Reálne príklady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5451186" y="8710878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Máte nejaké príbehy alebo príklady na zdieľanie?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in chairs talking&#10;&#10;AI-generated content may be incorrect." id="176" name="Google Shape;17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88246" y="-15318"/>
            <a:ext cx="5699754" cy="854963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8978900" y="8566929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3" name="Google Shape;183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6"/>
          <p:cNvSpPr txBox="1"/>
          <p:nvPr/>
        </p:nvSpPr>
        <p:spPr>
          <a:xfrm>
            <a:off x="3266775" y="746088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 – Deaf-</a:t>
            </a:r>
            <a:r>
              <a:rPr b="1"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Friendly </a:t>
            </a: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služby 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3638590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Sledujte a učte sa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3638590" y="48390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Krátke video ukazujúce </a:t>
            </a:r>
            <a:r>
              <a:rPr lang="en-US" sz="275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Deaf-friendly  </a:t>
            </a: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služby. SignHealth, linky pomoci pre Nepočujúcich, príklady vzájomnej podpory.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0444321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Body na diskusiu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10444321" y="48390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Aké služby priateľské k Nepočujúcim ste videli? Čo vyzeralo užitočne?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7" name="Google Shape;197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7"/>
          <p:cNvSpPr txBox="1"/>
          <p:nvPr/>
        </p:nvSpPr>
        <p:spPr>
          <a:xfrm>
            <a:off x="3253515" y="522709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Mapovanie zdrojov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kde môžem nájsť pomoc?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583662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Krízové linky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3520196" y="5181500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Núdzová textová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 video podpora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4" name="Google Shape;20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5" name="Google Shape;20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42039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7"/>
          <p:cNvSpPr/>
          <p:nvPr/>
        </p:nvSpPr>
        <p:spPr>
          <a:xfrm>
            <a:off x="12664196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Poradenstvo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7"/>
          <p:cNvSpPr/>
          <p:nvPr/>
        </p:nvSpPr>
        <p:spPr>
          <a:xfrm>
            <a:off x="12664196" y="5181500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Profesionálne terapeutické služby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8" name="Google Shape;20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9" name="Google Shape;20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001607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7"/>
          <p:cNvSpPr/>
          <p:nvPr/>
        </p:nvSpPr>
        <p:spPr>
          <a:xfrm>
            <a:off x="12664196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Vzájomná podpora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7"/>
          <p:cNvSpPr/>
          <p:nvPr/>
        </p:nvSpPr>
        <p:spPr>
          <a:xfrm>
            <a:off x="12664196" y="7634068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Skupiny so zdieľanými skúsenosťami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2" name="Google Shape;212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3" name="Google Shape;213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001607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7"/>
          <p:cNvSpPr/>
          <p:nvPr/>
        </p:nvSpPr>
        <p:spPr>
          <a:xfrm>
            <a:off x="4583662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Online pomoc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3520196" y="763406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Digitálne zdroje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 podpora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6" name="Google Shape;216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7" name="Google Shape;217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742039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3" name="Google Shape;22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3253631" y="4343296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Zdieľajte a prepájajte sa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3904949" y="6917950"/>
            <a:ext cx="4120753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3904949" y="748492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Skupinové zdieľanie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3904949" y="7975344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Každá skupina predstaví jeden zdroj alebo tip, ktorý objavila.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8365863" y="6577669"/>
            <a:ext cx="4120872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8365879" y="7144650"/>
            <a:ext cx="4007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Pridajte svoje nápady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8365863" y="7635063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Prispejte vlastnými vedomosťami a skúsenosťami.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12826897" y="6237508"/>
            <a:ext cx="4120872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12826897" y="68044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Šírte informácie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12826897" y="7294902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Zdieľajte informácie s priateľmi a rodinou.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8978900" y="4049492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connected to each other&#10;&#10;AI-generated content may be incorrect." id="238" name="Google Shape;238;p12"/>
          <p:cNvPicPr preferRelativeResize="0"/>
          <p:nvPr/>
        </p:nvPicPr>
        <p:blipFill rotWithShape="1">
          <a:blip r:embed="rId5">
            <a:alphaModFix/>
          </a:blip>
          <a:srcRect b="33049" l="0" r="0" t="27977"/>
          <a:stretch/>
        </p:blipFill>
        <p:spPr>
          <a:xfrm>
            <a:off x="2922084" y="0"/>
            <a:ext cx="15403675" cy="40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4" name="Google Shape;244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3253631" y="4285749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Zapamätajte si tieto dôležité body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9" name="Google Shape;249;p18"/>
          <p:cNvPicPr preferRelativeResize="0"/>
          <p:nvPr/>
        </p:nvPicPr>
        <p:blipFill rotWithShape="1">
          <a:blip r:embed="rId5">
            <a:alphaModFix/>
          </a:blip>
          <a:srcRect b="35279" l="-173" r="170" t="25004"/>
          <a:stretch/>
        </p:blipFill>
        <p:spPr>
          <a:xfrm>
            <a:off x="2922084" y="0"/>
            <a:ext cx="15365916" cy="406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8"/>
          <p:cNvSpPr txBox="1"/>
          <p:nvPr/>
        </p:nvSpPr>
        <p:spPr>
          <a:xfrm>
            <a:off x="8978900" y="406875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4078512" y="8254319"/>
            <a:ext cx="13053060" cy="53340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7248075" y="7612156"/>
            <a:ext cx="53340" cy="642223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7034000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4" name="Google Shape;25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8"/>
          <p:cNvSpPr/>
          <p:nvPr/>
        </p:nvSpPr>
        <p:spPr>
          <a:xfrm>
            <a:off x="5936727" y="6592675"/>
            <a:ext cx="36975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Je v poriadku pýtať sa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4292574" y="7055600"/>
            <a:ext cx="65532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Hľadať pomoc je normálne a odvážne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10578134" y="8254260"/>
            <a:ext cx="53340" cy="642223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8"/>
          <p:cNvSpPr/>
          <p:nvPr/>
        </p:nvSpPr>
        <p:spPr>
          <a:xfrm>
            <a:off x="10364060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9" name="Google Shape;259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9266899" y="9110617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Nie ste sami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7622645" y="9573532"/>
            <a:ext cx="5964674" cy="342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Podpora je vám k dispozícii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13908312" y="7612156"/>
            <a:ext cx="53340" cy="642223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13694238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4" name="Google Shape;26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8"/>
          <p:cNvSpPr/>
          <p:nvPr/>
        </p:nvSpPr>
        <p:spPr>
          <a:xfrm>
            <a:off x="12597077" y="6592683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Kontaktujte služby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8"/>
          <p:cNvSpPr/>
          <p:nvPr/>
        </p:nvSpPr>
        <p:spPr>
          <a:xfrm>
            <a:off x="10952825" y="7055600"/>
            <a:ext cx="67593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Obráťte sa na </a:t>
            </a:r>
            <a:r>
              <a:rPr lang="en-US" sz="275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Deaf-friendly  </a:t>
            </a: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podporu 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2" name="Google Shape;272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3253515" y="456993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Ďakujeme!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3506113" y="3439834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3892471" y="447163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Informácie zdieľané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3506113" y="4962048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Teraz máte k dispozícii zdroje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8227297" y="3439834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8613775" y="4471625"/>
            <a:ext cx="3354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Komunita vybudovaná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8227297" y="4962048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Pomôžte zdieľaním s ostatnými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9"/>
          <p:cNvSpPr/>
          <p:nvPr/>
        </p:nvSpPr>
        <p:spPr>
          <a:xfrm>
            <a:off x="5866644" y="6118740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9"/>
          <p:cNvSpPr/>
          <p:nvPr/>
        </p:nvSpPr>
        <p:spPr>
          <a:xfrm>
            <a:off x="6253121" y="715053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Zostaňte v kontakte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9"/>
          <p:cNvSpPr/>
          <p:nvPr/>
        </p:nvSpPr>
        <p:spPr>
          <a:xfrm>
            <a:off x="5866644" y="7640954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Otázky? Kontaktujte nás kedykoľvek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6" name="Google Shape;28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19515" y="0"/>
            <a:ext cx="5868485" cy="880272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9"/>
          <p:cNvSpPr txBox="1"/>
          <p:nvPr/>
        </p:nvSpPr>
        <p:spPr>
          <a:xfrm>
            <a:off x="8978900" y="887708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generovaný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7" name="Google Shape;29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8" name="Google Shape;29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