
<file path=[Content_Types].xml><?xml version="1.0" encoding="utf-8"?>
<Types xmlns="http://schemas.openxmlformats.org/package/2006/content-types">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media/image13.tif" ContentType="image/tif"/>
  <Override PartName="/ppt/metadata" ContentType="application/binary"/>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revisionInfo.xml" ContentType="application/vnd.ms-powerpoint.revisioninfo+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core-properties" Target="docProps/core.xml"/><Relationship Id="rId3"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48" r:id="rId1"/>
  </p:sldMasterIdLst>
  <p:notesMasterIdLst>
    <p:notesMasterId r:id="rId17"/>
  </p:notesMasterIdLst>
  <p:sldIdLst>
    <p:sldId id="256" r:id="rId2"/>
    <p:sldId id="257" r:id="rId3"/>
    <p:sldId id="268" r:id="rId4"/>
    <p:sldId id="264" r:id="rId5"/>
    <p:sldId id="271" r:id="rId6"/>
    <p:sldId id="270" r:id="rId7"/>
    <p:sldId id="272" r:id="rId8"/>
    <p:sldId id="273" r:id="rId9"/>
    <p:sldId id="277" r:id="rId10"/>
    <p:sldId id="278" r:id="rId11"/>
    <p:sldId id="274" r:id="rId12"/>
    <p:sldId id="275" r:id="rId13"/>
    <p:sldId id="276" r:id="rId14"/>
    <p:sldId id="266" r:id="rId15"/>
    <p:sldId id="267" r:id="rId16"/>
  </p:sldIdLst>
  <p:sldSz cx="18288000" cy="10287000"/>
  <p:notesSz cx="6858000" cy="9144000"/>
  <p:embeddedFontLst>
    <p:embeddedFont>
      <p:font typeface="Anton" pitchFamily="2" charset="0"/>
      <p:regular r:id="rId18"/>
    </p:embeddedFont>
    <p:embeddedFont>
      <p:font typeface="Comfortaa" panose="020B0604020202020204" charset="0"/>
      <p:regular r:id="rId19"/>
      <p:bold r:id="rId20"/>
    </p:embeddedFont>
    <p:embeddedFont>
      <p:font typeface="Quicksand" charset="0"/>
      <p:regular r:id="rId21"/>
      <p:bold r:id="rId22"/>
    </p:embeddedFont>
    <p:embeddedFont>
      <p:font typeface="Quicksand Medium" charset="0"/>
      <p:regular r:id="rId23"/>
      <p:bold r:id="rId24"/>
    </p:embeddedFont>
    <p:embeddedFont>
      <p:font typeface="Quicksand SemiBold" charset="0"/>
      <p:regular r:id="rId25"/>
      <p:bold r:id="rId26"/>
    </p:embeddedFont>
    <p:embeddedFont>
      <p:font typeface="Roboto" panose="02000000000000000000" pitchFamily="2" charset="0"/>
      <p:regular r:id="rId27"/>
      <p:bold r:id="rId28"/>
      <p:italic r:id="rId29"/>
      <p:boldItalic r:id="rId30"/>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GoogleSlidesCustomDataVersion2">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r:id="rId39" roundtripDataSignature="AMtx7mhQq3uFSrctQJQoj14f58upejkabQ=="/>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42388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2BD925D5-CAC0-431D-94E2-79D2D1A3D1FA}" v="19" dt="2025-11-11T09:44:10.516"/>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7889" autoAdjust="0"/>
    <p:restoredTop sz="94653"/>
  </p:normalViewPr>
  <p:slideViewPr>
    <p:cSldViewPr snapToGrid="0">
      <p:cViewPr>
        <p:scale>
          <a:sx n="50" d="100"/>
          <a:sy n="50" d="100"/>
        </p:scale>
        <p:origin x="514" y="120"/>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notesMaster" Target="notesMasters/notesMaster1.xml"/><Relationship Id="rId18" Type="http://schemas.openxmlformats.org/officeDocument/2006/relationships/font" Target="fonts/font1.fntdata"/><Relationship Id="rId19" Type="http://schemas.openxmlformats.org/officeDocument/2006/relationships/font" Target="fonts/font2.fntdata"/><Relationship Id="rId20" Type="http://schemas.openxmlformats.org/officeDocument/2006/relationships/font" Target="fonts/font3.fntdata"/><Relationship Id="rId21" Type="http://schemas.openxmlformats.org/officeDocument/2006/relationships/font" Target="fonts/font4.fntdata"/><Relationship Id="rId22" Type="http://schemas.openxmlformats.org/officeDocument/2006/relationships/font" Target="fonts/font5.fntdata"/><Relationship Id="rId23" Type="http://schemas.openxmlformats.org/officeDocument/2006/relationships/font" Target="fonts/font6.fntdata"/><Relationship Id="rId24" Type="http://schemas.openxmlformats.org/officeDocument/2006/relationships/font" Target="fonts/font7.fntdata"/><Relationship Id="rId25" Type="http://schemas.openxmlformats.org/officeDocument/2006/relationships/font" Target="fonts/font8.fntdata"/><Relationship Id="rId26" Type="http://schemas.openxmlformats.org/officeDocument/2006/relationships/font" Target="fonts/font9.fntdata"/><Relationship Id="rId27" Type="http://schemas.openxmlformats.org/officeDocument/2006/relationships/font" Target="fonts/font10.fntdata"/><Relationship Id="rId28" Type="http://schemas.openxmlformats.org/officeDocument/2006/relationships/font" Target="fonts/font11.fntdata"/><Relationship Id="rId29" Type="http://schemas.openxmlformats.org/officeDocument/2006/relationships/font" Target="fonts/font12.fntdata"/><Relationship Id="rId30" Type="http://schemas.openxmlformats.org/officeDocument/2006/relationships/font" Target="fonts/font13.fntdata"/><Relationship Id="rId39" Type="http://customschemas.google.com/relationships/presentationmetadata" Target="metadata"/><Relationship Id="rId40" Type="http://schemas.openxmlformats.org/officeDocument/2006/relationships/presProps" Target="presProps.xml"/><Relationship Id="rId41" Type="http://schemas.openxmlformats.org/officeDocument/2006/relationships/viewProps" Target="viewProps.xml"/><Relationship Id="rId42" Type="http://schemas.openxmlformats.org/officeDocument/2006/relationships/theme" Target="theme/theme1.xml"/><Relationship Id="rId43" Type="http://schemas.openxmlformats.org/officeDocument/2006/relationships/tableStyles" Target="tableStyles.xml"/><Relationship Id="rId44" Type="http://schemas.microsoft.com/office/2015/10/relationships/revisionInfo" Target="revisionInfo.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0"/>
        <p:cNvGrpSpPr/>
        <p:nvPr/>
      </p:nvGrpSpPr>
      <p:grpSpPr>
        <a:xfrm>
          <a:off x="0" y="0"/>
          <a:ext cx="0" cy="0"/>
          <a:chOff x="0" y="0"/>
          <a:chExt cx="0" cy="0"/>
        </a:xfrm>
      </p:grpSpPr>
      <p:sp>
        <p:nvSpPr>
          <p:cNvPr id="81" name="Google Shape;81;p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82" name="Google Shape;82;p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2"/>
        <p:cNvGrpSpPr/>
        <p:nvPr/>
      </p:nvGrpSpPr>
      <p:grpSpPr>
        <a:xfrm>
          <a:off x="0" y="0"/>
          <a:ext cx="0" cy="0"/>
          <a:chOff x="0" y="0"/>
          <a:chExt cx="0" cy="0"/>
        </a:xfrm>
      </p:grpSpPr>
      <p:sp>
        <p:nvSpPr>
          <p:cNvPr id="93" name="Google Shape;93;p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94" name="Google Shape;94;p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2">
          <a:extLst>
            <a:ext uri="{FF2B5EF4-FFF2-40B4-BE49-F238E27FC236}">
              <a16:creationId xmlns:a16="http://schemas.microsoft.com/office/drawing/2014/main" id="{9C458FAF-8D2C-68A1-BE9E-117C0ECDAE96}"/>
            </a:ext>
          </a:extLst>
        </p:cNvPr>
        <p:cNvGrpSpPr/>
        <p:nvPr/>
      </p:nvGrpSpPr>
      <p:grpSpPr>
        <a:xfrm>
          <a:off x="0" y="0"/>
          <a:ext cx="0" cy="0"/>
          <a:chOff x="0" y="0"/>
          <a:chExt cx="0" cy="0"/>
        </a:xfrm>
      </p:grpSpPr>
      <p:sp>
        <p:nvSpPr>
          <p:cNvPr id="93" name="Google Shape;93;p2:notes">
            <a:extLst>
              <a:ext uri="{FF2B5EF4-FFF2-40B4-BE49-F238E27FC236}">
                <a16:creationId xmlns:a16="http://schemas.microsoft.com/office/drawing/2014/main" id="{13F12904-83D2-6B4D-8936-FB33BA6379A2}"/>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lang="de-AT" sz="1100" dirty="0" err="1">
                <a:solidFill>
                  <a:schemeClr val="bg1"/>
                </a:solidFill>
                <a:latin typeface="Quicksand" pitchFamily="2" charset="0"/>
              </a:rPr>
              <a:t>It</a:t>
            </a:r>
            <a:r>
              <a:rPr lang="de-AT" sz="1100" dirty="0">
                <a:solidFill>
                  <a:schemeClr val="bg1"/>
                </a:solidFill>
                <a:latin typeface="Quicksand" pitchFamily="2" charset="0"/>
              </a:rPr>
              <a:t> </a:t>
            </a:r>
            <a:r>
              <a:rPr lang="de-AT" sz="1100" b="1" dirty="0" err="1">
                <a:solidFill>
                  <a:schemeClr val="bg1"/>
                </a:solidFill>
                <a:latin typeface="Quicksand" pitchFamily="2" charset="0"/>
              </a:rPr>
              <a:t>represents</a:t>
            </a:r>
            <a:r>
              <a:rPr lang="de-AT" sz="1100" dirty="0">
                <a:solidFill>
                  <a:schemeClr val="bg1"/>
                </a:solidFill>
                <a:latin typeface="Quicksand" pitchFamily="2" charset="0"/>
              </a:rPr>
              <a:t> </a:t>
            </a:r>
            <a:r>
              <a:rPr lang="de-AT" sz="1100" dirty="0" err="1">
                <a:solidFill>
                  <a:schemeClr val="bg1"/>
                </a:solidFill>
                <a:latin typeface="Quicksand" pitchFamily="2" charset="0"/>
              </a:rPr>
              <a:t>the</a:t>
            </a:r>
            <a:r>
              <a:rPr lang="de-AT" sz="1100" dirty="0">
                <a:solidFill>
                  <a:schemeClr val="bg1"/>
                </a:solidFill>
                <a:latin typeface="Quicksand" pitchFamily="2" charset="0"/>
              </a:rPr>
              <a:t> </a:t>
            </a:r>
            <a:r>
              <a:rPr lang="de-AT" sz="1100" b="1" dirty="0" err="1">
                <a:solidFill>
                  <a:schemeClr val="bg1"/>
                </a:solidFill>
                <a:latin typeface="Quicksand" pitchFamily="2" charset="0"/>
              </a:rPr>
              <a:t>interests</a:t>
            </a:r>
            <a:r>
              <a:rPr lang="de-AT" sz="1100" dirty="0">
                <a:solidFill>
                  <a:schemeClr val="bg1"/>
                </a:solidFill>
                <a:latin typeface="Quicksand" pitchFamily="2" charset="0"/>
              </a:rPr>
              <a:t> </a:t>
            </a:r>
            <a:r>
              <a:rPr lang="de-AT" sz="1100" dirty="0" err="1">
                <a:solidFill>
                  <a:schemeClr val="bg1"/>
                </a:solidFill>
                <a:latin typeface="Quicksand" pitchFamily="2" charset="0"/>
              </a:rPr>
              <a:t>of</a:t>
            </a:r>
            <a:r>
              <a:rPr lang="de-AT" sz="1100" dirty="0">
                <a:solidFill>
                  <a:schemeClr val="bg1"/>
                </a:solidFill>
                <a:latin typeface="Quicksand" pitchFamily="2" charset="0"/>
              </a:rPr>
              <a:t> </a:t>
            </a:r>
            <a:r>
              <a:rPr lang="de-AT" sz="1100" dirty="0" err="1">
                <a:solidFill>
                  <a:schemeClr val="bg1"/>
                </a:solidFill>
                <a:latin typeface="Quicksand" pitchFamily="2" charset="0"/>
              </a:rPr>
              <a:t>young</a:t>
            </a:r>
            <a:r>
              <a:rPr lang="de-AT" sz="1100" dirty="0">
                <a:solidFill>
                  <a:schemeClr val="bg1"/>
                </a:solidFill>
                <a:latin typeface="Quicksand" pitchFamily="2" charset="0"/>
              </a:rPr>
              <a:t> </a:t>
            </a:r>
            <a:r>
              <a:rPr lang="de-AT" sz="1100" dirty="0" err="1">
                <a:solidFill>
                  <a:schemeClr val="bg1"/>
                </a:solidFill>
                <a:latin typeface="Quicksand" pitchFamily="2" charset="0"/>
              </a:rPr>
              <a:t>deaf</a:t>
            </a:r>
            <a:r>
              <a:rPr lang="de-AT" sz="1100" dirty="0">
                <a:solidFill>
                  <a:schemeClr val="bg1"/>
                </a:solidFill>
                <a:latin typeface="Quicksand" pitchFamily="2" charset="0"/>
              </a:rPr>
              <a:t> </a:t>
            </a:r>
            <a:r>
              <a:rPr lang="de-AT" sz="1100" dirty="0" err="1">
                <a:solidFill>
                  <a:schemeClr val="bg1"/>
                </a:solidFill>
                <a:latin typeface="Quicksand" pitchFamily="2" charset="0"/>
              </a:rPr>
              <a:t>people</a:t>
            </a:r>
            <a:r>
              <a:rPr lang="de-AT" sz="1100" dirty="0">
                <a:solidFill>
                  <a:schemeClr val="bg1"/>
                </a:solidFill>
                <a:latin typeface="Quicksand" pitchFamily="2" charset="0"/>
              </a:rPr>
              <a:t> </a:t>
            </a:r>
            <a:r>
              <a:rPr lang="de-AT" sz="1100" dirty="0" err="1">
                <a:solidFill>
                  <a:schemeClr val="bg1"/>
                </a:solidFill>
                <a:latin typeface="Quicksand" pitchFamily="2" charset="0"/>
              </a:rPr>
              <a:t>worldwide</a:t>
            </a:r>
            <a:r>
              <a:rPr lang="de-AT" sz="1100" dirty="0">
                <a:solidFill>
                  <a:schemeClr val="bg1"/>
                </a:solidFill>
                <a:latin typeface="Quicksand" pitchFamily="2" charset="0"/>
              </a:rPr>
              <a:t> and </a:t>
            </a:r>
            <a:r>
              <a:rPr lang="de-AT" sz="1100" b="1" dirty="0" err="1">
                <a:solidFill>
                  <a:schemeClr val="bg1"/>
                </a:solidFill>
                <a:latin typeface="Quicksand" pitchFamily="2" charset="0"/>
              </a:rPr>
              <a:t>advocates</a:t>
            </a:r>
            <a:r>
              <a:rPr lang="de-AT" sz="1100" dirty="0">
                <a:solidFill>
                  <a:schemeClr val="bg1"/>
                </a:solidFill>
                <a:latin typeface="Quicksand" pitchFamily="2" charset="0"/>
              </a:rPr>
              <a:t> </a:t>
            </a:r>
            <a:r>
              <a:rPr lang="de-AT" sz="1100" dirty="0" err="1">
                <a:solidFill>
                  <a:schemeClr val="bg1"/>
                </a:solidFill>
                <a:latin typeface="Quicksand" pitchFamily="2" charset="0"/>
              </a:rPr>
              <a:t>for</a:t>
            </a:r>
            <a:r>
              <a:rPr lang="de-AT" sz="1100" dirty="0">
                <a:solidFill>
                  <a:schemeClr val="bg1"/>
                </a:solidFill>
                <a:latin typeface="Quicksand" pitchFamily="2" charset="0"/>
              </a:rPr>
              <a:t> </a:t>
            </a:r>
            <a:r>
              <a:rPr lang="de-AT" sz="1100" dirty="0" err="1">
                <a:solidFill>
                  <a:schemeClr val="bg1"/>
                </a:solidFill>
                <a:latin typeface="Quicksand" pitchFamily="2" charset="0"/>
              </a:rPr>
              <a:t>their</a:t>
            </a:r>
            <a:r>
              <a:rPr lang="de-AT" sz="1100" dirty="0">
                <a:solidFill>
                  <a:schemeClr val="bg1"/>
                </a:solidFill>
                <a:latin typeface="Quicksand" pitchFamily="2" charset="0"/>
              </a:rPr>
              <a:t> </a:t>
            </a:r>
            <a:r>
              <a:rPr lang="de-AT" sz="1100" b="1" dirty="0" err="1">
                <a:solidFill>
                  <a:schemeClr val="bg1"/>
                </a:solidFill>
                <a:latin typeface="Quicksand" pitchFamily="2" charset="0"/>
              </a:rPr>
              <a:t>rights</a:t>
            </a:r>
            <a:r>
              <a:rPr lang="de-AT" sz="1100" dirty="0">
                <a:solidFill>
                  <a:schemeClr val="bg1"/>
                </a:solidFill>
                <a:latin typeface="Quicksand" pitchFamily="2" charset="0"/>
              </a:rPr>
              <a:t>, </a:t>
            </a:r>
            <a:r>
              <a:rPr lang="de-AT" sz="1100" b="1" dirty="0" err="1">
                <a:solidFill>
                  <a:schemeClr val="bg1"/>
                </a:solidFill>
                <a:latin typeface="Quicksand" pitchFamily="2" charset="0"/>
              </a:rPr>
              <a:t>education</a:t>
            </a:r>
            <a:r>
              <a:rPr lang="de-AT" sz="1100" dirty="0">
                <a:solidFill>
                  <a:schemeClr val="bg1"/>
                </a:solidFill>
                <a:latin typeface="Quicksand" pitchFamily="2" charset="0"/>
              </a:rPr>
              <a:t>, and </a:t>
            </a:r>
            <a:r>
              <a:rPr lang="de-AT" sz="1100" b="1" dirty="0">
                <a:solidFill>
                  <a:schemeClr val="bg1"/>
                </a:solidFill>
                <a:latin typeface="Quicksand" pitchFamily="2" charset="0"/>
              </a:rPr>
              <a:t>social </a:t>
            </a:r>
            <a:r>
              <a:rPr lang="de-AT" sz="1100" b="1" dirty="0" err="1">
                <a:solidFill>
                  <a:schemeClr val="bg1"/>
                </a:solidFill>
                <a:latin typeface="Quicksand" pitchFamily="2" charset="0"/>
              </a:rPr>
              <a:t>inclusion</a:t>
            </a:r>
            <a:r>
              <a:rPr lang="de-AT" sz="1100" b="1" dirty="0">
                <a:solidFill>
                  <a:schemeClr val="bg1"/>
                </a:solidFill>
                <a:latin typeface="Quicksand" pitchFamily="2" charset="0"/>
              </a:rPr>
              <a:t>.</a:t>
            </a:r>
            <a:endParaRPr lang="de-AT" sz="1000" b="1" dirty="0">
              <a:solidFill>
                <a:schemeClr val="bg1"/>
              </a:solidFill>
              <a:effectLst/>
              <a:latin typeface="Quicksand" pitchFamily="2" charset="0"/>
            </a:endParaRPr>
          </a:p>
          <a:p>
            <a:pPr marL="0" lvl="0" indent="0" algn="l" rtl="0">
              <a:spcBef>
                <a:spcPts val="0"/>
              </a:spcBef>
              <a:spcAft>
                <a:spcPts val="0"/>
              </a:spcAft>
              <a:buNone/>
            </a:pPr>
            <a:endParaRPr dirty="0"/>
          </a:p>
        </p:txBody>
      </p:sp>
      <p:sp>
        <p:nvSpPr>
          <p:cNvPr id="94" name="Google Shape;94;p2:notes">
            <a:extLst>
              <a:ext uri="{FF2B5EF4-FFF2-40B4-BE49-F238E27FC236}">
                <a16:creationId xmlns:a16="http://schemas.microsoft.com/office/drawing/2014/main" id="{58AD9D99-DE09-381E-ED24-A898041C1780}"/>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25235772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1"/>
        <p:cNvGrpSpPr/>
        <p:nvPr/>
      </p:nvGrpSpPr>
      <p:grpSpPr>
        <a:xfrm>
          <a:off x="0" y="0"/>
          <a:ext cx="0" cy="0"/>
          <a:chOff x="0" y="0"/>
          <a:chExt cx="0" cy="0"/>
        </a:xfrm>
      </p:grpSpPr>
      <p:sp>
        <p:nvSpPr>
          <p:cNvPr id="172" name="Google Shape;172;g32567902cf3_0_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sz="1050">
                <a:solidFill>
                  <a:srgbClr val="444746"/>
                </a:solidFill>
                <a:latin typeface="Roboto"/>
                <a:ea typeface="Roboto"/>
                <a:cs typeface="Roboto"/>
                <a:sym typeface="Roboto"/>
              </a:rPr>
              <a:t>who make up the organisations? Hearing or deaf? What different? How look Deaf leadership like, different from hearing leadership?</a:t>
            </a:r>
            <a:endParaRPr/>
          </a:p>
        </p:txBody>
      </p:sp>
      <p:sp>
        <p:nvSpPr>
          <p:cNvPr id="173" name="Google Shape;173;g32567902cf3_0_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1">
          <a:extLst>
            <a:ext uri="{FF2B5EF4-FFF2-40B4-BE49-F238E27FC236}">
              <a16:creationId xmlns:a16="http://schemas.microsoft.com/office/drawing/2014/main" id="{FD59E46B-034B-2493-3E9D-CA002A70FA5D}"/>
            </a:ext>
          </a:extLst>
        </p:cNvPr>
        <p:cNvGrpSpPr/>
        <p:nvPr/>
      </p:nvGrpSpPr>
      <p:grpSpPr>
        <a:xfrm>
          <a:off x="0" y="0"/>
          <a:ext cx="0" cy="0"/>
          <a:chOff x="0" y="0"/>
          <a:chExt cx="0" cy="0"/>
        </a:xfrm>
      </p:grpSpPr>
      <p:sp>
        <p:nvSpPr>
          <p:cNvPr id="172" name="Google Shape;172;g32567902cf3_0_6:notes">
            <a:extLst>
              <a:ext uri="{FF2B5EF4-FFF2-40B4-BE49-F238E27FC236}">
                <a16:creationId xmlns:a16="http://schemas.microsoft.com/office/drawing/2014/main" id="{773F3126-EB45-617F-0659-6931DFA0B02B}"/>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sz="1050">
                <a:solidFill>
                  <a:srgbClr val="444746"/>
                </a:solidFill>
                <a:latin typeface="Roboto"/>
                <a:ea typeface="Roboto"/>
                <a:cs typeface="Roboto"/>
                <a:sym typeface="Roboto"/>
              </a:rPr>
              <a:t>who make up the organisations? Hearing or deaf? What different? How look Deaf leadership like, different from hearing leadership?</a:t>
            </a:r>
            <a:endParaRPr/>
          </a:p>
        </p:txBody>
      </p:sp>
      <p:sp>
        <p:nvSpPr>
          <p:cNvPr id="173" name="Google Shape;173;g32567902cf3_0_6:notes">
            <a:extLst>
              <a:ext uri="{FF2B5EF4-FFF2-40B4-BE49-F238E27FC236}">
                <a16:creationId xmlns:a16="http://schemas.microsoft.com/office/drawing/2014/main" id="{5B897FA4-8A8B-5DDF-FADC-56E88A4F0C9C}"/>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88146284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1">
          <a:extLst>
            <a:ext uri="{FF2B5EF4-FFF2-40B4-BE49-F238E27FC236}">
              <a16:creationId xmlns:a16="http://schemas.microsoft.com/office/drawing/2014/main" id="{01B68EDE-5A2F-265C-5124-E5C6DAAB7CF8}"/>
            </a:ext>
          </a:extLst>
        </p:cNvPr>
        <p:cNvGrpSpPr/>
        <p:nvPr/>
      </p:nvGrpSpPr>
      <p:grpSpPr>
        <a:xfrm>
          <a:off x="0" y="0"/>
          <a:ext cx="0" cy="0"/>
          <a:chOff x="0" y="0"/>
          <a:chExt cx="0" cy="0"/>
        </a:xfrm>
      </p:grpSpPr>
      <p:sp>
        <p:nvSpPr>
          <p:cNvPr id="172" name="Google Shape;172;g32567902cf3_0_6:notes">
            <a:extLst>
              <a:ext uri="{FF2B5EF4-FFF2-40B4-BE49-F238E27FC236}">
                <a16:creationId xmlns:a16="http://schemas.microsoft.com/office/drawing/2014/main" id="{1EFF0069-6C3E-3E29-BB6B-FEC410373232}"/>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sz="1050">
                <a:solidFill>
                  <a:srgbClr val="444746"/>
                </a:solidFill>
                <a:latin typeface="Roboto"/>
                <a:ea typeface="Roboto"/>
                <a:cs typeface="Roboto"/>
                <a:sym typeface="Roboto"/>
              </a:rPr>
              <a:t>who make up the organisations? Hearing or deaf? What different? How look Deaf leadership like, different from hearing leadership?</a:t>
            </a:r>
            <a:endParaRPr/>
          </a:p>
        </p:txBody>
      </p:sp>
      <p:sp>
        <p:nvSpPr>
          <p:cNvPr id="173" name="Google Shape;173;g32567902cf3_0_6:notes">
            <a:extLst>
              <a:ext uri="{FF2B5EF4-FFF2-40B4-BE49-F238E27FC236}">
                <a16:creationId xmlns:a16="http://schemas.microsoft.com/office/drawing/2014/main" id="{B5E3B43A-2B01-631F-566D-739208C5850B}"/>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04980110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2">
          <a:extLst>
            <a:ext uri="{FF2B5EF4-FFF2-40B4-BE49-F238E27FC236}">
              <a16:creationId xmlns:a16="http://schemas.microsoft.com/office/drawing/2014/main" id="{A593BAE7-F0B3-0EB9-C0D8-DD31B9ECC5C6}"/>
            </a:ext>
          </a:extLst>
        </p:cNvPr>
        <p:cNvGrpSpPr/>
        <p:nvPr/>
      </p:nvGrpSpPr>
      <p:grpSpPr>
        <a:xfrm>
          <a:off x="0" y="0"/>
          <a:ext cx="0" cy="0"/>
          <a:chOff x="0" y="0"/>
          <a:chExt cx="0" cy="0"/>
        </a:xfrm>
      </p:grpSpPr>
      <p:sp>
        <p:nvSpPr>
          <p:cNvPr id="93" name="Google Shape;93;p2:notes">
            <a:extLst>
              <a:ext uri="{FF2B5EF4-FFF2-40B4-BE49-F238E27FC236}">
                <a16:creationId xmlns:a16="http://schemas.microsoft.com/office/drawing/2014/main" id="{298159F3-9F14-6DD5-D3D7-B2450C4FFE71}"/>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94" name="Google Shape;94;p2:notes">
            <a:extLst>
              <a:ext uri="{FF2B5EF4-FFF2-40B4-BE49-F238E27FC236}">
                <a16:creationId xmlns:a16="http://schemas.microsoft.com/office/drawing/2014/main" id="{29338931-E46F-1933-5522-544720537FFF}"/>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26659679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1">
          <a:extLst>
            <a:ext uri="{FF2B5EF4-FFF2-40B4-BE49-F238E27FC236}">
              <a16:creationId xmlns:a16="http://schemas.microsoft.com/office/drawing/2014/main" id="{3696CA17-39BA-0AD7-3917-BE2773CD0CC7}"/>
            </a:ext>
          </a:extLst>
        </p:cNvPr>
        <p:cNvGrpSpPr/>
        <p:nvPr/>
      </p:nvGrpSpPr>
      <p:grpSpPr>
        <a:xfrm>
          <a:off x="0" y="0"/>
          <a:ext cx="0" cy="0"/>
          <a:chOff x="0" y="0"/>
          <a:chExt cx="0" cy="0"/>
        </a:xfrm>
      </p:grpSpPr>
      <p:sp>
        <p:nvSpPr>
          <p:cNvPr id="172" name="Google Shape;172;g32567902cf3_0_6:notes">
            <a:extLst>
              <a:ext uri="{FF2B5EF4-FFF2-40B4-BE49-F238E27FC236}">
                <a16:creationId xmlns:a16="http://schemas.microsoft.com/office/drawing/2014/main" id="{A258B329-DA39-5390-9C00-D5B8A45CF84F}"/>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sz="1050">
                <a:solidFill>
                  <a:srgbClr val="444746"/>
                </a:solidFill>
                <a:latin typeface="Roboto"/>
                <a:ea typeface="Roboto"/>
                <a:cs typeface="Roboto"/>
                <a:sym typeface="Roboto"/>
              </a:rPr>
              <a:t>who make up the organisations? Hearing or deaf? What different? How look Deaf leadership like, different from hearing leadership?</a:t>
            </a:r>
            <a:endParaRPr/>
          </a:p>
        </p:txBody>
      </p:sp>
      <p:sp>
        <p:nvSpPr>
          <p:cNvPr id="173" name="Google Shape;173;g32567902cf3_0_6:notes">
            <a:extLst>
              <a:ext uri="{FF2B5EF4-FFF2-40B4-BE49-F238E27FC236}">
                <a16:creationId xmlns:a16="http://schemas.microsoft.com/office/drawing/2014/main" id="{D7A34EA3-46E9-820C-55F7-2B9BBE239756}"/>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22303669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1">
          <a:extLst>
            <a:ext uri="{FF2B5EF4-FFF2-40B4-BE49-F238E27FC236}">
              <a16:creationId xmlns:a16="http://schemas.microsoft.com/office/drawing/2014/main" id="{72CA455E-785A-7DF6-7619-1F452085E25E}"/>
            </a:ext>
          </a:extLst>
        </p:cNvPr>
        <p:cNvGrpSpPr/>
        <p:nvPr/>
      </p:nvGrpSpPr>
      <p:grpSpPr>
        <a:xfrm>
          <a:off x="0" y="0"/>
          <a:ext cx="0" cy="0"/>
          <a:chOff x="0" y="0"/>
          <a:chExt cx="0" cy="0"/>
        </a:xfrm>
      </p:grpSpPr>
      <p:sp>
        <p:nvSpPr>
          <p:cNvPr id="172" name="Google Shape;172;g32567902cf3_0_6:notes">
            <a:extLst>
              <a:ext uri="{FF2B5EF4-FFF2-40B4-BE49-F238E27FC236}">
                <a16:creationId xmlns:a16="http://schemas.microsoft.com/office/drawing/2014/main" id="{7F5E960D-9528-8432-D03D-9BF9B841E1A9}"/>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sz="1050">
                <a:solidFill>
                  <a:srgbClr val="444746"/>
                </a:solidFill>
                <a:latin typeface="Roboto"/>
                <a:ea typeface="Roboto"/>
                <a:cs typeface="Roboto"/>
                <a:sym typeface="Roboto"/>
              </a:rPr>
              <a:t>who make up the organisations? Hearing or deaf? What different? How look Deaf leadership like, different from hearing leadership?</a:t>
            </a:r>
            <a:endParaRPr/>
          </a:p>
        </p:txBody>
      </p:sp>
      <p:sp>
        <p:nvSpPr>
          <p:cNvPr id="173" name="Google Shape;173;g32567902cf3_0_6:notes">
            <a:extLst>
              <a:ext uri="{FF2B5EF4-FFF2-40B4-BE49-F238E27FC236}">
                <a16:creationId xmlns:a16="http://schemas.microsoft.com/office/drawing/2014/main" id="{FA418C8A-2789-CFC4-0686-13693E5F59F0}"/>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421099275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1">
          <a:extLst>
            <a:ext uri="{FF2B5EF4-FFF2-40B4-BE49-F238E27FC236}">
              <a16:creationId xmlns:a16="http://schemas.microsoft.com/office/drawing/2014/main" id="{B58F2F13-DE51-6E36-0BF8-7F4564BE4706}"/>
            </a:ext>
          </a:extLst>
        </p:cNvPr>
        <p:cNvGrpSpPr/>
        <p:nvPr/>
      </p:nvGrpSpPr>
      <p:grpSpPr>
        <a:xfrm>
          <a:off x="0" y="0"/>
          <a:ext cx="0" cy="0"/>
          <a:chOff x="0" y="0"/>
          <a:chExt cx="0" cy="0"/>
        </a:xfrm>
      </p:grpSpPr>
      <p:sp>
        <p:nvSpPr>
          <p:cNvPr id="172" name="Google Shape;172;g32567902cf3_0_6:notes">
            <a:extLst>
              <a:ext uri="{FF2B5EF4-FFF2-40B4-BE49-F238E27FC236}">
                <a16:creationId xmlns:a16="http://schemas.microsoft.com/office/drawing/2014/main" id="{B3DFA057-62B8-C847-7F78-44927A783460}"/>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sz="1050">
                <a:solidFill>
                  <a:srgbClr val="444746"/>
                </a:solidFill>
                <a:latin typeface="Roboto"/>
                <a:ea typeface="Roboto"/>
                <a:cs typeface="Roboto"/>
                <a:sym typeface="Roboto"/>
              </a:rPr>
              <a:t>who make up the organisations? Hearing or deaf? What different? How look Deaf leadership like, different from hearing leadership?</a:t>
            </a:r>
            <a:endParaRPr/>
          </a:p>
        </p:txBody>
      </p:sp>
      <p:sp>
        <p:nvSpPr>
          <p:cNvPr id="173" name="Google Shape;173;g32567902cf3_0_6:notes">
            <a:extLst>
              <a:ext uri="{FF2B5EF4-FFF2-40B4-BE49-F238E27FC236}">
                <a16:creationId xmlns:a16="http://schemas.microsoft.com/office/drawing/2014/main" id="{E0A5C5D6-69EC-3F44-39B1-F9EA385A60C3}"/>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95170411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2">
          <a:extLst>
            <a:ext uri="{FF2B5EF4-FFF2-40B4-BE49-F238E27FC236}">
              <a16:creationId xmlns:a16="http://schemas.microsoft.com/office/drawing/2014/main" id="{3C655B2E-C406-C51A-0C02-F33C447DA1F0}"/>
            </a:ext>
          </a:extLst>
        </p:cNvPr>
        <p:cNvGrpSpPr/>
        <p:nvPr/>
      </p:nvGrpSpPr>
      <p:grpSpPr>
        <a:xfrm>
          <a:off x="0" y="0"/>
          <a:ext cx="0" cy="0"/>
          <a:chOff x="0" y="0"/>
          <a:chExt cx="0" cy="0"/>
        </a:xfrm>
      </p:grpSpPr>
      <p:sp>
        <p:nvSpPr>
          <p:cNvPr id="93" name="Google Shape;93;p2:notes">
            <a:extLst>
              <a:ext uri="{FF2B5EF4-FFF2-40B4-BE49-F238E27FC236}">
                <a16:creationId xmlns:a16="http://schemas.microsoft.com/office/drawing/2014/main" id="{D4AFAA03-2A10-F88C-DFCC-316F4F331F2D}"/>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94" name="Google Shape;94;p2:notes">
            <a:extLst>
              <a:ext uri="{FF2B5EF4-FFF2-40B4-BE49-F238E27FC236}">
                <a16:creationId xmlns:a16="http://schemas.microsoft.com/office/drawing/2014/main" id="{66827E2F-1893-DC86-D520-A65E3018D0BE}"/>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51190521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1">
          <a:extLst>
            <a:ext uri="{FF2B5EF4-FFF2-40B4-BE49-F238E27FC236}">
              <a16:creationId xmlns:a16="http://schemas.microsoft.com/office/drawing/2014/main" id="{D94AD8DE-C276-261F-8DE0-2D3FEE7B6DB4}"/>
            </a:ext>
          </a:extLst>
        </p:cNvPr>
        <p:cNvGrpSpPr/>
        <p:nvPr/>
      </p:nvGrpSpPr>
      <p:grpSpPr>
        <a:xfrm>
          <a:off x="0" y="0"/>
          <a:ext cx="0" cy="0"/>
          <a:chOff x="0" y="0"/>
          <a:chExt cx="0" cy="0"/>
        </a:xfrm>
      </p:grpSpPr>
      <p:sp>
        <p:nvSpPr>
          <p:cNvPr id="172" name="Google Shape;172;g32567902cf3_0_6:notes">
            <a:extLst>
              <a:ext uri="{FF2B5EF4-FFF2-40B4-BE49-F238E27FC236}">
                <a16:creationId xmlns:a16="http://schemas.microsoft.com/office/drawing/2014/main" id="{0428E97F-3C23-83E9-741B-60FD4D625656}"/>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sz="1050">
                <a:solidFill>
                  <a:srgbClr val="444746"/>
                </a:solidFill>
                <a:latin typeface="Roboto"/>
                <a:ea typeface="Roboto"/>
                <a:cs typeface="Roboto"/>
                <a:sym typeface="Roboto"/>
              </a:rPr>
              <a:t>who make up the organisations? Hearing or deaf? What different? How look Deaf leadership like, different from hearing leadership?</a:t>
            </a:r>
            <a:endParaRPr/>
          </a:p>
        </p:txBody>
      </p:sp>
      <p:sp>
        <p:nvSpPr>
          <p:cNvPr id="173" name="Google Shape;173;g32567902cf3_0_6:notes">
            <a:extLst>
              <a:ext uri="{FF2B5EF4-FFF2-40B4-BE49-F238E27FC236}">
                <a16:creationId xmlns:a16="http://schemas.microsoft.com/office/drawing/2014/main" id="{E0113157-57C5-60CB-0098-C9D3A7D62087}"/>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66716158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1">
          <a:extLst>
            <a:ext uri="{FF2B5EF4-FFF2-40B4-BE49-F238E27FC236}">
              <a16:creationId xmlns:a16="http://schemas.microsoft.com/office/drawing/2014/main" id="{2AD38D4F-B4CF-EF6F-D94B-16FA3402594E}"/>
            </a:ext>
          </a:extLst>
        </p:cNvPr>
        <p:cNvGrpSpPr/>
        <p:nvPr/>
      </p:nvGrpSpPr>
      <p:grpSpPr>
        <a:xfrm>
          <a:off x="0" y="0"/>
          <a:ext cx="0" cy="0"/>
          <a:chOff x="0" y="0"/>
          <a:chExt cx="0" cy="0"/>
        </a:xfrm>
      </p:grpSpPr>
      <p:sp>
        <p:nvSpPr>
          <p:cNvPr id="172" name="Google Shape;172;g32567902cf3_0_6:notes">
            <a:extLst>
              <a:ext uri="{FF2B5EF4-FFF2-40B4-BE49-F238E27FC236}">
                <a16:creationId xmlns:a16="http://schemas.microsoft.com/office/drawing/2014/main" id="{532B8ED4-5328-C270-D1B3-20944F87C3EA}"/>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sz="1050">
                <a:solidFill>
                  <a:srgbClr val="444746"/>
                </a:solidFill>
                <a:latin typeface="Roboto"/>
                <a:ea typeface="Roboto"/>
                <a:cs typeface="Roboto"/>
                <a:sym typeface="Roboto"/>
              </a:rPr>
              <a:t>who make up the organisations? Hearing or deaf? What different? How look Deaf leadership like, different from hearing leadership?</a:t>
            </a:r>
            <a:endParaRPr/>
          </a:p>
        </p:txBody>
      </p:sp>
      <p:sp>
        <p:nvSpPr>
          <p:cNvPr id="173" name="Google Shape;173;g32567902cf3_0_6:notes">
            <a:extLst>
              <a:ext uri="{FF2B5EF4-FFF2-40B4-BE49-F238E27FC236}">
                <a16:creationId xmlns:a16="http://schemas.microsoft.com/office/drawing/2014/main" id="{89CCBD50-D2CF-AA55-3D31-9E44D25A9DCB}"/>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56669033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4"/>
        <p:cNvGrpSpPr/>
        <p:nvPr/>
      </p:nvGrpSpPr>
      <p:grpSpPr>
        <a:xfrm>
          <a:off x="0" y="0"/>
          <a:ext cx="0" cy="0"/>
          <a:chOff x="0" y="0"/>
          <a:chExt cx="0" cy="0"/>
        </a:xfrm>
      </p:grpSpPr>
      <p:sp>
        <p:nvSpPr>
          <p:cNvPr id="225" name="Google Shape;225;g34267876ad7_0_4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US" b="1">
                <a:solidFill>
                  <a:schemeClr val="dk1"/>
                </a:solidFill>
                <a:latin typeface="Comfortaa"/>
                <a:ea typeface="Comfortaa"/>
                <a:cs typeface="Comfortaa"/>
                <a:sym typeface="Comfortaa"/>
              </a:rPr>
              <a:t>Questions:</a:t>
            </a:r>
            <a:br>
              <a:rPr lang="en-US" b="1">
                <a:solidFill>
                  <a:schemeClr val="dk1"/>
                </a:solidFill>
                <a:latin typeface="Comfortaa"/>
                <a:ea typeface="Comfortaa"/>
                <a:cs typeface="Comfortaa"/>
                <a:sym typeface="Comfortaa"/>
              </a:rPr>
            </a:br>
            <a:br>
              <a:rPr lang="en-US" b="1">
                <a:solidFill>
                  <a:schemeClr val="dk1"/>
                </a:solidFill>
                <a:latin typeface="Comfortaa"/>
                <a:ea typeface="Comfortaa"/>
                <a:cs typeface="Comfortaa"/>
                <a:sym typeface="Comfortaa"/>
              </a:rPr>
            </a:br>
            <a:r>
              <a:rPr lang="en-US" b="1">
                <a:solidFill>
                  <a:schemeClr val="dk1"/>
                </a:solidFill>
                <a:latin typeface="Comfortaa"/>
                <a:ea typeface="Comfortaa"/>
                <a:cs typeface="Comfortaa"/>
                <a:sym typeface="Comfortaa"/>
              </a:rPr>
              <a:t>Who makes up the organizations? Are they composed of hearing or Deaf individuals? What are the differences?</a:t>
            </a:r>
            <a:endParaRPr b="1">
              <a:solidFill>
                <a:schemeClr val="dk1"/>
              </a:solidFill>
              <a:latin typeface="Comfortaa"/>
              <a:ea typeface="Comfortaa"/>
              <a:cs typeface="Comfortaa"/>
              <a:sym typeface="Comfortaa"/>
            </a:endParaRPr>
          </a:p>
          <a:p>
            <a:pPr marL="0" lvl="0" indent="0" algn="l" rtl="0">
              <a:spcBef>
                <a:spcPts val="0"/>
              </a:spcBef>
              <a:spcAft>
                <a:spcPts val="0"/>
              </a:spcAft>
              <a:buNone/>
            </a:pPr>
            <a:r>
              <a:rPr lang="en-US" b="1">
                <a:solidFill>
                  <a:schemeClr val="dk1"/>
                </a:solidFill>
                <a:latin typeface="Comfortaa"/>
                <a:ea typeface="Comfortaa"/>
                <a:cs typeface="Comfortaa"/>
                <a:sym typeface="Comfortaa"/>
              </a:rPr>
              <a:t>What does Deaf leadership look like? How is it different from hearing leadership?</a:t>
            </a:r>
            <a:endParaRPr b="1">
              <a:solidFill>
                <a:schemeClr val="dk1"/>
              </a:solidFill>
              <a:latin typeface="Comfortaa"/>
              <a:ea typeface="Comfortaa"/>
              <a:cs typeface="Comfortaa"/>
              <a:sym typeface="Comfortaa"/>
            </a:endParaRPr>
          </a:p>
          <a:p>
            <a:pPr marL="0" lvl="0" indent="0" algn="l" rtl="0">
              <a:spcBef>
                <a:spcPts val="0"/>
              </a:spcBef>
              <a:spcAft>
                <a:spcPts val="0"/>
              </a:spcAft>
              <a:buNone/>
            </a:pPr>
            <a:endParaRPr b="1">
              <a:solidFill>
                <a:schemeClr val="dk1"/>
              </a:solidFill>
            </a:endParaRPr>
          </a:p>
          <a:p>
            <a:pPr marL="0" lvl="0" indent="0" algn="l" rtl="0">
              <a:lnSpc>
                <a:spcPct val="115000"/>
              </a:lnSpc>
              <a:spcBef>
                <a:spcPts val="1200"/>
              </a:spcBef>
              <a:spcAft>
                <a:spcPts val="1200"/>
              </a:spcAft>
              <a:buClr>
                <a:schemeClr val="dk1"/>
              </a:buClr>
              <a:buSzPts val="1100"/>
              <a:buFont typeface="Arial"/>
              <a:buNone/>
            </a:pPr>
            <a:r>
              <a:rPr lang="en-US" sz="1200">
                <a:solidFill>
                  <a:schemeClr val="dk1"/>
                </a:solidFill>
                <a:latin typeface="Quicksand Medium"/>
                <a:ea typeface="Quicksand Medium"/>
                <a:cs typeface="Quicksand Medium"/>
                <a:sym typeface="Quicksand Medium"/>
              </a:rPr>
              <a:t>Distinction between organizations 'of,' 'for,' and 'by' the Deaf</a:t>
            </a:r>
            <a:endParaRPr b="1">
              <a:solidFill>
                <a:schemeClr val="dk1"/>
              </a:solidFill>
            </a:endParaRPr>
          </a:p>
        </p:txBody>
      </p:sp>
      <p:sp>
        <p:nvSpPr>
          <p:cNvPr id="226" name="Google Shape;226;g34267876ad7_0_4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5"/>
        <p:cNvGrpSpPr/>
        <p:nvPr/>
      </p:nvGrpSpPr>
      <p:grpSpPr>
        <a:xfrm>
          <a:off x="0" y="0"/>
          <a:ext cx="0" cy="0"/>
          <a:chOff x="0" y="0"/>
          <a:chExt cx="0" cy="0"/>
        </a:xfrm>
      </p:grpSpPr>
      <p:sp>
        <p:nvSpPr>
          <p:cNvPr id="236" name="Google Shape;236;p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37" name="Google Shape;237;p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11"/>
        <p:cNvGrpSpPr/>
        <p:nvPr/>
      </p:nvGrpSpPr>
      <p:grpSpPr>
        <a:xfrm>
          <a:off x="0" y="0"/>
          <a:ext cx="0" cy="0"/>
          <a:chOff x="0" y="0"/>
          <a:chExt cx="0" cy="0"/>
        </a:xfrm>
      </p:grpSpPr>
      <p:sp>
        <p:nvSpPr>
          <p:cNvPr id="12" name="Google Shape;12;p23"/>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3" name="Google Shape;13;p23"/>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4" name="Google Shape;14;p23"/>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‹Nr.›</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15"/>
        <p:cNvGrpSpPr/>
        <p:nvPr/>
      </p:nvGrpSpPr>
      <p:grpSpPr>
        <a:xfrm>
          <a:off x="0" y="0"/>
          <a:ext cx="0" cy="0"/>
          <a:chOff x="0" y="0"/>
          <a:chExt cx="0" cy="0"/>
        </a:xfrm>
      </p:grpSpPr>
      <p:sp>
        <p:nvSpPr>
          <p:cNvPr id="16" name="Google Shape;16;p24"/>
          <p:cNvSpPr txBox="1">
            <a:spLocks noGrp="1"/>
          </p:cNvSpPr>
          <p:nvPr>
            <p:ph type="ctrTitle"/>
          </p:nvPr>
        </p:nvSpPr>
        <p:spPr>
          <a:xfrm>
            <a:off x="685800" y="2130425"/>
            <a:ext cx="7772400" cy="1470025"/>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7" name="Google Shape;17;p24"/>
          <p:cNvSpPr txBox="1">
            <a:spLocks noGrp="1"/>
          </p:cNvSpPr>
          <p:nvPr>
            <p:ph type="subTitle" idx="1"/>
          </p:nvPr>
        </p:nvSpPr>
        <p:spPr>
          <a:xfrm>
            <a:off x="1371600" y="3886200"/>
            <a:ext cx="6400800" cy="1752600"/>
          </a:xfrm>
          <a:prstGeom prst="rect">
            <a:avLst/>
          </a:prstGeom>
          <a:noFill/>
          <a:ln>
            <a:noFill/>
          </a:ln>
        </p:spPr>
        <p:txBody>
          <a:bodyPr spcFirstLastPara="1" wrap="square" lIns="91425" tIns="45700" rIns="91425" bIns="45700" anchor="t" anchorCtr="0">
            <a:normAutofit/>
          </a:bodyPr>
          <a:lstStyle>
            <a:lvl1pPr lvl="0" algn="ctr">
              <a:spcBef>
                <a:spcPts val="640"/>
              </a:spcBef>
              <a:spcAft>
                <a:spcPts val="0"/>
              </a:spcAft>
              <a:buClr>
                <a:srgbClr val="888888"/>
              </a:buClr>
              <a:buSzPts val="3200"/>
              <a:buNone/>
              <a:defRPr>
                <a:solidFill>
                  <a:srgbClr val="888888"/>
                </a:solidFill>
              </a:defRPr>
            </a:lvl1pPr>
            <a:lvl2pPr lvl="1" algn="ctr">
              <a:spcBef>
                <a:spcPts val="560"/>
              </a:spcBef>
              <a:spcAft>
                <a:spcPts val="0"/>
              </a:spcAft>
              <a:buClr>
                <a:srgbClr val="888888"/>
              </a:buClr>
              <a:buSzPts val="2800"/>
              <a:buNone/>
              <a:defRPr>
                <a:solidFill>
                  <a:srgbClr val="888888"/>
                </a:solidFill>
              </a:defRPr>
            </a:lvl2pPr>
            <a:lvl3pPr lvl="2" algn="ctr">
              <a:spcBef>
                <a:spcPts val="480"/>
              </a:spcBef>
              <a:spcAft>
                <a:spcPts val="0"/>
              </a:spcAft>
              <a:buClr>
                <a:srgbClr val="888888"/>
              </a:buClr>
              <a:buSzPts val="2400"/>
              <a:buNone/>
              <a:defRPr>
                <a:solidFill>
                  <a:srgbClr val="888888"/>
                </a:solidFill>
              </a:defRPr>
            </a:lvl3pPr>
            <a:lvl4pPr lvl="3" algn="ctr">
              <a:spcBef>
                <a:spcPts val="400"/>
              </a:spcBef>
              <a:spcAft>
                <a:spcPts val="0"/>
              </a:spcAft>
              <a:buClr>
                <a:srgbClr val="888888"/>
              </a:buClr>
              <a:buSzPts val="2000"/>
              <a:buNone/>
              <a:defRPr>
                <a:solidFill>
                  <a:srgbClr val="888888"/>
                </a:solidFill>
              </a:defRPr>
            </a:lvl4pPr>
            <a:lvl5pPr lvl="4" algn="ctr">
              <a:spcBef>
                <a:spcPts val="400"/>
              </a:spcBef>
              <a:spcAft>
                <a:spcPts val="0"/>
              </a:spcAft>
              <a:buClr>
                <a:srgbClr val="888888"/>
              </a:buClr>
              <a:buSzPts val="2000"/>
              <a:buNone/>
              <a:defRPr>
                <a:solidFill>
                  <a:srgbClr val="888888"/>
                </a:solidFill>
              </a:defRPr>
            </a:lvl5pPr>
            <a:lvl6pPr lvl="5" algn="ctr">
              <a:spcBef>
                <a:spcPts val="400"/>
              </a:spcBef>
              <a:spcAft>
                <a:spcPts val="0"/>
              </a:spcAft>
              <a:buClr>
                <a:srgbClr val="888888"/>
              </a:buClr>
              <a:buSzPts val="2000"/>
              <a:buNone/>
              <a:defRPr>
                <a:solidFill>
                  <a:srgbClr val="888888"/>
                </a:solidFill>
              </a:defRPr>
            </a:lvl6pPr>
            <a:lvl7pPr lvl="6" algn="ctr">
              <a:spcBef>
                <a:spcPts val="400"/>
              </a:spcBef>
              <a:spcAft>
                <a:spcPts val="0"/>
              </a:spcAft>
              <a:buClr>
                <a:srgbClr val="888888"/>
              </a:buClr>
              <a:buSzPts val="2000"/>
              <a:buNone/>
              <a:defRPr>
                <a:solidFill>
                  <a:srgbClr val="888888"/>
                </a:solidFill>
              </a:defRPr>
            </a:lvl7pPr>
            <a:lvl8pPr lvl="7" algn="ctr">
              <a:spcBef>
                <a:spcPts val="400"/>
              </a:spcBef>
              <a:spcAft>
                <a:spcPts val="0"/>
              </a:spcAft>
              <a:buClr>
                <a:srgbClr val="888888"/>
              </a:buClr>
              <a:buSzPts val="2000"/>
              <a:buNone/>
              <a:defRPr>
                <a:solidFill>
                  <a:srgbClr val="888888"/>
                </a:solidFill>
              </a:defRPr>
            </a:lvl8pPr>
            <a:lvl9pPr lvl="8" algn="ctr">
              <a:spcBef>
                <a:spcPts val="400"/>
              </a:spcBef>
              <a:spcAft>
                <a:spcPts val="0"/>
              </a:spcAft>
              <a:buClr>
                <a:srgbClr val="888888"/>
              </a:buClr>
              <a:buSzPts val="2000"/>
              <a:buNone/>
              <a:defRPr>
                <a:solidFill>
                  <a:srgbClr val="888888"/>
                </a:solidFill>
              </a:defRPr>
            </a:lvl9pPr>
          </a:lstStyle>
          <a:p>
            <a:endParaRPr/>
          </a:p>
        </p:txBody>
      </p:sp>
      <p:sp>
        <p:nvSpPr>
          <p:cNvPr id="18" name="Google Shape;18;p24"/>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9" name="Google Shape;19;p24"/>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0" name="Google Shape;20;p24"/>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‹Nr.›</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21"/>
        <p:cNvGrpSpPr/>
        <p:nvPr/>
      </p:nvGrpSpPr>
      <p:grpSpPr>
        <a:xfrm>
          <a:off x="0" y="0"/>
          <a:ext cx="0" cy="0"/>
          <a:chOff x="0" y="0"/>
          <a:chExt cx="0" cy="0"/>
        </a:xfrm>
      </p:grpSpPr>
      <p:sp>
        <p:nvSpPr>
          <p:cNvPr id="22" name="Google Shape;22;p25"/>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3" name="Google Shape;23;p25"/>
          <p:cNvSpPr txBox="1">
            <a:spLocks noGrp="1"/>
          </p:cNvSpPr>
          <p:nvPr>
            <p:ph type="body" idx="1"/>
          </p:nvPr>
        </p:nvSpPr>
        <p:spPr>
          <a:xfrm>
            <a:off x="457200" y="1600200"/>
            <a:ext cx="8229600" cy="4525963"/>
          </a:xfrm>
          <a:prstGeom prst="rect">
            <a:avLst/>
          </a:prstGeom>
          <a:noFill/>
          <a:ln>
            <a:noFill/>
          </a:ln>
        </p:spPr>
        <p:txBody>
          <a:bodyPr spcFirstLastPara="1" wrap="square" lIns="91425" tIns="45700" rIns="91425" bIns="45700" anchor="t" anchorCtr="0">
            <a:normAutofit/>
          </a:bodyPr>
          <a:lstStyle>
            <a:lvl1pPr marL="457200" lvl="0" indent="-342900" algn="l">
              <a:spcBef>
                <a:spcPts val="360"/>
              </a:spcBef>
              <a:spcAft>
                <a:spcPts val="0"/>
              </a:spcAft>
              <a:buClr>
                <a:schemeClr val="dk1"/>
              </a:buClr>
              <a:buSzPts val="1800"/>
              <a:buChar char="•"/>
              <a:defRPr/>
            </a:lvl1pPr>
            <a:lvl2pPr marL="914400" lvl="1" indent="-342900" algn="l">
              <a:spcBef>
                <a:spcPts val="360"/>
              </a:spcBef>
              <a:spcAft>
                <a:spcPts val="0"/>
              </a:spcAft>
              <a:buClr>
                <a:schemeClr val="dk1"/>
              </a:buClr>
              <a:buSzPts val="1800"/>
              <a:buChar char="–"/>
              <a:defRPr/>
            </a:lvl2pPr>
            <a:lvl3pPr marL="1371600" lvl="2" indent="-342900" algn="l">
              <a:spcBef>
                <a:spcPts val="360"/>
              </a:spcBef>
              <a:spcAft>
                <a:spcPts val="0"/>
              </a:spcAft>
              <a:buClr>
                <a:schemeClr val="dk1"/>
              </a:buClr>
              <a:buSzPts val="1800"/>
              <a:buChar char="•"/>
              <a:defRPr/>
            </a:lvl3pPr>
            <a:lvl4pPr marL="1828800" lvl="3" indent="-342900" algn="l">
              <a:spcBef>
                <a:spcPts val="360"/>
              </a:spcBef>
              <a:spcAft>
                <a:spcPts val="0"/>
              </a:spcAft>
              <a:buClr>
                <a:schemeClr val="dk1"/>
              </a:buClr>
              <a:buSzPts val="1800"/>
              <a:buChar char="–"/>
              <a:defRPr/>
            </a:lvl4pPr>
            <a:lvl5pPr marL="2286000" lvl="4" indent="-342900" algn="l">
              <a:spcBef>
                <a:spcPts val="360"/>
              </a:spcBef>
              <a:spcAft>
                <a:spcPts val="0"/>
              </a:spcAft>
              <a:buClr>
                <a:schemeClr val="dk1"/>
              </a:buClr>
              <a:buSzPts val="1800"/>
              <a:buChar char="»"/>
              <a:defRPr/>
            </a:lvl5pPr>
            <a:lvl6pPr marL="2743200" lvl="5" indent="-342900" algn="l">
              <a:spcBef>
                <a:spcPts val="36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sp>
        <p:nvSpPr>
          <p:cNvPr id="24" name="Google Shape;24;p25"/>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5" name="Google Shape;25;p25"/>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6" name="Google Shape;26;p25"/>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‹Nr.›</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27"/>
        <p:cNvGrpSpPr/>
        <p:nvPr/>
      </p:nvGrpSpPr>
      <p:grpSpPr>
        <a:xfrm>
          <a:off x="0" y="0"/>
          <a:ext cx="0" cy="0"/>
          <a:chOff x="0" y="0"/>
          <a:chExt cx="0" cy="0"/>
        </a:xfrm>
      </p:grpSpPr>
      <p:sp>
        <p:nvSpPr>
          <p:cNvPr id="28" name="Google Shape;28;p26"/>
          <p:cNvSpPr txBox="1">
            <a:spLocks noGrp="1"/>
          </p:cNvSpPr>
          <p:nvPr>
            <p:ph type="title"/>
          </p:nvPr>
        </p:nvSpPr>
        <p:spPr>
          <a:xfrm>
            <a:off x="722313" y="4406900"/>
            <a:ext cx="7772400" cy="1362075"/>
          </a:xfrm>
          <a:prstGeom prst="rect">
            <a:avLst/>
          </a:prstGeom>
          <a:noFill/>
          <a:ln>
            <a:noFill/>
          </a:ln>
        </p:spPr>
        <p:txBody>
          <a:bodyPr spcFirstLastPara="1" wrap="square" lIns="91425" tIns="45700" rIns="91425" bIns="45700" anchor="t" anchorCtr="0">
            <a:normAutofit/>
          </a:bodyPr>
          <a:lstStyle>
            <a:lvl1pPr lvl="0" algn="l">
              <a:spcBef>
                <a:spcPts val="0"/>
              </a:spcBef>
              <a:spcAft>
                <a:spcPts val="0"/>
              </a:spcAft>
              <a:buClr>
                <a:schemeClr val="dk1"/>
              </a:buClr>
              <a:buSzPts val="4000"/>
              <a:buFont typeface="Calibri"/>
              <a:buNone/>
              <a:defRPr sz="4000" b="1" cap="none"/>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9" name="Google Shape;29;p26"/>
          <p:cNvSpPr txBox="1">
            <a:spLocks noGrp="1"/>
          </p:cNvSpPr>
          <p:nvPr>
            <p:ph type="body" idx="1"/>
          </p:nvPr>
        </p:nvSpPr>
        <p:spPr>
          <a:xfrm>
            <a:off x="722313" y="2906713"/>
            <a:ext cx="7772400" cy="1500187"/>
          </a:xfrm>
          <a:prstGeom prst="rect">
            <a:avLst/>
          </a:prstGeom>
          <a:noFill/>
          <a:ln>
            <a:noFill/>
          </a:ln>
        </p:spPr>
        <p:txBody>
          <a:bodyPr spcFirstLastPara="1" wrap="square" lIns="91425" tIns="45700" rIns="91425" bIns="45700" anchor="b" anchorCtr="0">
            <a:normAutofit/>
          </a:bodyPr>
          <a:lstStyle>
            <a:lvl1pPr marL="457200" lvl="0" indent="-228600" algn="l">
              <a:spcBef>
                <a:spcPts val="400"/>
              </a:spcBef>
              <a:spcAft>
                <a:spcPts val="0"/>
              </a:spcAft>
              <a:buClr>
                <a:srgbClr val="888888"/>
              </a:buClr>
              <a:buSzPts val="2000"/>
              <a:buNone/>
              <a:defRPr sz="2000">
                <a:solidFill>
                  <a:srgbClr val="888888"/>
                </a:solidFill>
              </a:defRPr>
            </a:lvl1pPr>
            <a:lvl2pPr marL="914400" lvl="1" indent="-228600" algn="l">
              <a:spcBef>
                <a:spcPts val="360"/>
              </a:spcBef>
              <a:spcAft>
                <a:spcPts val="0"/>
              </a:spcAft>
              <a:buClr>
                <a:srgbClr val="888888"/>
              </a:buClr>
              <a:buSzPts val="1800"/>
              <a:buNone/>
              <a:defRPr sz="1800">
                <a:solidFill>
                  <a:srgbClr val="888888"/>
                </a:solidFill>
              </a:defRPr>
            </a:lvl2pPr>
            <a:lvl3pPr marL="1371600" lvl="2" indent="-228600" algn="l">
              <a:spcBef>
                <a:spcPts val="320"/>
              </a:spcBef>
              <a:spcAft>
                <a:spcPts val="0"/>
              </a:spcAft>
              <a:buClr>
                <a:srgbClr val="888888"/>
              </a:buClr>
              <a:buSzPts val="1600"/>
              <a:buNone/>
              <a:defRPr sz="1600">
                <a:solidFill>
                  <a:srgbClr val="888888"/>
                </a:solidFill>
              </a:defRPr>
            </a:lvl3pPr>
            <a:lvl4pPr marL="1828800" lvl="3" indent="-228600" algn="l">
              <a:spcBef>
                <a:spcPts val="280"/>
              </a:spcBef>
              <a:spcAft>
                <a:spcPts val="0"/>
              </a:spcAft>
              <a:buClr>
                <a:srgbClr val="888888"/>
              </a:buClr>
              <a:buSzPts val="1400"/>
              <a:buNone/>
              <a:defRPr sz="1400">
                <a:solidFill>
                  <a:srgbClr val="888888"/>
                </a:solidFill>
              </a:defRPr>
            </a:lvl4pPr>
            <a:lvl5pPr marL="2286000" lvl="4" indent="-228600" algn="l">
              <a:spcBef>
                <a:spcPts val="280"/>
              </a:spcBef>
              <a:spcAft>
                <a:spcPts val="0"/>
              </a:spcAft>
              <a:buClr>
                <a:srgbClr val="888888"/>
              </a:buClr>
              <a:buSzPts val="1400"/>
              <a:buNone/>
              <a:defRPr sz="1400">
                <a:solidFill>
                  <a:srgbClr val="888888"/>
                </a:solidFill>
              </a:defRPr>
            </a:lvl5pPr>
            <a:lvl6pPr marL="2743200" lvl="5" indent="-228600" algn="l">
              <a:spcBef>
                <a:spcPts val="280"/>
              </a:spcBef>
              <a:spcAft>
                <a:spcPts val="0"/>
              </a:spcAft>
              <a:buClr>
                <a:srgbClr val="888888"/>
              </a:buClr>
              <a:buSzPts val="1400"/>
              <a:buNone/>
              <a:defRPr sz="1400">
                <a:solidFill>
                  <a:srgbClr val="888888"/>
                </a:solidFill>
              </a:defRPr>
            </a:lvl6pPr>
            <a:lvl7pPr marL="3200400" lvl="6" indent="-228600" algn="l">
              <a:spcBef>
                <a:spcPts val="280"/>
              </a:spcBef>
              <a:spcAft>
                <a:spcPts val="0"/>
              </a:spcAft>
              <a:buClr>
                <a:srgbClr val="888888"/>
              </a:buClr>
              <a:buSzPts val="1400"/>
              <a:buNone/>
              <a:defRPr sz="1400">
                <a:solidFill>
                  <a:srgbClr val="888888"/>
                </a:solidFill>
              </a:defRPr>
            </a:lvl7pPr>
            <a:lvl8pPr marL="3657600" lvl="7" indent="-228600" algn="l">
              <a:spcBef>
                <a:spcPts val="280"/>
              </a:spcBef>
              <a:spcAft>
                <a:spcPts val="0"/>
              </a:spcAft>
              <a:buClr>
                <a:srgbClr val="888888"/>
              </a:buClr>
              <a:buSzPts val="1400"/>
              <a:buNone/>
              <a:defRPr sz="1400">
                <a:solidFill>
                  <a:srgbClr val="888888"/>
                </a:solidFill>
              </a:defRPr>
            </a:lvl8pPr>
            <a:lvl9pPr marL="4114800" lvl="8" indent="-228600" algn="l">
              <a:spcBef>
                <a:spcPts val="280"/>
              </a:spcBef>
              <a:spcAft>
                <a:spcPts val="0"/>
              </a:spcAft>
              <a:buClr>
                <a:srgbClr val="888888"/>
              </a:buClr>
              <a:buSzPts val="1400"/>
              <a:buNone/>
              <a:defRPr sz="1400">
                <a:solidFill>
                  <a:srgbClr val="888888"/>
                </a:solidFill>
              </a:defRPr>
            </a:lvl9pPr>
          </a:lstStyle>
          <a:p>
            <a:endParaRPr/>
          </a:p>
        </p:txBody>
      </p:sp>
      <p:sp>
        <p:nvSpPr>
          <p:cNvPr id="30" name="Google Shape;30;p26"/>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1" name="Google Shape;31;p26"/>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2" name="Google Shape;32;p26"/>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‹Nr.›</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33"/>
        <p:cNvGrpSpPr/>
        <p:nvPr/>
      </p:nvGrpSpPr>
      <p:grpSpPr>
        <a:xfrm>
          <a:off x="0" y="0"/>
          <a:ext cx="0" cy="0"/>
          <a:chOff x="0" y="0"/>
          <a:chExt cx="0" cy="0"/>
        </a:xfrm>
      </p:grpSpPr>
      <p:sp>
        <p:nvSpPr>
          <p:cNvPr id="34" name="Google Shape;34;p27"/>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5" name="Google Shape;35;p27"/>
          <p:cNvSpPr txBox="1">
            <a:spLocks noGrp="1"/>
          </p:cNvSpPr>
          <p:nvPr>
            <p:ph type="body" idx="1"/>
          </p:nvPr>
        </p:nvSpPr>
        <p:spPr>
          <a:xfrm>
            <a:off x="457200" y="1600200"/>
            <a:ext cx="4038600" cy="4525963"/>
          </a:xfrm>
          <a:prstGeom prst="rect">
            <a:avLst/>
          </a:prstGeom>
          <a:noFill/>
          <a:ln>
            <a:noFill/>
          </a:ln>
        </p:spPr>
        <p:txBody>
          <a:bodyPr spcFirstLastPara="1" wrap="square" lIns="91425" tIns="45700" rIns="91425" bIns="45700" anchor="t" anchorCtr="0">
            <a:normAutofit/>
          </a:bodyPr>
          <a:lstStyle>
            <a:lvl1pPr marL="457200" lvl="0" indent="-406400" algn="l">
              <a:spcBef>
                <a:spcPts val="560"/>
              </a:spcBef>
              <a:spcAft>
                <a:spcPts val="0"/>
              </a:spcAft>
              <a:buClr>
                <a:schemeClr val="dk1"/>
              </a:buClr>
              <a:buSzPts val="2800"/>
              <a:buChar char="•"/>
              <a:defRPr sz="2800"/>
            </a:lvl1pPr>
            <a:lvl2pPr marL="914400" lvl="1" indent="-381000" algn="l">
              <a:spcBef>
                <a:spcPts val="480"/>
              </a:spcBef>
              <a:spcAft>
                <a:spcPts val="0"/>
              </a:spcAft>
              <a:buClr>
                <a:schemeClr val="dk1"/>
              </a:buClr>
              <a:buSzPts val="2400"/>
              <a:buChar char="–"/>
              <a:defRPr sz="2400"/>
            </a:lvl2pPr>
            <a:lvl3pPr marL="1371600" lvl="2" indent="-355600" algn="l">
              <a:spcBef>
                <a:spcPts val="400"/>
              </a:spcBef>
              <a:spcAft>
                <a:spcPts val="0"/>
              </a:spcAft>
              <a:buClr>
                <a:schemeClr val="dk1"/>
              </a:buClr>
              <a:buSzPts val="2000"/>
              <a:buChar char="•"/>
              <a:defRPr sz="2000"/>
            </a:lvl3pPr>
            <a:lvl4pPr marL="1828800" lvl="3" indent="-342900" algn="l">
              <a:spcBef>
                <a:spcPts val="360"/>
              </a:spcBef>
              <a:spcAft>
                <a:spcPts val="0"/>
              </a:spcAft>
              <a:buClr>
                <a:schemeClr val="dk1"/>
              </a:buClr>
              <a:buSzPts val="1800"/>
              <a:buChar char="–"/>
              <a:defRPr sz="1800"/>
            </a:lvl4pPr>
            <a:lvl5pPr marL="2286000" lvl="4" indent="-342900" algn="l">
              <a:spcBef>
                <a:spcPts val="360"/>
              </a:spcBef>
              <a:spcAft>
                <a:spcPts val="0"/>
              </a:spcAft>
              <a:buClr>
                <a:schemeClr val="dk1"/>
              </a:buClr>
              <a:buSzPts val="1800"/>
              <a:buChar char="»"/>
              <a:defRPr sz="1800"/>
            </a:lvl5pPr>
            <a:lvl6pPr marL="2743200" lvl="5" indent="-342900" algn="l">
              <a:spcBef>
                <a:spcPts val="360"/>
              </a:spcBef>
              <a:spcAft>
                <a:spcPts val="0"/>
              </a:spcAft>
              <a:buClr>
                <a:schemeClr val="dk1"/>
              </a:buClr>
              <a:buSzPts val="1800"/>
              <a:buChar char="•"/>
              <a:defRPr sz="1800"/>
            </a:lvl6pPr>
            <a:lvl7pPr marL="3200400" lvl="6" indent="-342900" algn="l">
              <a:spcBef>
                <a:spcPts val="360"/>
              </a:spcBef>
              <a:spcAft>
                <a:spcPts val="0"/>
              </a:spcAft>
              <a:buClr>
                <a:schemeClr val="dk1"/>
              </a:buClr>
              <a:buSzPts val="1800"/>
              <a:buChar char="•"/>
              <a:defRPr sz="1800"/>
            </a:lvl7pPr>
            <a:lvl8pPr marL="3657600" lvl="7" indent="-342900" algn="l">
              <a:spcBef>
                <a:spcPts val="360"/>
              </a:spcBef>
              <a:spcAft>
                <a:spcPts val="0"/>
              </a:spcAft>
              <a:buClr>
                <a:schemeClr val="dk1"/>
              </a:buClr>
              <a:buSzPts val="1800"/>
              <a:buChar char="•"/>
              <a:defRPr sz="1800"/>
            </a:lvl8pPr>
            <a:lvl9pPr marL="4114800" lvl="8" indent="-342900" algn="l">
              <a:spcBef>
                <a:spcPts val="360"/>
              </a:spcBef>
              <a:spcAft>
                <a:spcPts val="0"/>
              </a:spcAft>
              <a:buClr>
                <a:schemeClr val="dk1"/>
              </a:buClr>
              <a:buSzPts val="1800"/>
              <a:buChar char="•"/>
              <a:defRPr sz="1800"/>
            </a:lvl9pPr>
          </a:lstStyle>
          <a:p>
            <a:endParaRPr/>
          </a:p>
        </p:txBody>
      </p:sp>
      <p:sp>
        <p:nvSpPr>
          <p:cNvPr id="36" name="Google Shape;36;p27"/>
          <p:cNvSpPr txBox="1">
            <a:spLocks noGrp="1"/>
          </p:cNvSpPr>
          <p:nvPr>
            <p:ph type="body" idx="2"/>
          </p:nvPr>
        </p:nvSpPr>
        <p:spPr>
          <a:xfrm>
            <a:off x="4648200" y="1600200"/>
            <a:ext cx="4038600" cy="4525963"/>
          </a:xfrm>
          <a:prstGeom prst="rect">
            <a:avLst/>
          </a:prstGeom>
          <a:noFill/>
          <a:ln>
            <a:noFill/>
          </a:ln>
        </p:spPr>
        <p:txBody>
          <a:bodyPr spcFirstLastPara="1" wrap="square" lIns="91425" tIns="45700" rIns="91425" bIns="45700" anchor="t" anchorCtr="0">
            <a:normAutofit/>
          </a:bodyPr>
          <a:lstStyle>
            <a:lvl1pPr marL="457200" lvl="0" indent="-406400" algn="l">
              <a:spcBef>
                <a:spcPts val="560"/>
              </a:spcBef>
              <a:spcAft>
                <a:spcPts val="0"/>
              </a:spcAft>
              <a:buClr>
                <a:schemeClr val="dk1"/>
              </a:buClr>
              <a:buSzPts val="2800"/>
              <a:buChar char="•"/>
              <a:defRPr sz="2800"/>
            </a:lvl1pPr>
            <a:lvl2pPr marL="914400" lvl="1" indent="-381000" algn="l">
              <a:spcBef>
                <a:spcPts val="480"/>
              </a:spcBef>
              <a:spcAft>
                <a:spcPts val="0"/>
              </a:spcAft>
              <a:buClr>
                <a:schemeClr val="dk1"/>
              </a:buClr>
              <a:buSzPts val="2400"/>
              <a:buChar char="–"/>
              <a:defRPr sz="2400"/>
            </a:lvl2pPr>
            <a:lvl3pPr marL="1371600" lvl="2" indent="-355600" algn="l">
              <a:spcBef>
                <a:spcPts val="400"/>
              </a:spcBef>
              <a:spcAft>
                <a:spcPts val="0"/>
              </a:spcAft>
              <a:buClr>
                <a:schemeClr val="dk1"/>
              </a:buClr>
              <a:buSzPts val="2000"/>
              <a:buChar char="•"/>
              <a:defRPr sz="2000"/>
            </a:lvl3pPr>
            <a:lvl4pPr marL="1828800" lvl="3" indent="-342900" algn="l">
              <a:spcBef>
                <a:spcPts val="360"/>
              </a:spcBef>
              <a:spcAft>
                <a:spcPts val="0"/>
              </a:spcAft>
              <a:buClr>
                <a:schemeClr val="dk1"/>
              </a:buClr>
              <a:buSzPts val="1800"/>
              <a:buChar char="–"/>
              <a:defRPr sz="1800"/>
            </a:lvl4pPr>
            <a:lvl5pPr marL="2286000" lvl="4" indent="-342900" algn="l">
              <a:spcBef>
                <a:spcPts val="360"/>
              </a:spcBef>
              <a:spcAft>
                <a:spcPts val="0"/>
              </a:spcAft>
              <a:buClr>
                <a:schemeClr val="dk1"/>
              </a:buClr>
              <a:buSzPts val="1800"/>
              <a:buChar char="»"/>
              <a:defRPr sz="1800"/>
            </a:lvl5pPr>
            <a:lvl6pPr marL="2743200" lvl="5" indent="-342900" algn="l">
              <a:spcBef>
                <a:spcPts val="360"/>
              </a:spcBef>
              <a:spcAft>
                <a:spcPts val="0"/>
              </a:spcAft>
              <a:buClr>
                <a:schemeClr val="dk1"/>
              </a:buClr>
              <a:buSzPts val="1800"/>
              <a:buChar char="•"/>
              <a:defRPr sz="1800"/>
            </a:lvl6pPr>
            <a:lvl7pPr marL="3200400" lvl="6" indent="-342900" algn="l">
              <a:spcBef>
                <a:spcPts val="360"/>
              </a:spcBef>
              <a:spcAft>
                <a:spcPts val="0"/>
              </a:spcAft>
              <a:buClr>
                <a:schemeClr val="dk1"/>
              </a:buClr>
              <a:buSzPts val="1800"/>
              <a:buChar char="•"/>
              <a:defRPr sz="1800"/>
            </a:lvl7pPr>
            <a:lvl8pPr marL="3657600" lvl="7" indent="-342900" algn="l">
              <a:spcBef>
                <a:spcPts val="360"/>
              </a:spcBef>
              <a:spcAft>
                <a:spcPts val="0"/>
              </a:spcAft>
              <a:buClr>
                <a:schemeClr val="dk1"/>
              </a:buClr>
              <a:buSzPts val="1800"/>
              <a:buChar char="•"/>
              <a:defRPr sz="1800"/>
            </a:lvl8pPr>
            <a:lvl9pPr marL="4114800" lvl="8" indent="-342900" algn="l">
              <a:spcBef>
                <a:spcPts val="360"/>
              </a:spcBef>
              <a:spcAft>
                <a:spcPts val="0"/>
              </a:spcAft>
              <a:buClr>
                <a:schemeClr val="dk1"/>
              </a:buClr>
              <a:buSzPts val="1800"/>
              <a:buChar char="•"/>
              <a:defRPr sz="1800"/>
            </a:lvl9pPr>
          </a:lstStyle>
          <a:p>
            <a:endParaRPr/>
          </a:p>
        </p:txBody>
      </p:sp>
      <p:sp>
        <p:nvSpPr>
          <p:cNvPr id="37" name="Google Shape;37;p27"/>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8" name="Google Shape;38;p27"/>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9" name="Google Shape;39;p27"/>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‹Nr.›</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40"/>
        <p:cNvGrpSpPr/>
        <p:nvPr/>
      </p:nvGrpSpPr>
      <p:grpSpPr>
        <a:xfrm>
          <a:off x="0" y="0"/>
          <a:ext cx="0" cy="0"/>
          <a:chOff x="0" y="0"/>
          <a:chExt cx="0" cy="0"/>
        </a:xfrm>
      </p:grpSpPr>
      <p:sp>
        <p:nvSpPr>
          <p:cNvPr id="41" name="Google Shape;41;p28"/>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chemeClr val="dk1"/>
              </a:buClr>
              <a:buSzPts val="4400"/>
              <a:buFont typeface="Calibri"/>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2" name="Google Shape;42;p28"/>
          <p:cNvSpPr txBox="1">
            <a:spLocks noGrp="1"/>
          </p:cNvSpPr>
          <p:nvPr>
            <p:ph type="body" idx="1"/>
          </p:nvPr>
        </p:nvSpPr>
        <p:spPr>
          <a:xfrm>
            <a:off x="457200" y="1535113"/>
            <a:ext cx="4040188" cy="639762"/>
          </a:xfrm>
          <a:prstGeom prst="rect">
            <a:avLst/>
          </a:prstGeom>
          <a:noFill/>
          <a:ln>
            <a:noFill/>
          </a:ln>
        </p:spPr>
        <p:txBody>
          <a:bodyPr spcFirstLastPara="1" wrap="square" lIns="91425" tIns="45700" rIns="91425" bIns="45700" anchor="b" anchorCtr="0">
            <a:normAutofit/>
          </a:bodyPr>
          <a:lstStyle>
            <a:lvl1pPr marL="457200" lvl="0" indent="-228600" algn="l">
              <a:spcBef>
                <a:spcPts val="480"/>
              </a:spcBef>
              <a:spcAft>
                <a:spcPts val="0"/>
              </a:spcAft>
              <a:buClr>
                <a:schemeClr val="dk1"/>
              </a:buClr>
              <a:buSzPts val="2400"/>
              <a:buNone/>
              <a:defRPr sz="2400" b="1"/>
            </a:lvl1pPr>
            <a:lvl2pPr marL="914400" lvl="1" indent="-228600" algn="l">
              <a:spcBef>
                <a:spcPts val="400"/>
              </a:spcBef>
              <a:spcAft>
                <a:spcPts val="0"/>
              </a:spcAft>
              <a:buClr>
                <a:schemeClr val="dk1"/>
              </a:buClr>
              <a:buSzPts val="2000"/>
              <a:buNone/>
              <a:defRPr sz="2000" b="1"/>
            </a:lvl2pPr>
            <a:lvl3pPr marL="1371600" lvl="2" indent="-228600" algn="l">
              <a:spcBef>
                <a:spcPts val="360"/>
              </a:spcBef>
              <a:spcAft>
                <a:spcPts val="0"/>
              </a:spcAft>
              <a:buClr>
                <a:schemeClr val="dk1"/>
              </a:buClr>
              <a:buSzPts val="1800"/>
              <a:buNone/>
              <a:defRPr sz="1800" b="1"/>
            </a:lvl3pPr>
            <a:lvl4pPr marL="1828800" lvl="3" indent="-228600" algn="l">
              <a:spcBef>
                <a:spcPts val="320"/>
              </a:spcBef>
              <a:spcAft>
                <a:spcPts val="0"/>
              </a:spcAft>
              <a:buClr>
                <a:schemeClr val="dk1"/>
              </a:buClr>
              <a:buSzPts val="1600"/>
              <a:buNone/>
              <a:defRPr sz="1600" b="1"/>
            </a:lvl4pPr>
            <a:lvl5pPr marL="2286000" lvl="4" indent="-228600" algn="l">
              <a:spcBef>
                <a:spcPts val="320"/>
              </a:spcBef>
              <a:spcAft>
                <a:spcPts val="0"/>
              </a:spcAft>
              <a:buClr>
                <a:schemeClr val="dk1"/>
              </a:buClr>
              <a:buSzPts val="1600"/>
              <a:buNone/>
              <a:defRPr sz="1600" b="1"/>
            </a:lvl5pPr>
            <a:lvl6pPr marL="2743200" lvl="5" indent="-228600" algn="l">
              <a:spcBef>
                <a:spcPts val="320"/>
              </a:spcBef>
              <a:spcAft>
                <a:spcPts val="0"/>
              </a:spcAft>
              <a:buClr>
                <a:schemeClr val="dk1"/>
              </a:buClr>
              <a:buSzPts val="1600"/>
              <a:buNone/>
              <a:defRPr sz="1600" b="1"/>
            </a:lvl6pPr>
            <a:lvl7pPr marL="3200400" lvl="6" indent="-228600" algn="l">
              <a:spcBef>
                <a:spcPts val="320"/>
              </a:spcBef>
              <a:spcAft>
                <a:spcPts val="0"/>
              </a:spcAft>
              <a:buClr>
                <a:schemeClr val="dk1"/>
              </a:buClr>
              <a:buSzPts val="1600"/>
              <a:buNone/>
              <a:defRPr sz="1600" b="1"/>
            </a:lvl7pPr>
            <a:lvl8pPr marL="3657600" lvl="7" indent="-228600" algn="l">
              <a:spcBef>
                <a:spcPts val="320"/>
              </a:spcBef>
              <a:spcAft>
                <a:spcPts val="0"/>
              </a:spcAft>
              <a:buClr>
                <a:schemeClr val="dk1"/>
              </a:buClr>
              <a:buSzPts val="1600"/>
              <a:buNone/>
              <a:defRPr sz="1600" b="1"/>
            </a:lvl8pPr>
            <a:lvl9pPr marL="4114800" lvl="8" indent="-228600" algn="l">
              <a:spcBef>
                <a:spcPts val="320"/>
              </a:spcBef>
              <a:spcAft>
                <a:spcPts val="0"/>
              </a:spcAft>
              <a:buClr>
                <a:schemeClr val="dk1"/>
              </a:buClr>
              <a:buSzPts val="1600"/>
              <a:buNone/>
              <a:defRPr sz="1600" b="1"/>
            </a:lvl9pPr>
          </a:lstStyle>
          <a:p>
            <a:endParaRPr/>
          </a:p>
        </p:txBody>
      </p:sp>
      <p:sp>
        <p:nvSpPr>
          <p:cNvPr id="43" name="Google Shape;43;p28"/>
          <p:cNvSpPr txBox="1">
            <a:spLocks noGrp="1"/>
          </p:cNvSpPr>
          <p:nvPr>
            <p:ph type="body" idx="2"/>
          </p:nvPr>
        </p:nvSpPr>
        <p:spPr>
          <a:xfrm>
            <a:off x="457200" y="2174875"/>
            <a:ext cx="4040188" cy="3951288"/>
          </a:xfrm>
          <a:prstGeom prst="rect">
            <a:avLst/>
          </a:prstGeom>
          <a:noFill/>
          <a:ln>
            <a:noFill/>
          </a:ln>
        </p:spPr>
        <p:txBody>
          <a:bodyPr spcFirstLastPara="1" wrap="square" lIns="91425" tIns="45700" rIns="91425" bIns="45700" anchor="t" anchorCtr="0">
            <a:normAutofit/>
          </a:bodyPr>
          <a:lstStyle>
            <a:lvl1pPr marL="457200" lvl="0" indent="-381000" algn="l">
              <a:spcBef>
                <a:spcPts val="480"/>
              </a:spcBef>
              <a:spcAft>
                <a:spcPts val="0"/>
              </a:spcAft>
              <a:buClr>
                <a:schemeClr val="dk1"/>
              </a:buClr>
              <a:buSzPts val="2400"/>
              <a:buChar char="•"/>
              <a:defRPr sz="2400"/>
            </a:lvl1pPr>
            <a:lvl2pPr marL="914400" lvl="1" indent="-355600" algn="l">
              <a:spcBef>
                <a:spcPts val="400"/>
              </a:spcBef>
              <a:spcAft>
                <a:spcPts val="0"/>
              </a:spcAft>
              <a:buClr>
                <a:schemeClr val="dk1"/>
              </a:buClr>
              <a:buSzPts val="2000"/>
              <a:buChar char="–"/>
              <a:defRPr sz="2000"/>
            </a:lvl2pPr>
            <a:lvl3pPr marL="1371600" lvl="2" indent="-342900" algn="l">
              <a:spcBef>
                <a:spcPts val="360"/>
              </a:spcBef>
              <a:spcAft>
                <a:spcPts val="0"/>
              </a:spcAft>
              <a:buClr>
                <a:schemeClr val="dk1"/>
              </a:buClr>
              <a:buSzPts val="1800"/>
              <a:buChar char="•"/>
              <a:defRPr sz="1800"/>
            </a:lvl3pPr>
            <a:lvl4pPr marL="1828800" lvl="3" indent="-330200" algn="l">
              <a:spcBef>
                <a:spcPts val="320"/>
              </a:spcBef>
              <a:spcAft>
                <a:spcPts val="0"/>
              </a:spcAft>
              <a:buClr>
                <a:schemeClr val="dk1"/>
              </a:buClr>
              <a:buSzPts val="1600"/>
              <a:buChar char="–"/>
              <a:defRPr sz="1600"/>
            </a:lvl4pPr>
            <a:lvl5pPr marL="2286000" lvl="4" indent="-330200" algn="l">
              <a:spcBef>
                <a:spcPts val="320"/>
              </a:spcBef>
              <a:spcAft>
                <a:spcPts val="0"/>
              </a:spcAft>
              <a:buClr>
                <a:schemeClr val="dk1"/>
              </a:buClr>
              <a:buSzPts val="1600"/>
              <a:buChar char="»"/>
              <a:defRPr sz="1600"/>
            </a:lvl5pPr>
            <a:lvl6pPr marL="2743200" lvl="5" indent="-330200" algn="l">
              <a:spcBef>
                <a:spcPts val="320"/>
              </a:spcBef>
              <a:spcAft>
                <a:spcPts val="0"/>
              </a:spcAft>
              <a:buClr>
                <a:schemeClr val="dk1"/>
              </a:buClr>
              <a:buSzPts val="1600"/>
              <a:buChar char="•"/>
              <a:defRPr sz="1600"/>
            </a:lvl6pPr>
            <a:lvl7pPr marL="3200400" lvl="6" indent="-330200" algn="l">
              <a:spcBef>
                <a:spcPts val="320"/>
              </a:spcBef>
              <a:spcAft>
                <a:spcPts val="0"/>
              </a:spcAft>
              <a:buClr>
                <a:schemeClr val="dk1"/>
              </a:buClr>
              <a:buSzPts val="1600"/>
              <a:buChar char="•"/>
              <a:defRPr sz="1600"/>
            </a:lvl7pPr>
            <a:lvl8pPr marL="3657600" lvl="7" indent="-330200" algn="l">
              <a:spcBef>
                <a:spcPts val="320"/>
              </a:spcBef>
              <a:spcAft>
                <a:spcPts val="0"/>
              </a:spcAft>
              <a:buClr>
                <a:schemeClr val="dk1"/>
              </a:buClr>
              <a:buSzPts val="1600"/>
              <a:buChar char="•"/>
              <a:defRPr sz="1600"/>
            </a:lvl8pPr>
            <a:lvl9pPr marL="4114800" lvl="8" indent="-330200" algn="l">
              <a:spcBef>
                <a:spcPts val="320"/>
              </a:spcBef>
              <a:spcAft>
                <a:spcPts val="0"/>
              </a:spcAft>
              <a:buClr>
                <a:schemeClr val="dk1"/>
              </a:buClr>
              <a:buSzPts val="1600"/>
              <a:buChar char="•"/>
              <a:defRPr sz="1600"/>
            </a:lvl9pPr>
          </a:lstStyle>
          <a:p>
            <a:endParaRPr/>
          </a:p>
        </p:txBody>
      </p:sp>
      <p:sp>
        <p:nvSpPr>
          <p:cNvPr id="44" name="Google Shape;44;p28"/>
          <p:cNvSpPr txBox="1">
            <a:spLocks noGrp="1"/>
          </p:cNvSpPr>
          <p:nvPr>
            <p:ph type="body" idx="3"/>
          </p:nvPr>
        </p:nvSpPr>
        <p:spPr>
          <a:xfrm>
            <a:off x="4645025" y="1535113"/>
            <a:ext cx="4041775" cy="639762"/>
          </a:xfrm>
          <a:prstGeom prst="rect">
            <a:avLst/>
          </a:prstGeom>
          <a:noFill/>
          <a:ln>
            <a:noFill/>
          </a:ln>
        </p:spPr>
        <p:txBody>
          <a:bodyPr spcFirstLastPara="1" wrap="square" lIns="91425" tIns="45700" rIns="91425" bIns="45700" anchor="b" anchorCtr="0">
            <a:normAutofit/>
          </a:bodyPr>
          <a:lstStyle>
            <a:lvl1pPr marL="457200" lvl="0" indent="-228600" algn="l">
              <a:spcBef>
                <a:spcPts val="480"/>
              </a:spcBef>
              <a:spcAft>
                <a:spcPts val="0"/>
              </a:spcAft>
              <a:buClr>
                <a:schemeClr val="dk1"/>
              </a:buClr>
              <a:buSzPts val="2400"/>
              <a:buNone/>
              <a:defRPr sz="2400" b="1"/>
            </a:lvl1pPr>
            <a:lvl2pPr marL="914400" lvl="1" indent="-228600" algn="l">
              <a:spcBef>
                <a:spcPts val="400"/>
              </a:spcBef>
              <a:spcAft>
                <a:spcPts val="0"/>
              </a:spcAft>
              <a:buClr>
                <a:schemeClr val="dk1"/>
              </a:buClr>
              <a:buSzPts val="2000"/>
              <a:buNone/>
              <a:defRPr sz="2000" b="1"/>
            </a:lvl2pPr>
            <a:lvl3pPr marL="1371600" lvl="2" indent="-228600" algn="l">
              <a:spcBef>
                <a:spcPts val="360"/>
              </a:spcBef>
              <a:spcAft>
                <a:spcPts val="0"/>
              </a:spcAft>
              <a:buClr>
                <a:schemeClr val="dk1"/>
              </a:buClr>
              <a:buSzPts val="1800"/>
              <a:buNone/>
              <a:defRPr sz="1800" b="1"/>
            </a:lvl3pPr>
            <a:lvl4pPr marL="1828800" lvl="3" indent="-228600" algn="l">
              <a:spcBef>
                <a:spcPts val="320"/>
              </a:spcBef>
              <a:spcAft>
                <a:spcPts val="0"/>
              </a:spcAft>
              <a:buClr>
                <a:schemeClr val="dk1"/>
              </a:buClr>
              <a:buSzPts val="1600"/>
              <a:buNone/>
              <a:defRPr sz="1600" b="1"/>
            </a:lvl4pPr>
            <a:lvl5pPr marL="2286000" lvl="4" indent="-228600" algn="l">
              <a:spcBef>
                <a:spcPts val="320"/>
              </a:spcBef>
              <a:spcAft>
                <a:spcPts val="0"/>
              </a:spcAft>
              <a:buClr>
                <a:schemeClr val="dk1"/>
              </a:buClr>
              <a:buSzPts val="1600"/>
              <a:buNone/>
              <a:defRPr sz="1600" b="1"/>
            </a:lvl5pPr>
            <a:lvl6pPr marL="2743200" lvl="5" indent="-228600" algn="l">
              <a:spcBef>
                <a:spcPts val="320"/>
              </a:spcBef>
              <a:spcAft>
                <a:spcPts val="0"/>
              </a:spcAft>
              <a:buClr>
                <a:schemeClr val="dk1"/>
              </a:buClr>
              <a:buSzPts val="1600"/>
              <a:buNone/>
              <a:defRPr sz="1600" b="1"/>
            </a:lvl6pPr>
            <a:lvl7pPr marL="3200400" lvl="6" indent="-228600" algn="l">
              <a:spcBef>
                <a:spcPts val="320"/>
              </a:spcBef>
              <a:spcAft>
                <a:spcPts val="0"/>
              </a:spcAft>
              <a:buClr>
                <a:schemeClr val="dk1"/>
              </a:buClr>
              <a:buSzPts val="1600"/>
              <a:buNone/>
              <a:defRPr sz="1600" b="1"/>
            </a:lvl7pPr>
            <a:lvl8pPr marL="3657600" lvl="7" indent="-228600" algn="l">
              <a:spcBef>
                <a:spcPts val="320"/>
              </a:spcBef>
              <a:spcAft>
                <a:spcPts val="0"/>
              </a:spcAft>
              <a:buClr>
                <a:schemeClr val="dk1"/>
              </a:buClr>
              <a:buSzPts val="1600"/>
              <a:buNone/>
              <a:defRPr sz="1600" b="1"/>
            </a:lvl8pPr>
            <a:lvl9pPr marL="4114800" lvl="8" indent="-228600" algn="l">
              <a:spcBef>
                <a:spcPts val="320"/>
              </a:spcBef>
              <a:spcAft>
                <a:spcPts val="0"/>
              </a:spcAft>
              <a:buClr>
                <a:schemeClr val="dk1"/>
              </a:buClr>
              <a:buSzPts val="1600"/>
              <a:buNone/>
              <a:defRPr sz="1600" b="1"/>
            </a:lvl9pPr>
          </a:lstStyle>
          <a:p>
            <a:endParaRPr/>
          </a:p>
        </p:txBody>
      </p:sp>
      <p:sp>
        <p:nvSpPr>
          <p:cNvPr id="45" name="Google Shape;45;p28"/>
          <p:cNvSpPr txBox="1">
            <a:spLocks noGrp="1"/>
          </p:cNvSpPr>
          <p:nvPr>
            <p:ph type="body" idx="4"/>
          </p:nvPr>
        </p:nvSpPr>
        <p:spPr>
          <a:xfrm>
            <a:off x="4645025" y="2174875"/>
            <a:ext cx="4041775" cy="3951288"/>
          </a:xfrm>
          <a:prstGeom prst="rect">
            <a:avLst/>
          </a:prstGeom>
          <a:noFill/>
          <a:ln>
            <a:noFill/>
          </a:ln>
        </p:spPr>
        <p:txBody>
          <a:bodyPr spcFirstLastPara="1" wrap="square" lIns="91425" tIns="45700" rIns="91425" bIns="45700" anchor="t" anchorCtr="0">
            <a:normAutofit/>
          </a:bodyPr>
          <a:lstStyle>
            <a:lvl1pPr marL="457200" lvl="0" indent="-381000" algn="l">
              <a:spcBef>
                <a:spcPts val="480"/>
              </a:spcBef>
              <a:spcAft>
                <a:spcPts val="0"/>
              </a:spcAft>
              <a:buClr>
                <a:schemeClr val="dk1"/>
              </a:buClr>
              <a:buSzPts val="2400"/>
              <a:buChar char="•"/>
              <a:defRPr sz="2400"/>
            </a:lvl1pPr>
            <a:lvl2pPr marL="914400" lvl="1" indent="-355600" algn="l">
              <a:spcBef>
                <a:spcPts val="400"/>
              </a:spcBef>
              <a:spcAft>
                <a:spcPts val="0"/>
              </a:spcAft>
              <a:buClr>
                <a:schemeClr val="dk1"/>
              </a:buClr>
              <a:buSzPts val="2000"/>
              <a:buChar char="–"/>
              <a:defRPr sz="2000"/>
            </a:lvl2pPr>
            <a:lvl3pPr marL="1371600" lvl="2" indent="-342900" algn="l">
              <a:spcBef>
                <a:spcPts val="360"/>
              </a:spcBef>
              <a:spcAft>
                <a:spcPts val="0"/>
              </a:spcAft>
              <a:buClr>
                <a:schemeClr val="dk1"/>
              </a:buClr>
              <a:buSzPts val="1800"/>
              <a:buChar char="•"/>
              <a:defRPr sz="1800"/>
            </a:lvl3pPr>
            <a:lvl4pPr marL="1828800" lvl="3" indent="-330200" algn="l">
              <a:spcBef>
                <a:spcPts val="320"/>
              </a:spcBef>
              <a:spcAft>
                <a:spcPts val="0"/>
              </a:spcAft>
              <a:buClr>
                <a:schemeClr val="dk1"/>
              </a:buClr>
              <a:buSzPts val="1600"/>
              <a:buChar char="–"/>
              <a:defRPr sz="1600"/>
            </a:lvl4pPr>
            <a:lvl5pPr marL="2286000" lvl="4" indent="-330200" algn="l">
              <a:spcBef>
                <a:spcPts val="320"/>
              </a:spcBef>
              <a:spcAft>
                <a:spcPts val="0"/>
              </a:spcAft>
              <a:buClr>
                <a:schemeClr val="dk1"/>
              </a:buClr>
              <a:buSzPts val="1600"/>
              <a:buChar char="»"/>
              <a:defRPr sz="1600"/>
            </a:lvl5pPr>
            <a:lvl6pPr marL="2743200" lvl="5" indent="-330200" algn="l">
              <a:spcBef>
                <a:spcPts val="320"/>
              </a:spcBef>
              <a:spcAft>
                <a:spcPts val="0"/>
              </a:spcAft>
              <a:buClr>
                <a:schemeClr val="dk1"/>
              </a:buClr>
              <a:buSzPts val="1600"/>
              <a:buChar char="•"/>
              <a:defRPr sz="1600"/>
            </a:lvl6pPr>
            <a:lvl7pPr marL="3200400" lvl="6" indent="-330200" algn="l">
              <a:spcBef>
                <a:spcPts val="320"/>
              </a:spcBef>
              <a:spcAft>
                <a:spcPts val="0"/>
              </a:spcAft>
              <a:buClr>
                <a:schemeClr val="dk1"/>
              </a:buClr>
              <a:buSzPts val="1600"/>
              <a:buChar char="•"/>
              <a:defRPr sz="1600"/>
            </a:lvl7pPr>
            <a:lvl8pPr marL="3657600" lvl="7" indent="-330200" algn="l">
              <a:spcBef>
                <a:spcPts val="320"/>
              </a:spcBef>
              <a:spcAft>
                <a:spcPts val="0"/>
              </a:spcAft>
              <a:buClr>
                <a:schemeClr val="dk1"/>
              </a:buClr>
              <a:buSzPts val="1600"/>
              <a:buChar char="•"/>
              <a:defRPr sz="1600"/>
            </a:lvl8pPr>
            <a:lvl9pPr marL="4114800" lvl="8" indent="-330200" algn="l">
              <a:spcBef>
                <a:spcPts val="320"/>
              </a:spcBef>
              <a:spcAft>
                <a:spcPts val="0"/>
              </a:spcAft>
              <a:buClr>
                <a:schemeClr val="dk1"/>
              </a:buClr>
              <a:buSzPts val="1600"/>
              <a:buChar char="•"/>
              <a:defRPr sz="1600"/>
            </a:lvl9pPr>
          </a:lstStyle>
          <a:p>
            <a:endParaRPr/>
          </a:p>
        </p:txBody>
      </p:sp>
      <p:sp>
        <p:nvSpPr>
          <p:cNvPr id="46" name="Google Shape;46;p28"/>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7" name="Google Shape;47;p28"/>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8" name="Google Shape;48;p28"/>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‹Nr.›</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49"/>
        <p:cNvGrpSpPr/>
        <p:nvPr/>
      </p:nvGrpSpPr>
      <p:grpSpPr>
        <a:xfrm>
          <a:off x="0" y="0"/>
          <a:ext cx="0" cy="0"/>
          <a:chOff x="0" y="0"/>
          <a:chExt cx="0" cy="0"/>
        </a:xfrm>
      </p:grpSpPr>
      <p:sp>
        <p:nvSpPr>
          <p:cNvPr id="50" name="Google Shape;50;p29"/>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1" name="Google Shape;51;p29"/>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2" name="Google Shape;52;p29"/>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3" name="Google Shape;53;p29"/>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‹Nr.›</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54"/>
        <p:cNvGrpSpPr/>
        <p:nvPr/>
      </p:nvGrpSpPr>
      <p:grpSpPr>
        <a:xfrm>
          <a:off x="0" y="0"/>
          <a:ext cx="0" cy="0"/>
          <a:chOff x="0" y="0"/>
          <a:chExt cx="0" cy="0"/>
        </a:xfrm>
      </p:grpSpPr>
      <p:sp>
        <p:nvSpPr>
          <p:cNvPr id="55" name="Google Shape;55;p30"/>
          <p:cNvSpPr txBox="1">
            <a:spLocks noGrp="1"/>
          </p:cNvSpPr>
          <p:nvPr>
            <p:ph type="title"/>
          </p:nvPr>
        </p:nvSpPr>
        <p:spPr>
          <a:xfrm>
            <a:off x="457200" y="273050"/>
            <a:ext cx="3008313" cy="1162050"/>
          </a:xfrm>
          <a:prstGeom prst="rect">
            <a:avLst/>
          </a:prstGeom>
          <a:noFill/>
          <a:ln>
            <a:noFill/>
          </a:ln>
        </p:spPr>
        <p:txBody>
          <a:bodyPr spcFirstLastPara="1" wrap="square" lIns="91425" tIns="45700" rIns="91425" bIns="45700" anchor="b" anchorCtr="0">
            <a:normAutofit/>
          </a:bodyPr>
          <a:lstStyle>
            <a:lvl1pPr lvl="0" algn="l">
              <a:spcBef>
                <a:spcPts val="0"/>
              </a:spcBef>
              <a:spcAft>
                <a:spcPts val="0"/>
              </a:spcAft>
              <a:buClr>
                <a:schemeClr val="dk1"/>
              </a:buClr>
              <a:buSzPts val="2000"/>
              <a:buFont typeface="Calibri"/>
              <a:buNone/>
              <a:defRPr sz="2000" b="1"/>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6" name="Google Shape;56;p30"/>
          <p:cNvSpPr txBox="1">
            <a:spLocks noGrp="1"/>
          </p:cNvSpPr>
          <p:nvPr>
            <p:ph type="body" idx="1"/>
          </p:nvPr>
        </p:nvSpPr>
        <p:spPr>
          <a:xfrm>
            <a:off x="3575050" y="273050"/>
            <a:ext cx="5111750" cy="5853113"/>
          </a:xfrm>
          <a:prstGeom prst="rect">
            <a:avLst/>
          </a:prstGeom>
          <a:noFill/>
          <a:ln>
            <a:noFill/>
          </a:ln>
        </p:spPr>
        <p:txBody>
          <a:bodyPr spcFirstLastPara="1" wrap="square" lIns="91425" tIns="45700" rIns="91425" bIns="45700" anchor="t" anchorCtr="0">
            <a:normAutofit/>
          </a:bodyPr>
          <a:lstStyle>
            <a:lvl1pPr marL="457200" lvl="0" indent="-431800" algn="l">
              <a:spcBef>
                <a:spcPts val="640"/>
              </a:spcBef>
              <a:spcAft>
                <a:spcPts val="0"/>
              </a:spcAft>
              <a:buClr>
                <a:schemeClr val="dk1"/>
              </a:buClr>
              <a:buSzPts val="3200"/>
              <a:buChar char="•"/>
              <a:defRPr sz="3200"/>
            </a:lvl1pPr>
            <a:lvl2pPr marL="914400" lvl="1" indent="-406400" algn="l">
              <a:spcBef>
                <a:spcPts val="560"/>
              </a:spcBef>
              <a:spcAft>
                <a:spcPts val="0"/>
              </a:spcAft>
              <a:buClr>
                <a:schemeClr val="dk1"/>
              </a:buClr>
              <a:buSzPts val="2800"/>
              <a:buChar char="–"/>
              <a:defRPr sz="2800"/>
            </a:lvl2pPr>
            <a:lvl3pPr marL="1371600" lvl="2" indent="-381000" algn="l">
              <a:spcBef>
                <a:spcPts val="480"/>
              </a:spcBef>
              <a:spcAft>
                <a:spcPts val="0"/>
              </a:spcAft>
              <a:buClr>
                <a:schemeClr val="dk1"/>
              </a:buClr>
              <a:buSzPts val="2400"/>
              <a:buChar char="•"/>
              <a:defRPr sz="2400"/>
            </a:lvl3pPr>
            <a:lvl4pPr marL="1828800" lvl="3" indent="-355600" algn="l">
              <a:spcBef>
                <a:spcPts val="400"/>
              </a:spcBef>
              <a:spcAft>
                <a:spcPts val="0"/>
              </a:spcAft>
              <a:buClr>
                <a:schemeClr val="dk1"/>
              </a:buClr>
              <a:buSzPts val="2000"/>
              <a:buChar char="–"/>
              <a:defRPr sz="2000"/>
            </a:lvl4pPr>
            <a:lvl5pPr marL="2286000" lvl="4" indent="-355600" algn="l">
              <a:spcBef>
                <a:spcPts val="400"/>
              </a:spcBef>
              <a:spcAft>
                <a:spcPts val="0"/>
              </a:spcAft>
              <a:buClr>
                <a:schemeClr val="dk1"/>
              </a:buClr>
              <a:buSzPts val="2000"/>
              <a:buChar char="»"/>
              <a:defRPr sz="2000"/>
            </a:lvl5pPr>
            <a:lvl6pPr marL="2743200" lvl="5" indent="-355600" algn="l">
              <a:spcBef>
                <a:spcPts val="400"/>
              </a:spcBef>
              <a:spcAft>
                <a:spcPts val="0"/>
              </a:spcAft>
              <a:buClr>
                <a:schemeClr val="dk1"/>
              </a:buClr>
              <a:buSzPts val="2000"/>
              <a:buChar char="•"/>
              <a:defRPr sz="2000"/>
            </a:lvl6pPr>
            <a:lvl7pPr marL="3200400" lvl="6" indent="-355600" algn="l">
              <a:spcBef>
                <a:spcPts val="400"/>
              </a:spcBef>
              <a:spcAft>
                <a:spcPts val="0"/>
              </a:spcAft>
              <a:buClr>
                <a:schemeClr val="dk1"/>
              </a:buClr>
              <a:buSzPts val="2000"/>
              <a:buChar char="•"/>
              <a:defRPr sz="2000"/>
            </a:lvl7pPr>
            <a:lvl8pPr marL="3657600" lvl="7" indent="-355600" algn="l">
              <a:spcBef>
                <a:spcPts val="400"/>
              </a:spcBef>
              <a:spcAft>
                <a:spcPts val="0"/>
              </a:spcAft>
              <a:buClr>
                <a:schemeClr val="dk1"/>
              </a:buClr>
              <a:buSzPts val="2000"/>
              <a:buChar char="•"/>
              <a:defRPr sz="2000"/>
            </a:lvl8pPr>
            <a:lvl9pPr marL="4114800" lvl="8" indent="-355600" algn="l">
              <a:spcBef>
                <a:spcPts val="400"/>
              </a:spcBef>
              <a:spcAft>
                <a:spcPts val="0"/>
              </a:spcAft>
              <a:buClr>
                <a:schemeClr val="dk1"/>
              </a:buClr>
              <a:buSzPts val="2000"/>
              <a:buChar char="•"/>
              <a:defRPr sz="2000"/>
            </a:lvl9pPr>
          </a:lstStyle>
          <a:p>
            <a:endParaRPr/>
          </a:p>
        </p:txBody>
      </p:sp>
      <p:sp>
        <p:nvSpPr>
          <p:cNvPr id="57" name="Google Shape;57;p30"/>
          <p:cNvSpPr txBox="1">
            <a:spLocks noGrp="1"/>
          </p:cNvSpPr>
          <p:nvPr>
            <p:ph type="body" idx="2"/>
          </p:nvPr>
        </p:nvSpPr>
        <p:spPr>
          <a:xfrm>
            <a:off x="457200" y="1435100"/>
            <a:ext cx="3008313" cy="4691063"/>
          </a:xfrm>
          <a:prstGeom prst="rect">
            <a:avLst/>
          </a:prstGeom>
          <a:noFill/>
          <a:ln>
            <a:noFill/>
          </a:ln>
        </p:spPr>
        <p:txBody>
          <a:bodyPr spcFirstLastPara="1" wrap="square" lIns="91425" tIns="45700" rIns="91425" bIns="45700" anchor="t" anchorCtr="0">
            <a:normAutofit/>
          </a:bodyPr>
          <a:lstStyle>
            <a:lvl1pPr marL="457200" lvl="0" indent="-228600" algn="l">
              <a:spcBef>
                <a:spcPts val="280"/>
              </a:spcBef>
              <a:spcAft>
                <a:spcPts val="0"/>
              </a:spcAft>
              <a:buClr>
                <a:schemeClr val="dk1"/>
              </a:buClr>
              <a:buSzPts val="1400"/>
              <a:buNone/>
              <a:defRPr sz="1400"/>
            </a:lvl1pPr>
            <a:lvl2pPr marL="914400" lvl="1" indent="-228600" algn="l">
              <a:spcBef>
                <a:spcPts val="240"/>
              </a:spcBef>
              <a:spcAft>
                <a:spcPts val="0"/>
              </a:spcAft>
              <a:buClr>
                <a:schemeClr val="dk1"/>
              </a:buClr>
              <a:buSzPts val="1200"/>
              <a:buNone/>
              <a:defRPr sz="1200"/>
            </a:lvl2pPr>
            <a:lvl3pPr marL="1371600" lvl="2" indent="-228600" algn="l">
              <a:spcBef>
                <a:spcPts val="200"/>
              </a:spcBef>
              <a:spcAft>
                <a:spcPts val="0"/>
              </a:spcAft>
              <a:buClr>
                <a:schemeClr val="dk1"/>
              </a:buClr>
              <a:buSzPts val="1000"/>
              <a:buNone/>
              <a:defRPr sz="1000"/>
            </a:lvl3pPr>
            <a:lvl4pPr marL="1828800" lvl="3" indent="-228600" algn="l">
              <a:spcBef>
                <a:spcPts val="180"/>
              </a:spcBef>
              <a:spcAft>
                <a:spcPts val="0"/>
              </a:spcAft>
              <a:buClr>
                <a:schemeClr val="dk1"/>
              </a:buClr>
              <a:buSzPts val="900"/>
              <a:buNone/>
              <a:defRPr sz="900"/>
            </a:lvl4pPr>
            <a:lvl5pPr marL="2286000" lvl="4" indent="-228600" algn="l">
              <a:spcBef>
                <a:spcPts val="180"/>
              </a:spcBef>
              <a:spcAft>
                <a:spcPts val="0"/>
              </a:spcAft>
              <a:buClr>
                <a:schemeClr val="dk1"/>
              </a:buClr>
              <a:buSzPts val="900"/>
              <a:buNone/>
              <a:defRPr sz="900"/>
            </a:lvl5pPr>
            <a:lvl6pPr marL="2743200" lvl="5" indent="-228600" algn="l">
              <a:spcBef>
                <a:spcPts val="180"/>
              </a:spcBef>
              <a:spcAft>
                <a:spcPts val="0"/>
              </a:spcAft>
              <a:buClr>
                <a:schemeClr val="dk1"/>
              </a:buClr>
              <a:buSzPts val="900"/>
              <a:buNone/>
              <a:defRPr sz="900"/>
            </a:lvl6pPr>
            <a:lvl7pPr marL="3200400" lvl="6" indent="-228600" algn="l">
              <a:spcBef>
                <a:spcPts val="180"/>
              </a:spcBef>
              <a:spcAft>
                <a:spcPts val="0"/>
              </a:spcAft>
              <a:buClr>
                <a:schemeClr val="dk1"/>
              </a:buClr>
              <a:buSzPts val="900"/>
              <a:buNone/>
              <a:defRPr sz="900"/>
            </a:lvl7pPr>
            <a:lvl8pPr marL="3657600" lvl="7" indent="-228600" algn="l">
              <a:spcBef>
                <a:spcPts val="180"/>
              </a:spcBef>
              <a:spcAft>
                <a:spcPts val="0"/>
              </a:spcAft>
              <a:buClr>
                <a:schemeClr val="dk1"/>
              </a:buClr>
              <a:buSzPts val="900"/>
              <a:buNone/>
              <a:defRPr sz="900"/>
            </a:lvl8pPr>
            <a:lvl9pPr marL="4114800" lvl="8" indent="-228600" algn="l">
              <a:spcBef>
                <a:spcPts val="180"/>
              </a:spcBef>
              <a:spcAft>
                <a:spcPts val="0"/>
              </a:spcAft>
              <a:buClr>
                <a:schemeClr val="dk1"/>
              </a:buClr>
              <a:buSzPts val="900"/>
              <a:buNone/>
              <a:defRPr sz="900"/>
            </a:lvl9pPr>
          </a:lstStyle>
          <a:p>
            <a:endParaRPr/>
          </a:p>
        </p:txBody>
      </p:sp>
      <p:sp>
        <p:nvSpPr>
          <p:cNvPr id="58" name="Google Shape;58;p30"/>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9" name="Google Shape;59;p30"/>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0" name="Google Shape;60;p30"/>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‹Nr.›</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61"/>
        <p:cNvGrpSpPr/>
        <p:nvPr/>
      </p:nvGrpSpPr>
      <p:grpSpPr>
        <a:xfrm>
          <a:off x="0" y="0"/>
          <a:ext cx="0" cy="0"/>
          <a:chOff x="0" y="0"/>
          <a:chExt cx="0" cy="0"/>
        </a:xfrm>
      </p:grpSpPr>
      <p:sp>
        <p:nvSpPr>
          <p:cNvPr id="62" name="Google Shape;62;p31"/>
          <p:cNvSpPr txBox="1">
            <a:spLocks noGrp="1"/>
          </p:cNvSpPr>
          <p:nvPr>
            <p:ph type="title"/>
          </p:nvPr>
        </p:nvSpPr>
        <p:spPr>
          <a:xfrm>
            <a:off x="1792288" y="4800600"/>
            <a:ext cx="5486400" cy="566738"/>
          </a:xfrm>
          <a:prstGeom prst="rect">
            <a:avLst/>
          </a:prstGeom>
          <a:noFill/>
          <a:ln>
            <a:noFill/>
          </a:ln>
        </p:spPr>
        <p:txBody>
          <a:bodyPr spcFirstLastPara="1" wrap="square" lIns="91425" tIns="45700" rIns="91425" bIns="45700" anchor="b" anchorCtr="0">
            <a:normAutofit/>
          </a:bodyPr>
          <a:lstStyle>
            <a:lvl1pPr lvl="0" algn="l">
              <a:spcBef>
                <a:spcPts val="0"/>
              </a:spcBef>
              <a:spcAft>
                <a:spcPts val="0"/>
              </a:spcAft>
              <a:buClr>
                <a:schemeClr val="dk1"/>
              </a:buClr>
              <a:buSzPts val="2000"/>
              <a:buFont typeface="Calibri"/>
              <a:buNone/>
              <a:defRPr sz="2000" b="1"/>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3" name="Google Shape;63;p31"/>
          <p:cNvSpPr>
            <a:spLocks noGrp="1"/>
          </p:cNvSpPr>
          <p:nvPr>
            <p:ph type="pic" idx="2"/>
          </p:nvPr>
        </p:nvSpPr>
        <p:spPr>
          <a:xfrm>
            <a:off x="1792288" y="612775"/>
            <a:ext cx="5486400" cy="4114800"/>
          </a:xfrm>
          <a:prstGeom prst="rect">
            <a:avLst/>
          </a:prstGeom>
          <a:noFill/>
          <a:ln>
            <a:noFill/>
          </a:ln>
        </p:spPr>
      </p:sp>
      <p:sp>
        <p:nvSpPr>
          <p:cNvPr id="64" name="Google Shape;64;p31"/>
          <p:cNvSpPr txBox="1">
            <a:spLocks noGrp="1"/>
          </p:cNvSpPr>
          <p:nvPr>
            <p:ph type="body" idx="1"/>
          </p:nvPr>
        </p:nvSpPr>
        <p:spPr>
          <a:xfrm>
            <a:off x="1792288" y="5367338"/>
            <a:ext cx="5486400" cy="804862"/>
          </a:xfrm>
          <a:prstGeom prst="rect">
            <a:avLst/>
          </a:prstGeom>
          <a:noFill/>
          <a:ln>
            <a:noFill/>
          </a:ln>
        </p:spPr>
        <p:txBody>
          <a:bodyPr spcFirstLastPara="1" wrap="square" lIns="91425" tIns="45700" rIns="91425" bIns="45700" anchor="t" anchorCtr="0">
            <a:normAutofit/>
          </a:bodyPr>
          <a:lstStyle>
            <a:lvl1pPr marL="457200" lvl="0" indent="-228600" algn="l">
              <a:spcBef>
                <a:spcPts val="280"/>
              </a:spcBef>
              <a:spcAft>
                <a:spcPts val="0"/>
              </a:spcAft>
              <a:buClr>
                <a:schemeClr val="dk1"/>
              </a:buClr>
              <a:buSzPts val="1400"/>
              <a:buNone/>
              <a:defRPr sz="1400"/>
            </a:lvl1pPr>
            <a:lvl2pPr marL="914400" lvl="1" indent="-228600" algn="l">
              <a:spcBef>
                <a:spcPts val="240"/>
              </a:spcBef>
              <a:spcAft>
                <a:spcPts val="0"/>
              </a:spcAft>
              <a:buClr>
                <a:schemeClr val="dk1"/>
              </a:buClr>
              <a:buSzPts val="1200"/>
              <a:buNone/>
              <a:defRPr sz="1200"/>
            </a:lvl2pPr>
            <a:lvl3pPr marL="1371600" lvl="2" indent="-228600" algn="l">
              <a:spcBef>
                <a:spcPts val="200"/>
              </a:spcBef>
              <a:spcAft>
                <a:spcPts val="0"/>
              </a:spcAft>
              <a:buClr>
                <a:schemeClr val="dk1"/>
              </a:buClr>
              <a:buSzPts val="1000"/>
              <a:buNone/>
              <a:defRPr sz="1000"/>
            </a:lvl3pPr>
            <a:lvl4pPr marL="1828800" lvl="3" indent="-228600" algn="l">
              <a:spcBef>
                <a:spcPts val="180"/>
              </a:spcBef>
              <a:spcAft>
                <a:spcPts val="0"/>
              </a:spcAft>
              <a:buClr>
                <a:schemeClr val="dk1"/>
              </a:buClr>
              <a:buSzPts val="900"/>
              <a:buNone/>
              <a:defRPr sz="900"/>
            </a:lvl4pPr>
            <a:lvl5pPr marL="2286000" lvl="4" indent="-228600" algn="l">
              <a:spcBef>
                <a:spcPts val="180"/>
              </a:spcBef>
              <a:spcAft>
                <a:spcPts val="0"/>
              </a:spcAft>
              <a:buClr>
                <a:schemeClr val="dk1"/>
              </a:buClr>
              <a:buSzPts val="900"/>
              <a:buNone/>
              <a:defRPr sz="900"/>
            </a:lvl5pPr>
            <a:lvl6pPr marL="2743200" lvl="5" indent="-228600" algn="l">
              <a:spcBef>
                <a:spcPts val="180"/>
              </a:spcBef>
              <a:spcAft>
                <a:spcPts val="0"/>
              </a:spcAft>
              <a:buClr>
                <a:schemeClr val="dk1"/>
              </a:buClr>
              <a:buSzPts val="900"/>
              <a:buNone/>
              <a:defRPr sz="900"/>
            </a:lvl6pPr>
            <a:lvl7pPr marL="3200400" lvl="6" indent="-228600" algn="l">
              <a:spcBef>
                <a:spcPts val="180"/>
              </a:spcBef>
              <a:spcAft>
                <a:spcPts val="0"/>
              </a:spcAft>
              <a:buClr>
                <a:schemeClr val="dk1"/>
              </a:buClr>
              <a:buSzPts val="900"/>
              <a:buNone/>
              <a:defRPr sz="900"/>
            </a:lvl7pPr>
            <a:lvl8pPr marL="3657600" lvl="7" indent="-228600" algn="l">
              <a:spcBef>
                <a:spcPts val="180"/>
              </a:spcBef>
              <a:spcAft>
                <a:spcPts val="0"/>
              </a:spcAft>
              <a:buClr>
                <a:schemeClr val="dk1"/>
              </a:buClr>
              <a:buSzPts val="900"/>
              <a:buNone/>
              <a:defRPr sz="900"/>
            </a:lvl8pPr>
            <a:lvl9pPr marL="4114800" lvl="8" indent="-228600" algn="l">
              <a:spcBef>
                <a:spcPts val="180"/>
              </a:spcBef>
              <a:spcAft>
                <a:spcPts val="0"/>
              </a:spcAft>
              <a:buClr>
                <a:schemeClr val="dk1"/>
              </a:buClr>
              <a:buSzPts val="900"/>
              <a:buNone/>
              <a:defRPr sz="900"/>
            </a:lvl9pPr>
          </a:lstStyle>
          <a:p>
            <a:endParaRPr/>
          </a:p>
        </p:txBody>
      </p:sp>
      <p:sp>
        <p:nvSpPr>
          <p:cNvPr id="65" name="Google Shape;65;p31"/>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6" name="Google Shape;66;p31"/>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7" name="Google Shape;67;p31"/>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‹Nr.›</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68"/>
        <p:cNvGrpSpPr/>
        <p:nvPr/>
      </p:nvGrpSpPr>
      <p:grpSpPr>
        <a:xfrm>
          <a:off x="0" y="0"/>
          <a:ext cx="0" cy="0"/>
          <a:chOff x="0" y="0"/>
          <a:chExt cx="0" cy="0"/>
        </a:xfrm>
      </p:grpSpPr>
      <p:sp>
        <p:nvSpPr>
          <p:cNvPr id="69" name="Google Shape;69;p32"/>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0" name="Google Shape;70;p32"/>
          <p:cNvSpPr txBox="1">
            <a:spLocks noGrp="1"/>
          </p:cNvSpPr>
          <p:nvPr>
            <p:ph type="body" idx="1"/>
          </p:nvPr>
        </p:nvSpPr>
        <p:spPr>
          <a:xfrm rot="5400000">
            <a:off x="2309019" y="-251618"/>
            <a:ext cx="4525963" cy="8229600"/>
          </a:xfrm>
          <a:prstGeom prst="rect">
            <a:avLst/>
          </a:prstGeom>
          <a:noFill/>
          <a:ln>
            <a:noFill/>
          </a:ln>
        </p:spPr>
        <p:txBody>
          <a:bodyPr spcFirstLastPara="1" wrap="square" lIns="91425" tIns="45700" rIns="91425" bIns="45700" anchor="t" anchorCtr="0">
            <a:normAutofit/>
          </a:bodyPr>
          <a:lstStyle>
            <a:lvl1pPr marL="457200" lvl="0" indent="-342900" algn="l">
              <a:spcBef>
                <a:spcPts val="360"/>
              </a:spcBef>
              <a:spcAft>
                <a:spcPts val="0"/>
              </a:spcAft>
              <a:buClr>
                <a:schemeClr val="dk1"/>
              </a:buClr>
              <a:buSzPts val="1800"/>
              <a:buChar char="•"/>
              <a:defRPr/>
            </a:lvl1pPr>
            <a:lvl2pPr marL="914400" lvl="1" indent="-342900" algn="l">
              <a:spcBef>
                <a:spcPts val="360"/>
              </a:spcBef>
              <a:spcAft>
                <a:spcPts val="0"/>
              </a:spcAft>
              <a:buClr>
                <a:schemeClr val="dk1"/>
              </a:buClr>
              <a:buSzPts val="1800"/>
              <a:buChar char="–"/>
              <a:defRPr/>
            </a:lvl2pPr>
            <a:lvl3pPr marL="1371600" lvl="2" indent="-342900" algn="l">
              <a:spcBef>
                <a:spcPts val="360"/>
              </a:spcBef>
              <a:spcAft>
                <a:spcPts val="0"/>
              </a:spcAft>
              <a:buClr>
                <a:schemeClr val="dk1"/>
              </a:buClr>
              <a:buSzPts val="1800"/>
              <a:buChar char="•"/>
              <a:defRPr/>
            </a:lvl3pPr>
            <a:lvl4pPr marL="1828800" lvl="3" indent="-342900" algn="l">
              <a:spcBef>
                <a:spcPts val="360"/>
              </a:spcBef>
              <a:spcAft>
                <a:spcPts val="0"/>
              </a:spcAft>
              <a:buClr>
                <a:schemeClr val="dk1"/>
              </a:buClr>
              <a:buSzPts val="1800"/>
              <a:buChar char="–"/>
              <a:defRPr/>
            </a:lvl4pPr>
            <a:lvl5pPr marL="2286000" lvl="4" indent="-342900" algn="l">
              <a:spcBef>
                <a:spcPts val="360"/>
              </a:spcBef>
              <a:spcAft>
                <a:spcPts val="0"/>
              </a:spcAft>
              <a:buClr>
                <a:schemeClr val="dk1"/>
              </a:buClr>
              <a:buSzPts val="1800"/>
              <a:buChar char="»"/>
              <a:defRPr/>
            </a:lvl5pPr>
            <a:lvl6pPr marL="2743200" lvl="5" indent="-342900" algn="l">
              <a:spcBef>
                <a:spcPts val="36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sp>
        <p:nvSpPr>
          <p:cNvPr id="71" name="Google Shape;71;p32"/>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2" name="Google Shape;72;p32"/>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3" name="Google Shape;73;p32"/>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‹Nr.›</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74"/>
        <p:cNvGrpSpPr/>
        <p:nvPr/>
      </p:nvGrpSpPr>
      <p:grpSpPr>
        <a:xfrm>
          <a:off x="0" y="0"/>
          <a:ext cx="0" cy="0"/>
          <a:chOff x="0" y="0"/>
          <a:chExt cx="0" cy="0"/>
        </a:xfrm>
      </p:grpSpPr>
      <p:sp>
        <p:nvSpPr>
          <p:cNvPr id="75" name="Google Shape;75;p33"/>
          <p:cNvSpPr txBox="1">
            <a:spLocks noGrp="1"/>
          </p:cNvSpPr>
          <p:nvPr>
            <p:ph type="title"/>
          </p:nvPr>
        </p:nvSpPr>
        <p:spPr>
          <a:xfrm rot="5400000">
            <a:off x="4732338" y="2171701"/>
            <a:ext cx="5851525" cy="2057400"/>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6" name="Google Shape;76;p33"/>
          <p:cNvSpPr txBox="1">
            <a:spLocks noGrp="1"/>
          </p:cNvSpPr>
          <p:nvPr>
            <p:ph type="body" idx="1"/>
          </p:nvPr>
        </p:nvSpPr>
        <p:spPr>
          <a:xfrm rot="5400000">
            <a:off x="541338" y="190500"/>
            <a:ext cx="5851525" cy="6019800"/>
          </a:xfrm>
          <a:prstGeom prst="rect">
            <a:avLst/>
          </a:prstGeom>
          <a:noFill/>
          <a:ln>
            <a:noFill/>
          </a:ln>
        </p:spPr>
        <p:txBody>
          <a:bodyPr spcFirstLastPara="1" wrap="square" lIns="91425" tIns="45700" rIns="91425" bIns="45700" anchor="t" anchorCtr="0">
            <a:normAutofit/>
          </a:bodyPr>
          <a:lstStyle>
            <a:lvl1pPr marL="457200" lvl="0" indent="-342900" algn="l">
              <a:spcBef>
                <a:spcPts val="360"/>
              </a:spcBef>
              <a:spcAft>
                <a:spcPts val="0"/>
              </a:spcAft>
              <a:buClr>
                <a:schemeClr val="dk1"/>
              </a:buClr>
              <a:buSzPts val="1800"/>
              <a:buChar char="•"/>
              <a:defRPr/>
            </a:lvl1pPr>
            <a:lvl2pPr marL="914400" lvl="1" indent="-342900" algn="l">
              <a:spcBef>
                <a:spcPts val="360"/>
              </a:spcBef>
              <a:spcAft>
                <a:spcPts val="0"/>
              </a:spcAft>
              <a:buClr>
                <a:schemeClr val="dk1"/>
              </a:buClr>
              <a:buSzPts val="1800"/>
              <a:buChar char="–"/>
              <a:defRPr/>
            </a:lvl2pPr>
            <a:lvl3pPr marL="1371600" lvl="2" indent="-342900" algn="l">
              <a:spcBef>
                <a:spcPts val="360"/>
              </a:spcBef>
              <a:spcAft>
                <a:spcPts val="0"/>
              </a:spcAft>
              <a:buClr>
                <a:schemeClr val="dk1"/>
              </a:buClr>
              <a:buSzPts val="1800"/>
              <a:buChar char="•"/>
              <a:defRPr/>
            </a:lvl3pPr>
            <a:lvl4pPr marL="1828800" lvl="3" indent="-342900" algn="l">
              <a:spcBef>
                <a:spcPts val="360"/>
              </a:spcBef>
              <a:spcAft>
                <a:spcPts val="0"/>
              </a:spcAft>
              <a:buClr>
                <a:schemeClr val="dk1"/>
              </a:buClr>
              <a:buSzPts val="1800"/>
              <a:buChar char="–"/>
              <a:defRPr/>
            </a:lvl4pPr>
            <a:lvl5pPr marL="2286000" lvl="4" indent="-342900" algn="l">
              <a:spcBef>
                <a:spcPts val="360"/>
              </a:spcBef>
              <a:spcAft>
                <a:spcPts val="0"/>
              </a:spcAft>
              <a:buClr>
                <a:schemeClr val="dk1"/>
              </a:buClr>
              <a:buSzPts val="1800"/>
              <a:buChar char="»"/>
              <a:defRPr/>
            </a:lvl5pPr>
            <a:lvl6pPr marL="2743200" lvl="5" indent="-342900" algn="l">
              <a:spcBef>
                <a:spcPts val="36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sp>
        <p:nvSpPr>
          <p:cNvPr id="77" name="Google Shape;77;p33"/>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8" name="Google Shape;78;p33"/>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9" name="Google Shape;79;p33"/>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‹Nr.›</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6" name="Google Shape;6;p22"/>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lvl1pPr marR="0" lvl="0" algn="ctr" rtl="0">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7" name="Google Shape;7;p22"/>
          <p:cNvSpPr txBox="1">
            <a:spLocks noGrp="1"/>
          </p:cNvSpPr>
          <p:nvPr>
            <p:ph type="body" idx="1"/>
          </p:nvPr>
        </p:nvSpPr>
        <p:spPr>
          <a:xfrm>
            <a:off x="457200" y="1600200"/>
            <a:ext cx="8229600" cy="4525963"/>
          </a:xfrm>
          <a:prstGeom prst="rect">
            <a:avLst/>
          </a:prstGeom>
          <a:noFill/>
          <a:ln>
            <a:noFill/>
          </a:ln>
        </p:spPr>
        <p:txBody>
          <a:bodyPr spcFirstLastPara="1" wrap="square" lIns="91425" tIns="45700" rIns="91425" bIns="45700" anchor="t" anchorCtr="0">
            <a:normAutofit/>
          </a:bodyPr>
          <a:lstStyle>
            <a:lvl1pPr marL="457200" marR="0" lvl="0" indent="-431800" algn="l" rtl="0">
              <a:spcBef>
                <a:spcPts val="640"/>
              </a:spcBef>
              <a:spcAft>
                <a:spcPts val="0"/>
              </a:spcAft>
              <a:buClr>
                <a:schemeClr val="dk1"/>
              </a:buClr>
              <a:buSzPts val="3200"/>
              <a:buFont typeface="Arial"/>
              <a:buChar char="•"/>
              <a:defRPr sz="3200" b="0" i="0" u="none" strike="noStrike" cap="none">
                <a:solidFill>
                  <a:schemeClr val="dk1"/>
                </a:solidFill>
                <a:latin typeface="Calibri"/>
                <a:ea typeface="Calibri"/>
                <a:cs typeface="Calibri"/>
                <a:sym typeface="Calibri"/>
              </a:defRPr>
            </a:lvl1pPr>
            <a:lvl2pPr marL="914400" marR="0" lvl="1" indent="-406400" algn="l" rtl="0">
              <a:spcBef>
                <a:spcPts val="56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2pPr>
            <a:lvl3pPr marL="1371600" marR="0" lvl="2" indent="-381000" algn="l" rtl="0">
              <a:spcBef>
                <a:spcPts val="48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3pPr>
            <a:lvl4pPr marL="1828800" marR="0" lvl="3"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4pPr>
            <a:lvl5pPr marL="2286000" marR="0" lvl="4"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8" name="Google Shape;8;p22"/>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9" name="Google Shape;9;p22"/>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0" name="Google Shape;10;p22"/>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Calibri"/>
                <a:ea typeface="Calibri"/>
                <a:cs typeface="Calibri"/>
                <a:sym typeface="Calibri"/>
              </a:defRPr>
            </a:lvl1pPr>
            <a:lvl2pPr marL="0" marR="0" lvl="1" indent="0" algn="r" rtl="0">
              <a:spcBef>
                <a:spcPts val="0"/>
              </a:spcBef>
              <a:buNone/>
              <a:defRPr sz="1200" b="0" i="0" u="none" strike="noStrike" cap="none">
                <a:solidFill>
                  <a:srgbClr val="888888"/>
                </a:solidFill>
                <a:latin typeface="Calibri"/>
                <a:ea typeface="Calibri"/>
                <a:cs typeface="Calibri"/>
                <a:sym typeface="Calibri"/>
              </a:defRPr>
            </a:lvl2pPr>
            <a:lvl3pPr marL="0" marR="0" lvl="2" indent="0" algn="r" rtl="0">
              <a:spcBef>
                <a:spcPts val="0"/>
              </a:spcBef>
              <a:buNone/>
              <a:defRPr sz="1200" b="0" i="0" u="none" strike="noStrike" cap="none">
                <a:solidFill>
                  <a:srgbClr val="888888"/>
                </a:solidFill>
                <a:latin typeface="Calibri"/>
                <a:ea typeface="Calibri"/>
                <a:cs typeface="Calibri"/>
                <a:sym typeface="Calibri"/>
              </a:defRPr>
            </a:lvl3pPr>
            <a:lvl4pPr marL="0" marR="0" lvl="3" indent="0" algn="r" rtl="0">
              <a:spcBef>
                <a:spcPts val="0"/>
              </a:spcBef>
              <a:buNone/>
              <a:defRPr sz="1200" b="0" i="0" u="none" strike="noStrike" cap="none">
                <a:solidFill>
                  <a:srgbClr val="888888"/>
                </a:solidFill>
                <a:latin typeface="Calibri"/>
                <a:ea typeface="Calibri"/>
                <a:cs typeface="Calibri"/>
                <a:sym typeface="Calibri"/>
              </a:defRPr>
            </a:lvl4pPr>
            <a:lvl5pPr marL="0" marR="0" lvl="4" indent="0" algn="r" rtl="0">
              <a:spcBef>
                <a:spcPts val="0"/>
              </a:spcBef>
              <a:buNone/>
              <a:defRPr sz="1200" b="0" i="0" u="none" strike="noStrike" cap="none">
                <a:solidFill>
                  <a:srgbClr val="888888"/>
                </a:solidFill>
                <a:latin typeface="Calibri"/>
                <a:ea typeface="Calibri"/>
                <a:cs typeface="Calibri"/>
                <a:sym typeface="Calibri"/>
              </a:defRPr>
            </a:lvl5pPr>
            <a:lvl6pPr marL="0" marR="0" lvl="5" indent="0" algn="r" rtl="0">
              <a:spcBef>
                <a:spcPts val="0"/>
              </a:spcBef>
              <a:buNone/>
              <a:defRPr sz="1200" b="0" i="0" u="none" strike="noStrike" cap="none">
                <a:solidFill>
                  <a:srgbClr val="888888"/>
                </a:solidFill>
                <a:latin typeface="Calibri"/>
                <a:ea typeface="Calibri"/>
                <a:cs typeface="Calibri"/>
                <a:sym typeface="Calibri"/>
              </a:defRPr>
            </a:lvl6pPr>
            <a:lvl7pPr marL="0" marR="0" lvl="6" indent="0" algn="r" rtl="0">
              <a:spcBef>
                <a:spcPts val="0"/>
              </a:spcBef>
              <a:buNone/>
              <a:defRPr sz="1200" b="0" i="0" u="none" strike="noStrike" cap="none">
                <a:solidFill>
                  <a:srgbClr val="888888"/>
                </a:solidFill>
                <a:latin typeface="Calibri"/>
                <a:ea typeface="Calibri"/>
                <a:cs typeface="Calibri"/>
                <a:sym typeface="Calibri"/>
              </a:defRPr>
            </a:lvl7pPr>
            <a:lvl8pPr marL="0" marR="0" lvl="7" indent="0" algn="r" rtl="0">
              <a:spcBef>
                <a:spcPts val="0"/>
              </a:spcBef>
              <a:buNone/>
              <a:defRPr sz="1200" b="0" i="0" u="none" strike="noStrike" cap="none">
                <a:solidFill>
                  <a:srgbClr val="888888"/>
                </a:solidFill>
                <a:latin typeface="Calibri"/>
                <a:ea typeface="Calibri"/>
                <a:cs typeface="Calibri"/>
                <a:sym typeface="Calibri"/>
              </a:defRPr>
            </a:lvl8pPr>
            <a:lvl9pPr marL="0" marR="0" lvl="8" indent="0" algn="r" rtl="0">
              <a:spcBef>
                <a:spcPts val="0"/>
              </a:spcBef>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‹Nr.›</a:t>
            </a:fld>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1.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 Id="rId3" Type="http://schemas.openxmlformats.org/officeDocument/2006/relationships/image" Target="../media/image1.png"/><Relationship Id="rId4" Type="http://schemas.openxmlformats.org/officeDocument/2006/relationships/image" Target="../media/image2.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 Id="rId3" Type="http://schemas.openxmlformats.org/officeDocument/2006/relationships/image" Target="../media/image2.png"/><Relationship Id="rId4" Type="http://schemas.openxmlformats.org/officeDocument/2006/relationships/image" Target="../media/image1.png"/><Relationship Id="rId5" Type="http://schemas.openxmlformats.org/officeDocument/2006/relationships/image" Target="../media/image3.jp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 Id="rId3" Type="http://schemas.openxmlformats.org/officeDocument/2006/relationships/image" Target="../media/image1.png"/><Relationship Id="rId4" Type="http://schemas.openxmlformats.org/officeDocument/2006/relationships/image" Target="../media/image4.png"/><Relationship Id="rId5" Type="http://schemas.openxmlformats.org/officeDocument/2006/relationships/image" Target="../media/image3.jpg"/><Relationship Id="rId6" Type="http://schemas.openxmlformats.org/officeDocument/2006/relationships/image" Target="../media/image2.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 Id="rId3" Type="http://schemas.openxmlformats.org/officeDocument/2006/relationships/image" Target="../media/image1.png"/><Relationship Id="rId4" Type="http://schemas.openxmlformats.org/officeDocument/2006/relationships/image" Target="../media/image5.jpeg"/><Relationship Id="rId5" Type="http://schemas.openxmlformats.org/officeDocument/2006/relationships/image" Target="../media/image6.jpeg"/><Relationship Id="rId6" Type="http://schemas.openxmlformats.org/officeDocument/2006/relationships/image" Target="../media/image7.jpeg"/><Relationship Id="rId7" Type="http://schemas.openxmlformats.org/officeDocument/2006/relationships/image" Target="../media/image8.jpeg"/><Relationship Id="rId8" Type="http://schemas.openxmlformats.org/officeDocument/2006/relationships/image" Target="../media/image9.jpeg"/><Relationship Id="rId9" Type="http://schemas.openxmlformats.org/officeDocument/2006/relationships/image" Target="../media/image10.jpeg"/><Relationship Id="rId10" Type="http://schemas.openxmlformats.org/officeDocument/2006/relationships/image" Target="../media/image2.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 Id="rId3" Type="http://schemas.openxmlformats.org/officeDocument/2006/relationships/image" Target="../media/image1.png"/><Relationship Id="rId4" Type="http://schemas.openxmlformats.org/officeDocument/2006/relationships/image" Target="../media/image4.png"/><Relationship Id="rId5" Type="http://schemas.openxmlformats.org/officeDocument/2006/relationships/image" Target="../media/image11.jpeg"/><Relationship Id="rId6" Type="http://schemas.openxmlformats.org/officeDocument/2006/relationships/image" Target="../media/image12.jpeg"/><Relationship Id="rId7" Type="http://schemas.openxmlformats.org/officeDocument/2006/relationships/image" Target="../media/image13.tif"/><Relationship Id="rId8" Type="http://schemas.openxmlformats.org/officeDocument/2006/relationships/image" Target="../media/image2.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 Id="rId3" Type="http://schemas.openxmlformats.org/officeDocument/2006/relationships/image" Target="../media/image2.png"/><Relationship Id="rId4" Type="http://schemas.openxmlformats.org/officeDocument/2006/relationships/image" Target="../media/image1.png"/><Relationship Id="rId5" Type="http://schemas.openxmlformats.org/officeDocument/2006/relationships/image" Target="../media/image14.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 Id="rId3" Type="http://schemas.openxmlformats.org/officeDocument/2006/relationships/image" Target="../media/image1.png"/><Relationship Id="rId4" Type="http://schemas.openxmlformats.org/officeDocument/2006/relationships/image" Target="../media/image4.png"/><Relationship Id="rId5" Type="http://schemas.openxmlformats.org/officeDocument/2006/relationships/image" Target="../media/image14.png"/><Relationship Id="rId6" Type="http://schemas.openxmlformats.org/officeDocument/2006/relationships/image" Target="../media/image2.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 Id="rId3" Type="http://schemas.openxmlformats.org/officeDocument/2006/relationships/image" Target="../media/image1.png"/><Relationship Id="rId4" Type="http://schemas.openxmlformats.org/officeDocument/2006/relationships/image" Target="../media/image4.png"/><Relationship Id="rId5" Type="http://schemas.openxmlformats.org/officeDocument/2006/relationships/image" Target="../media/image15.jpeg"/><Relationship Id="rId6" Type="http://schemas.openxmlformats.org/officeDocument/2006/relationships/image" Target="../media/image16.png"/><Relationship Id="rId7" Type="http://schemas.openxmlformats.org/officeDocument/2006/relationships/image" Target="../media/image17.jpeg"/><Relationship Id="rId8" Type="http://schemas.openxmlformats.org/officeDocument/2006/relationships/image" Target="../media/image18.png"/><Relationship Id="rId9" Type="http://schemas.openxmlformats.org/officeDocument/2006/relationships/image" Target="../media/image19.png"/><Relationship Id="rId10" Type="http://schemas.openxmlformats.org/officeDocument/2006/relationships/image" Target="../media/image2.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 Id="rId3" Type="http://schemas.openxmlformats.org/officeDocument/2006/relationships/image" Target="../media/image1.png"/><Relationship Id="rId4" Type="http://schemas.openxmlformats.org/officeDocument/2006/relationships/image" Target="../media/image4.png"/><Relationship Id="rId5" Type="http://schemas.openxmlformats.org/officeDocument/2006/relationships/image" Target="../media/image20.jpeg"/><Relationship Id="rId6" Type="http://schemas.openxmlformats.org/officeDocument/2006/relationships/image" Target="../media/image21.jpeg"/><Relationship Id="rId7" Type="http://schemas.openxmlformats.org/officeDocument/2006/relationships/image" Target="../media/image22.jpeg"/><Relationship Id="rId8" Type="http://schemas.openxmlformats.org/officeDocument/2006/relationships/image" Target="../media/image2.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 Id="rId3" Type="http://schemas.openxmlformats.org/officeDocument/2006/relationships/image" Target="../media/image2.png"/><Relationship Id="rId4" Type="http://schemas.openxmlformats.org/officeDocument/2006/relationships/image" Target="../media/image1.png"/><Relationship Id="rId5" Type="http://schemas.openxmlformats.org/officeDocument/2006/relationships/image" Target="../media/image23.jpe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 Id="rId3" Type="http://schemas.openxmlformats.org/officeDocument/2006/relationships/image" Target="../media/image1.png"/><Relationship Id="rId4" Type="http://schemas.openxmlformats.org/officeDocument/2006/relationships/image" Target="../media/image4.png"/><Relationship Id="rId5" Type="http://schemas.openxmlformats.org/officeDocument/2006/relationships/image" Target="../media/image23.jpeg"/><Relationship Id="rId6" Type="http://schemas.openxmlformats.org/officeDocument/2006/relationships/image" Target="../media/image2.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xml"/><Relationship Id="rId3" Type="http://schemas.openxmlformats.org/officeDocument/2006/relationships/image" Target="../media/image1.png"/><Relationship Id="rId4" Type="http://schemas.openxmlformats.org/officeDocument/2006/relationships/image" Target="../media/image4.png"/><Relationship Id="rId5" Type="http://schemas.openxmlformats.org/officeDocument/2006/relationships/image" Target="../media/image24.jpeg"/><Relationship Id="rId6" Type="http://schemas.openxmlformats.org/officeDocument/2006/relationships/image" Target="../media/image25.jpeg"/><Relationship Id="rId7" Type="http://schemas.openxmlformats.org/officeDocument/2006/relationships/image" Target="../media/image26.jpeg"/><Relationship Id="rId8" Type="http://schemas.openxmlformats.org/officeDocument/2006/relationships/image" Target="../media/image27.jpeg"/><Relationship Id="rId9" Type="http://schemas.openxmlformats.org/officeDocument/2006/relationships/image" Target="../media/image28.jpeg"/><Relationship Id="rId10" Type="http://schemas.openxmlformats.org/officeDocument/2006/relationships/image" Target="../media/image29.jpeg"/><Relationship Id="rId11" Type="http://schemas.openxmlformats.org/officeDocument/2006/relationships/image" Target="../media/image2.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xml"/><Relationship Id="rId3" Type="http://schemas.openxmlformats.org/officeDocument/2006/relationships/image" Target="../media/image1.png"/><Relationship Id="rId4" Type="http://schemas.openxmlformats.org/officeDocument/2006/relationships/image" Target="../media/image2.png"/><Relationship Id="rId5" Type="http://schemas.openxmlformats.org/officeDocument/2006/relationships/image" Target="../media/image30.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5.xml"/><Relationship Id="rId3" Type="http://schemas.openxmlformats.org/officeDocument/2006/relationships/image" Target="../media/image1.png"/><Relationship Id="rId4" Type="http://schemas.openxmlformats.org/officeDocument/2006/relationships/image" Target="../media/image2.png"/><Relationship Id="rId5" Type="http://schemas.openxmlformats.org/officeDocument/2006/relationships/image" Target="../media/image31.png"/><Relationship Id="rId6" Type="http://schemas.openxmlformats.org/officeDocument/2006/relationships/image" Target="../media/image32.png"/><Relationship Id="rId7" Type="http://schemas.openxmlformats.org/officeDocument/2006/relationships/image" Target="../media/image33.png"/><Relationship Id="rId8" Type="http://schemas.openxmlformats.org/officeDocument/2006/relationships/image" Target="../media/image34.png"/><Relationship Id="rId9" Type="http://schemas.openxmlformats.org/officeDocument/2006/relationships/image" Target="../media/image35.png"/><Relationship Id="rId10" Type="http://schemas.openxmlformats.org/officeDocument/2006/relationships/image" Target="../media/image36.png"/><Relationship Id="rId11" Type="http://schemas.openxmlformats.org/officeDocument/2006/relationships/image" Target="../media/image37.png"/><Relationship Id="rId12" Type="http://schemas.openxmlformats.org/officeDocument/2006/relationships/image" Target="../media/image38.png"/><Relationship Id="rId13" Type="http://schemas.openxmlformats.org/officeDocument/2006/relationships/hyperlink" Target="https://www.deafstudies.eu/" TargetMode="Externa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Shape 83"/>
        <p:cNvGrpSpPr/>
        <p:nvPr/>
      </p:nvGrpSpPr>
      <p:grpSpPr>
        <a:xfrm>
          <a:off x="0" y="0"/>
          <a:ext cx="0" cy="0"/>
          <a:chOff x="0" y="0"/>
          <a:chExt cx="0" cy="0"/>
        </a:xfrm>
      </p:grpSpPr>
      <p:grpSp>
        <p:nvGrpSpPr>
          <p:cNvPr id="84" name="Google Shape;84;p1"/>
          <p:cNvGrpSpPr/>
          <p:nvPr/>
        </p:nvGrpSpPr>
        <p:grpSpPr>
          <a:xfrm>
            <a:off x="0" y="-216991"/>
            <a:ext cx="2922084" cy="10503991"/>
            <a:chOff x="0" y="-57150"/>
            <a:chExt cx="769602" cy="2766483"/>
          </a:xfrm>
        </p:grpSpPr>
        <p:sp>
          <p:nvSpPr>
            <p:cNvPr id="85" name="Google Shape;85;p1"/>
            <p:cNvSpPr/>
            <p:nvPr/>
          </p:nvSpPr>
          <p:spPr>
            <a:xfrm>
              <a:off x="0" y="0"/>
              <a:ext cx="769602" cy="2709333"/>
            </a:xfrm>
            <a:custGeom>
              <a:avLst/>
              <a:gdLst/>
              <a:ahLst/>
              <a:cxnLst/>
              <a:rect l="l" t="t" r="r" b="b"/>
              <a:pathLst>
                <a:path w="769602" h="2709333" extrusionOk="0">
                  <a:moveTo>
                    <a:pt x="0" y="0"/>
                  </a:moveTo>
                  <a:lnTo>
                    <a:pt x="769602" y="0"/>
                  </a:lnTo>
                  <a:lnTo>
                    <a:pt x="769602" y="2709333"/>
                  </a:lnTo>
                  <a:lnTo>
                    <a:pt x="0" y="2709333"/>
                  </a:lnTo>
                  <a:close/>
                </a:path>
              </a:pathLst>
            </a:custGeom>
            <a:solidFill>
              <a:srgbClr val="843F98"/>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86" name="Google Shape;86;p1"/>
            <p:cNvSpPr txBox="1"/>
            <p:nvPr/>
          </p:nvSpPr>
          <p:spPr>
            <a:xfrm>
              <a:off x="0" y="-57150"/>
              <a:ext cx="769602" cy="2766483"/>
            </a:xfrm>
            <a:prstGeom prst="rect">
              <a:avLst/>
            </a:prstGeom>
            <a:noFill/>
            <a:ln>
              <a:noFill/>
            </a:ln>
          </p:spPr>
          <p:txBody>
            <a:bodyPr spcFirstLastPara="1" wrap="square" lIns="50800" tIns="50800" rIns="50800" bIns="50800" anchor="ctr" anchorCtr="0">
              <a:noAutofit/>
            </a:bodyPr>
            <a:lstStyle/>
            <a:p>
              <a:pPr marL="0" marR="0" lvl="0" indent="0" algn="ctr" rtl="0">
                <a:lnSpc>
                  <a:spcPct val="147722"/>
                </a:lnSpc>
                <a:spcBef>
                  <a:spcPts val="0"/>
                </a:spcBef>
                <a:spcAft>
                  <a:spcPts val="0"/>
                </a:spcAft>
                <a:buNone/>
              </a:pPr>
              <a:endParaRPr sz="1800" dirty="0">
                <a:solidFill>
                  <a:schemeClr val="dk1"/>
                </a:solidFill>
                <a:latin typeface="Calibri"/>
                <a:ea typeface="Calibri"/>
                <a:cs typeface="Calibri"/>
                <a:sym typeface="Calibri"/>
              </a:endParaRPr>
            </a:p>
            <a:p>
              <a:pPr marL="0" marR="0" lvl="0" indent="0" algn="ctr" rtl="0">
                <a:lnSpc>
                  <a:spcPct val="147722"/>
                </a:lnSpc>
                <a:spcBef>
                  <a:spcPts val="0"/>
                </a:spcBef>
                <a:spcAft>
                  <a:spcPts val="0"/>
                </a:spcAft>
                <a:buNone/>
              </a:pPr>
              <a:endParaRPr sz="1800" dirty="0">
                <a:solidFill>
                  <a:schemeClr val="dk1"/>
                </a:solidFill>
                <a:latin typeface="Calibri"/>
                <a:ea typeface="Calibri"/>
                <a:cs typeface="Calibri"/>
                <a:sym typeface="Calibri"/>
              </a:endParaRPr>
            </a:p>
          </p:txBody>
        </p:sp>
      </p:grpSp>
      <p:sp>
        <p:nvSpPr>
          <p:cNvPr id="87" name="Google Shape;87;p1"/>
          <p:cNvSpPr/>
          <p:nvPr/>
        </p:nvSpPr>
        <p:spPr>
          <a:xfrm>
            <a:off x="-331548" y="0"/>
            <a:ext cx="3585179" cy="2015169"/>
          </a:xfrm>
          <a:custGeom>
            <a:avLst/>
            <a:gdLst/>
            <a:ahLst/>
            <a:cxnLst/>
            <a:rect l="l" t="t" r="r" b="b"/>
            <a:pathLst>
              <a:path w="3585179" h="2015169" extrusionOk="0">
                <a:moveTo>
                  <a:pt x="0" y="0"/>
                </a:moveTo>
                <a:lnTo>
                  <a:pt x="3585179" y="0"/>
                </a:lnTo>
                <a:lnTo>
                  <a:pt x="3585179" y="2015169"/>
                </a:lnTo>
                <a:lnTo>
                  <a:pt x="0" y="2015169"/>
                </a:lnTo>
                <a:lnTo>
                  <a:pt x="0" y="0"/>
                </a:lnTo>
                <a:close/>
              </a:path>
            </a:pathLst>
          </a:custGeom>
          <a:blipFill rotWithShape="1">
            <a:blip r:embed="rId3">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88" name="Google Shape;88;p1"/>
          <p:cNvSpPr/>
          <p:nvPr/>
        </p:nvSpPr>
        <p:spPr>
          <a:xfrm>
            <a:off x="14705525" y="9364430"/>
            <a:ext cx="3354190" cy="747705"/>
          </a:xfrm>
          <a:custGeom>
            <a:avLst/>
            <a:gdLst/>
            <a:ahLst/>
            <a:cxnLst/>
            <a:rect l="l" t="t" r="r" b="b"/>
            <a:pathLst>
              <a:path w="3354190" h="747705" extrusionOk="0">
                <a:moveTo>
                  <a:pt x="0" y="0"/>
                </a:moveTo>
                <a:lnTo>
                  <a:pt x="3354190" y="0"/>
                </a:lnTo>
                <a:lnTo>
                  <a:pt x="3354190" y="747705"/>
                </a:lnTo>
                <a:lnTo>
                  <a:pt x="0" y="747705"/>
                </a:lnTo>
                <a:lnTo>
                  <a:pt x="0" y="0"/>
                </a:lnTo>
                <a:close/>
              </a:path>
            </a:pathLst>
          </a:custGeom>
          <a:blipFill rotWithShape="1">
            <a:blip r:embed="rId4">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89" name="Google Shape;89;p1"/>
          <p:cNvSpPr txBox="1"/>
          <p:nvPr/>
        </p:nvSpPr>
        <p:spPr>
          <a:xfrm>
            <a:off x="3457350" y="3904550"/>
            <a:ext cx="13528500" cy="2251899"/>
          </a:xfrm>
          <a:prstGeom prst="rect">
            <a:avLst/>
          </a:prstGeom>
          <a:noFill/>
          <a:ln>
            <a:noFill/>
          </a:ln>
        </p:spPr>
        <p:txBody>
          <a:bodyPr spcFirstLastPara="1" wrap="square" lIns="0" tIns="0" rIns="0" bIns="0" anchor="t" anchorCtr="0">
            <a:spAutoFit/>
          </a:bodyPr>
          <a:lstStyle/>
          <a:p>
            <a:pPr marL="0" lvl="0" indent="0" algn="l" rtl="0">
              <a:lnSpc>
                <a:spcPct val="115000"/>
              </a:lnSpc>
              <a:spcBef>
                <a:spcPts val="0"/>
              </a:spcBef>
              <a:spcAft>
                <a:spcPts val="1000"/>
              </a:spcAft>
              <a:buClr>
                <a:schemeClr val="dk1"/>
              </a:buClr>
              <a:buSzPts val="1100"/>
              <a:buFont typeface="Arial"/>
              <a:buNone/>
            </a:pPr>
            <a:r>
              <a:rPr lang="en-US" sz="8000" dirty="0">
                <a:solidFill>
                  <a:schemeClr val="lt1"/>
                </a:solidFill>
                <a:latin typeface="Anton"/>
                <a:ea typeface="Anton"/>
                <a:cs typeface="Anton"/>
                <a:sym typeface="Anton"/>
              </a:rPr>
              <a:t>WFD Youth Section and EUDY</a:t>
            </a:r>
            <a:r>
              <a:rPr lang="en-US" sz="4000" dirty="0">
                <a:solidFill>
                  <a:schemeClr val="lt1"/>
                </a:solidFill>
                <a:latin typeface="Anton"/>
                <a:ea typeface="Anton"/>
                <a:cs typeface="Anton"/>
                <a:sym typeface="Anton"/>
              </a:rPr>
              <a:t> (international organizations)</a:t>
            </a:r>
            <a:endParaRPr sz="4000" dirty="0">
              <a:solidFill>
                <a:schemeClr val="lt1"/>
              </a:solidFill>
              <a:latin typeface="Anton"/>
              <a:ea typeface="Anton"/>
              <a:cs typeface="Anton"/>
              <a:sym typeface="Anton"/>
            </a:endParaRPr>
          </a:p>
        </p:txBody>
      </p:sp>
      <p:sp>
        <p:nvSpPr>
          <p:cNvPr id="90" name="Google Shape;90;p1"/>
          <p:cNvSpPr txBox="1"/>
          <p:nvPr/>
        </p:nvSpPr>
        <p:spPr>
          <a:xfrm>
            <a:off x="3457350" y="6156449"/>
            <a:ext cx="11401500" cy="689420"/>
          </a:xfrm>
          <a:prstGeom prst="rect">
            <a:avLst/>
          </a:prstGeom>
          <a:noFill/>
          <a:ln>
            <a:noFill/>
          </a:ln>
        </p:spPr>
        <p:txBody>
          <a:bodyPr spcFirstLastPara="1" wrap="square" lIns="0" tIns="0" rIns="0" bIns="0" anchor="t" anchorCtr="0">
            <a:spAutoFit/>
          </a:bodyPr>
          <a:lstStyle/>
          <a:p>
            <a:pPr marL="0" marR="0" lvl="0" indent="0" algn="l" rtl="0">
              <a:lnSpc>
                <a:spcPct val="140000"/>
              </a:lnSpc>
              <a:spcBef>
                <a:spcPts val="0"/>
              </a:spcBef>
              <a:spcAft>
                <a:spcPts val="0"/>
              </a:spcAft>
              <a:buClr>
                <a:srgbClr val="000000"/>
              </a:buClr>
              <a:buFont typeface="Arial"/>
              <a:buNone/>
            </a:pPr>
            <a:r>
              <a:rPr lang="en-US" sz="3200" dirty="0">
                <a:solidFill>
                  <a:srgbClr val="FFFFFF"/>
                </a:solidFill>
                <a:latin typeface="Quicksand"/>
                <a:ea typeface="Quicksand"/>
                <a:cs typeface="Quicksand"/>
                <a:sym typeface="Quicksand"/>
              </a:rPr>
              <a:t>Events and Organizations by and for Deaf people</a:t>
            </a:r>
            <a:endParaRPr sz="3200" dirty="0">
              <a:solidFill>
                <a:srgbClr val="FFFFFF"/>
              </a:solidFill>
              <a:latin typeface="Quicksand"/>
              <a:ea typeface="Quicksand"/>
              <a:cs typeface="Quicksand"/>
              <a:sym typeface="Quicksand"/>
            </a:endParaRPr>
          </a:p>
        </p:txBody>
      </p:sp>
      <p:sp>
        <p:nvSpPr>
          <p:cNvPr id="91" name="Google Shape;91;p1"/>
          <p:cNvSpPr txBox="1"/>
          <p:nvPr/>
        </p:nvSpPr>
        <p:spPr>
          <a:xfrm>
            <a:off x="3457354" y="3428788"/>
            <a:ext cx="8667900" cy="369300"/>
          </a:xfrm>
          <a:prstGeom prst="rect">
            <a:avLst/>
          </a:prstGeom>
          <a:noFill/>
          <a:ln>
            <a:noFill/>
          </a:ln>
        </p:spPr>
        <p:txBody>
          <a:bodyPr spcFirstLastPara="1" wrap="square" lIns="0" tIns="0" rIns="0" bIns="0" anchor="t" anchorCtr="0">
            <a:spAutoFit/>
          </a:bodyPr>
          <a:lstStyle/>
          <a:p>
            <a:pPr marL="0" marR="0" lvl="0" indent="0" algn="l" rtl="0">
              <a:lnSpc>
                <a:spcPct val="140017"/>
              </a:lnSpc>
              <a:spcBef>
                <a:spcPts val="0"/>
              </a:spcBef>
              <a:spcAft>
                <a:spcPts val="0"/>
              </a:spcAft>
              <a:buNone/>
            </a:pPr>
            <a:r>
              <a:rPr lang="en-US" sz="2400">
                <a:solidFill>
                  <a:srgbClr val="FFFFFF"/>
                </a:solidFill>
                <a:latin typeface="Quicksand"/>
                <a:ea typeface="Quicksand"/>
                <a:cs typeface="Quicksand"/>
                <a:sym typeface="Quicksand"/>
              </a:rPr>
              <a:t>Deaf Studies workshop</a:t>
            </a:r>
            <a:endParaRPr sz="2400"/>
          </a:p>
        </p:txBody>
      </p:sp>
      <p:sp>
        <p:nvSpPr>
          <p:cNvPr id="92" name="TextBox 91"/>
          <p:cNvSpPr txBox="1"/>
          <p:nvPr/>
        </p:nvSpPr>
        <p:spPr>
          <a:xfrm>
            <a:off x="3749040" y="8229600"/>
            <a:ext cx="10607040" cy="1697355"/>
          </a:xfrm>
          <a:prstGeom prst="rect">
            <a:avLst/>
          </a:prstGeom>
          <a:noFill/>
        </p:spPr>
        <p:txBody>
          <a:bodyPr wrap="square" anchor="b" lIns="0" rIns="0" tIns="0" bIns="308610">
            <a:spAutoFit/>
          </a:bodyPr>
          <a:lstStyle/>
          <a:p>
            <a:r>
              <a:rPr sz="1340">
                <a:solidFill>
                  <a:srgbClr val="FFFFFF"/>
                </a:solidFill>
                <a:latin typeface="Arial"/>
              </a:rPr>
              <a:t>Funded by the European Union. Views and opinions expressed are however those of the author(s) only and do not necessarily reflect those of the European Union or the European Education and Culture Executive Agency (EACEA). Neither the European Union nor EACEA can be held responsible for them.</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Shape 95"/>
        <p:cNvGrpSpPr/>
        <p:nvPr/>
      </p:nvGrpSpPr>
      <p:grpSpPr>
        <a:xfrm>
          <a:off x="0" y="0"/>
          <a:ext cx="0" cy="0"/>
          <a:chOff x="0" y="0"/>
          <a:chExt cx="0" cy="0"/>
        </a:xfrm>
      </p:grpSpPr>
      <p:grpSp>
        <p:nvGrpSpPr>
          <p:cNvPr id="96" name="Google Shape;96;p2"/>
          <p:cNvGrpSpPr/>
          <p:nvPr/>
        </p:nvGrpSpPr>
        <p:grpSpPr>
          <a:xfrm>
            <a:off x="0" y="-216991"/>
            <a:ext cx="2922084" cy="10503991"/>
            <a:chOff x="0" y="-57150"/>
            <a:chExt cx="769602" cy="2766483"/>
          </a:xfrm>
        </p:grpSpPr>
        <p:sp>
          <p:nvSpPr>
            <p:cNvPr id="97" name="Google Shape;97;p2"/>
            <p:cNvSpPr/>
            <p:nvPr/>
          </p:nvSpPr>
          <p:spPr>
            <a:xfrm>
              <a:off x="0" y="0"/>
              <a:ext cx="769602" cy="2709333"/>
            </a:xfrm>
            <a:custGeom>
              <a:avLst/>
              <a:gdLst/>
              <a:ahLst/>
              <a:cxnLst/>
              <a:rect l="l" t="t" r="r" b="b"/>
              <a:pathLst>
                <a:path w="769602" h="2709333" extrusionOk="0">
                  <a:moveTo>
                    <a:pt x="0" y="0"/>
                  </a:moveTo>
                  <a:lnTo>
                    <a:pt x="769602" y="0"/>
                  </a:lnTo>
                  <a:lnTo>
                    <a:pt x="769602" y="2709333"/>
                  </a:lnTo>
                  <a:lnTo>
                    <a:pt x="0" y="2709333"/>
                  </a:lnTo>
                  <a:close/>
                </a:path>
              </a:pathLst>
            </a:custGeom>
            <a:solidFill>
              <a:srgbClr val="039796"/>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98" name="Google Shape;98;p2"/>
            <p:cNvSpPr txBox="1"/>
            <p:nvPr/>
          </p:nvSpPr>
          <p:spPr>
            <a:xfrm>
              <a:off x="0" y="-57150"/>
              <a:ext cx="769602" cy="2766483"/>
            </a:xfrm>
            <a:prstGeom prst="rect">
              <a:avLst/>
            </a:prstGeom>
            <a:noFill/>
            <a:ln>
              <a:noFill/>
            </a:ln>
          </p:spPr>
          <p:txBody>
            <a:bodyPr spcFirstLastPara="1" wrap="square" lIns="50800" tIns="50800" rIns="50800" bIns="50800" anchor="ctr" anchorCtr="0">
              <a:noAutofit/>
            </a:bodyPr>
            <a:lstStyle/>
            <a:p>
              <a:pPr marL="0" marR="0" lvl="0" indent="0" algn="ctr" rtl="0">
                <a:lnSpc>
                  <a:spcPct val="147722"/>
                </a:lnSpc>
                <a:spcBef>
                  <a:spcPts val="0"/>
                </a:spcBef>
                <a:spcAft>
                  <a:spcPts val="0"/>
                </a:spcAft>
                <a:buNone/>
              </a:pPr>
              <a:endParaRPr sz="1800">
                <a:solidFill>
                  <a:schemeClr val="dk1"/>
                </a:solidFill>
                <a:latin typeface="Calibri"/>
                <a:ea typeface="Calibri"/>
                <a:cs typeface="Calibri"/>
                <a:sym typeface="Calibri"/>
              </a:endParaRPr>
            </a:p>
            <a:p>
              <a:pPr marL="0" marR="0" lvl="0" indent="0" algn="ctr" rtl="0">
                <a:lnSpc>
                  <a:spcPct val="147722"/>
                </a:lnSpc>
                <a:spcBef>
                  <a:spcPts val="0"/>
                </a:spcBef>
                <a:spcAft>
                  <a:spcPts val="0"/>
                </a:spcAft>
                <a:buNone/>
              </a:pPr>
              <a:endParaRPr sz="1800">
                <a:solidFill>
                  <a:schemeClr val="dk1"/>
                </a:solidFill>
                <a:latin typeface="Calibri"/>
                <a:ea typeface="Calibri"/>
                <a:cs typeface="Calibri"/>
                <a:sym typeface="Calibri"/>
              </a:endParaRPr>
            </a:p>
          </p:txBody>
        </p:sp>
      </p:grpSp>
      <p:sp>
        <p:nvSpPr>
          <p:cNvPr id="99" name="Google Shape;99;p2"/>
          <p:cNvSpPr/>
          <p:nvPr/>
        </p:nvSpPr>
        <p:spPr>
          <a:xfrm>
            <a:off x="-331548" y="0"/>
            <a:ext cx="3585179" cy="2015169"/>
          </a:xfrm>
          <a:custGeom>
            <a:avLst/>
            <a:gdLst/>
            <a:ahLst/>
            <a:cxnLst/>
            <a:rect l="l" t="t" r="r" b="b"/>
            <a:pathLst>
              <a:path w="3585179" h="2015169" extrusionOk="0">
                <a:moveTo>
                  <a:pt x="0" y="0"/>
                </a:moveTo>
                <a:lnTo>
                  <a:pt x="3585179" y="0"/>
                </a:lnTo>
                <a:lnTo>
                  <a:pt x="3585179" y="2015169"/>
                </a:lnTo>
                <a:lnTo>
                  <a:pt x="0" y="2015169"/>
                </a:lnTo>
                <a:lnTo>
                  <a:pt x="0" y="0"/>
                </a:lnTo>
                <a:close/>
              </a:path>
            </a:pathLst>
          </a:custGeom>
          <a:blipFill rotWithShape="1">
            <a:blip r:embed="rId3">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00" name="Google Shape;100;p2"/>
          <p:cNvSpPr/>
          <p:nvPr/>
        </p:nvSpPr>
        <p:spPr>
          <a:xfrm>
            <a:off x="14705525" y="9364430"/>
            <a:ext cx="3354190" cy="747705"/>
          </a:xfrm>
          <a:custGeom>
            <a:avLst/>
            <a:gdLst/>
            <a:ahLst/>
            <a:cxnLst/>
            <a:rect l="l" t="t" r="r" b="b"/>
            <a:pathLst>
              <a:path w="3354190" h="747705" extrusionOk="0">
                <a:moveTo>
                  <a:pt x="0" y="0"/>
                </a:moveTo>
                <a:lnTo>
                  <a:pt x="3354190" y="0"/>
                </a:lnTo>
                <a:lnTo>
                  <a:pt x="3354190" y="747705"/>
                </a:lnTo>
                <a:lnTo>
                  <a:pt x="0" y="747705"/>
                </a:lnTo>
                <a:lnTo>
                  <a:pt x="0" y="0"/>
                </a:lnTo>
                <a:close/>
              </a:path>
            </a:pathLst>
          </a:custGeom>
          <a:blipFill rotWithShape="1">
            <a:blip r:embed="rId4">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01" name="Google Shape;101;p2"/>
          <p:cNvSpPr txBox="1"/>
          <p:nvPr/>
        </p:nvSpPr>
        <p:spPr>
          <a:xfrm>
            <a:off x="3645567" y="3242888"/>
            <a:ext cx="11359200" cy="4154984"/>
          </a:xfrm>
          <a:prstGeom prst="rect">
            <a:avLst/>
          </a:prstGeom>
          <a:noFill/>
          <a:ln>
            <a:noFill/>
          </a:ln>
        </p:spPr>
        <p:txBody>
          <a:bodyPr spcFirstLastPara="1" wrap="square" lIns="0" tIns="0" rIns="0" bIns="0" anchor="t" anchorCtr="0">
            <a:spAutoFit/>
          </a:bodyPr>
          <a:lstStyle/>
          <a:p>
            <a:pPr marL="914400" lvl="1" indent="-457200" algn="l" rtl="0">
              <a:lnSpc>
                <a:spcPct val="150000"/>
              </a:lnSpc>
              <a:spcBef>
                <a:spcPts val="0"/>
              </a:spcBef>
              <a:spcAft>
                <a:spcPts val="0"/>
              </a:spcAft>
              <a:buClr>
                <a:schemeClr val="lt1"/>
              </a:buClr>
              <a:buSzPts val="3600"/>
              <a:buFont typeface="Quicksand"/>
              <a:buChar char="•"/>
            </a:pPr>
            <a:r>
              <a:rPr lang="en-US" sz="3600" dirty="0">
                <a:solidFill>
                  <a:schemeClr val="lt1"/>
                </a:solidFill>
                <a:latin typeface="Quicksand Medium"/>
                <a:ea typeface="Quicksand Medium"/>
                <a:cs typeface="Quicksand Medium"/>
                <a:sym typeface="Quicksand Medium"/>
              </a:rPr>
              <a:t>Introduction of the WFD Youth Section</a:t>
            </a:r>
            <a:endParaRPr sz="3600" dirty="0">
              <a:solidFill>
                <a:schemeClr val="lt1"/>
              </a:solidFill>
              <a:latin typeface="Quicksand Medium"/>
              <a:ea typeface="Quicksand Medium"/>
              <a:cs typeface="Quicksand Medium"/>
              <a:sym typeface="Quicksand Medium"/>
            </a:endParaRPr>
          </a:p>
          <a:p>
            <a:pPr marL="914400" lvl="1" indent="-457200" algn="l" rtl="0">
              <a:lnSpc>
                <a:spcPct val="150000"/>
              </a:lnSpc>
              <a:spcBef>
                <a:spcPts val="0"/>
              </a:spcBef>
              <a:spcAft>
                <a:spcPts val="0"/>
              </a:spcAft>
              <a:buClr>
                <a:schemeClr val="lt1"/>
              </a:buClr>
              <a:buSzPts val="3600"/>
              <a:buFont typeface="Quicksand Medium"/>
              <a:buChar char="•"/>
            </a:pPr>
            <a:r>
              <a:rPr lang="en-US" sz="3600" dirty="0">
                <a:solidFill>
                  <a:schemeClr val="lt1"/>
                </a:solidFill>
                <a:latin typeface="Quicksand Medium"/>
                <a:ea typeface="Quicksand Medium"/>
                <a:cs typeface="Quicksand Medium"/>
                <a:sym typeface="Quicksand Medium"/>
              </a:rPr>
              <a:t>Introduction of the EUDY</a:t>
            </a:r>
          </a:p>
          <a:p>
            <a:pPr marL="914400" lvl="1" indent="-457200">
              <a:lnSpc>
                <a:spcPct val="150000"/>
              </a:lnSpc>
              <a:buClr>
                <a:schemeClr val="lt1"/>
              </a:buClr>
              <a:buSzPts val="3600"/>
              <a:buFont typeface="Quicksand Medium"/>
              <a:buChar char="•"/>
            </a:pPr>
            <a:r>
              <a:rPr lang="en-US" sz="3600" dirty="0">
                <a:solidFill>
                  <a:schemeClr val="lt1"/>
                </a:solidFill>
                <a:latin typeface="Quicksand Medium"/>
                <a:ea typeface="Quicksand Medium"/>
                <a:cs typeface="Quicksand Medium"/>
                <a:sym typeface="Quicksand Medium"/>
              </a:rPr>
              <a:t>Introduction of the Frontrunners</a:t>
            </a:r>
            <a:endParaRPr sz="3600" dirty="0">
              <a:solidFill>
                <a:schemeClr val="lt1"/>
              </a:solidFill>
              <a:latin typeface="Quicksand Medium"/>
              <a:ea typeface="Quicksand Medium"/>
              <a:cs typeface="Quicksand Medium"/>
              <a:sym typeface="Quicksand Medium"/>
            </a:endParaRPr>
          </a:p>
          <a:p>
            <a:pPr marL="914400" lvl="1" indent="-457200" algn="l" rtl="0">
              <a:lnSpc>
                <a:spcPct val="150000"/>
              </a:lnSpc>
              <a:spcBef>
                <a:spcPts val="0"/>
              </a:spcBef>
              <a:spcAft>
                <a:spcPts val="0"/>
              </a:spcAft>
              <a:buClr>
                <a:schemeClr val="lt1"/>
              </a:buClr>
              <a:buSzPts val="3600"/>
              <a:buFont typeface="Quicksand Medium"/>
              <a:buChar char="•"/>
            </a:pPr>
            <a:r>
              <a:rPr lang="en-US" sz="3600" dirty="0">
                <a:solidFill>
                  <a:schemeClr val="lt1"/>
                </a:solidFill>
                <a:latin typeface="Quicksand Medium"/>
                <a:ea typeface="Quicksand Medium"/>
                <a:cs typeface="Quicksand Medium"/>
                <a:sym typeface="Quicksand Medium"/>
              </a:rPr>
              <a:t>Group work presentation</a:t>
            </a:r>
            <a:endParaRPr sz="3600" dirty="0">
              <a:solidFill>
                <a:schemeClr val="lt1"/>
              </a:solidFill>
              <a:latin typeface="Quicksand Medium"/>
              <a:ea typeface="Quicksand Medium"/>
              <a:cs typeface="Quicksand Medium"/>
              <a:sym typeface="Quicksand Medium"/>
            </a:endParaRPr>
          </a:p>
          <a:p>
            <a:pPr marL="914400" lvl="1" indent="-457200" algn="l" rtl="0">
              <a:lnSpc>
                <a:spcPct val="150000"/>
              </a:lnSpc>
              <a:spcBef>
                <a:spcPts val="0"/>
              </a:spcBef>
              <a:spcAft>
                <a:spcPts val="0"/>
              </a:spcAft>
              <a:buClr>
                <a:schemeClr val="lt1"/>
              </a:buClr>
              <a:buSzPts val="3600"/>
              <a:buFont typeface="Quicksand Medium"/>
              <a:buChar char="•"/>
            </a:pPr>
            <a:r>
              <a:rPr lang="en-US" sz="3600" dirty="0">
                <a:solidFill>
                  <a:schemeClr val="lt1"/>
                </a:solidFill>
                <a:latin typeface="Quicksand Medium"/>
                <a:ea typeface="Quicksand Medium"/>
                <a:cs typeface="Quicksand Medium"/>
                <a:sym typeface="Quicksand Medium"/>
              </a:rPr>
              <a:t>Final group discussion</a:t>
            </a:r>
            <a:endParaRPr sz="3600" dirty="0">
              <a:solidFill>
                <a:schemeClr val="lt1"/>
              </a:solidFill>
              <a:latin typeface="Quicksand Medium"/>
              <a:ea typeface="Quicksand Medium"/>
              <a:cs typeface="Quicksand Medium"/>
              <a:sym typeface="Quicksand Medium"/>
            </a:endParaRPr>
          </a:p>
        </p:txBody>
      </p:sp>
      <p:sp>
        <p:nvSpPr>
          <p:cNvPr id="102" name="Google Shape;102;p2"/>
          <p:cNvSpPr txBox="1"/>
          <p:nvPr/>
        </p:nvSpPr>
        <p:spPr>
          <a:xfrm>
            <a:off x="4064282" y="1534517"/>
            <a:ext cx="3098518" cy="1368424"/>
          </a:xfrm>
          <a:prstGeom prst="rect">
            <a:avLst/>
          </a:prstGeom>
          <a:noFill/>
          <a:ln>
            <a:noFill/>
          </a:ln>
        </p:spPr>
        <p:txBody>
          <a:bodyPr spcFirstLastPara="1" wrap="square" lIns="0" tIns="0" rIns="0" bIns="0" anchor="t" anchorCtr="0">
            <a:spAutoFit/>
          </a:bodyPr>
          <a:lstStyle/>
          <a:p>
            <a:pPr marL="0" marR="0" lvl="0" indent="0" algn="l" rtl="0">
              <a:lnSpc>
                <a:spcPct val="140000"/>
              </a:lnSpc>
              <a:spcBef>
                <a:spcPts val="0"/>
              </a:spcBef>
              <a:spcAft>
                <a:spcPts val="0"/>
              </a:spcAft>
              <a:buNone/>
            </a:pPr>
            <a:r>
              <a:rPr lang="en-US" sz="8000">
                <a:solidFill>
                  <a:srgbClr val="FFFFFF"/>
                </a:solidFill>
                <a:latin typeface="Anton"/>
                <a:ea typeface="Anton"/>
                <a:cs typeface="Anton"/>
                <a:sym typeface="Anton"/>
              </a:rPr>
              <a:t>Index</a:t>
            </a:r>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Shape 95">
          <a:extLst>
            <a:ext uri="{FF2B5EF4-FFF2-40B4-BE49-F238E27FC236}">
              <a16:creationId xmlns:a16="http://schemas.microsoft.com/office/drawing/2014/main" id="{4BF2223E-D43B-86F0-4369-035227FB2F03}"/>
            </a:ext>
          </a:extLst>
        </p:cNvPr>
        <p:cNvGrpSpPr/>
        <p:nvPr/>
      </p:nvGrpSpPr>
      <p:grpSpPr>
        <a:xfrm>
          <a:off x="0" y="0"/>
          <a:ext cx="0" cy="0"/>
          <a:chOff x="0" y="0"/>
          <a:chExt cx="0" cy="0"/>
        </a:xfrm>
      </p:grpSpPr>
      <p:sp>
        <p:nvSpPr>
          <p:cNvPr id="100" name="Google Shape;100;p2">
            <a:extLst>
              <a:ext uri="{FF2B5EF4-FFF2-40B4-BE49-F238E27FC236}">
                <a16:creationId xmlns:a16="http://schemas.microsoft.com/office/drawing/2014/main" id="{D0A47B32-CB05-839F-B6CD-BBE65D06E422}"/>
              </a:ext>
            </a:extLst>
          </p:cNvPr>
          <p:cNvSpPr/>
          <p:nvPr/>
        </p:nvSpPr>
        <p:spPr>
          <a:xfrm>
            <a:off x="14705525" y="9364430"/>
            <a:ext cx="3354190" cy="747705"/>
          </a:xfrm>
          <a:custGeom>
            <a:avLst/>
            <a:gdLst/>
            <a:ahLst/>
            <a:cxnLst/>
            <a:rect l="l" t="t" r="r" b="b"/>
            <a:pathLst>
              <a:path w="3354190" h="747705" extrusionOk="0">
                <a:moveTo>
                  <a:pt x="0" y="0"/>
                </a:moveTo>
                <a:lnTo>
                  <a:pt x="3354190" y="0"/>
                </a:lnTo>
                <a:lnTo>
                  <a:pt x="3354190" y="747705"/>
                </a:lnTo>
                <a:lnTo>
                  <a:pt x="0" y="747705"/>
                </a:lnTo>
                <a:lnTo>
                  <a:pt x="0" y="0"/>
                </a:lnTo>
                <a:close/>
              </a:path>
            </a:pathLst>
          </a:custGeom>
          <a:blipFill rotWithShape="1">
            <a:blip r:embed="rId3">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grpSp>
        <p:nvGrpSpPr>
          <p:cNvPr id="96" name="Google Shape;96;p2">
            <a:extLst>
              <a:ext uri="{FF2B5EF4-FFF2-40B4-BE49-F238E27FC236}">
                <a16:creationId xmlns:a16="http://schemas.microsoft.com/office/drawing/2014/main" id="{D1C9E50C-86AD-9C3B-EE3B-BAC321D9E235}"/>
              </a:ext>
            </a:extLst>
          </p:cNvPr>
          <p:cNvGrpSpPr/>
          <p:nvPr/>
        </p:nvGrpSpPr>
        <p:grpSpPr>
          <a:xfrm>
            <a:off x="0" y="-216991"/>
            <a:ext cx="2922084" cy="10503991"/>
            <a:chOff x="0" y="-57150"/>
            <a:chExt cx="769602" cy="2766483"/>
          </a:xfrm>
        </p:grpSpPr>
        <p:sp>
          <p:nvSpPr>
            <p:cNvPr id="97" name="Google Shape;97;p2">
              <a:extLst>
                <a:ext uri="{FF2B5EF4-FFF2-40B4-BE49-F238E27FC236}">
                  <a16:creationId xmlns:a16="http://schemas.microsoft.com/office/drawing/2014/main" id="{59B68C5F-05E5-2C1B-84D6-1E1C38444294}"/>
                </a:ext>
              </a:extLst>
            </p:cNvPr>
            <p:cNvSpPr/>
            <p:nvPr/>
          </p:nvSpPr>
          <p:spPr>
            <a:xfrm>
              <a:off x="0" y="0"/>
              <a:ext cx="769602" cy="2709333"/>
            </a:xfrm>
            <a:custGeom>
              <a:avLst/>
              <a:gdLst/>
              <a:ahLst/>
              <a:cxnLst/>
              <a:rect l="l" t="t" r="r" b="b"/>
              <a:pathLst>
                <a:path w="769602" h="2709333" extrusionOk="0">
                  <a:moveTo>
                    <a:pt x="0" y="0"/>
                  </a:moveTo>
                  <a:lnTo>
                    <a:pt x="769602" y="0"/>
                  </a:lnTo>
                  <a:lnTo>
                    <a:pt x="769602" y="2709333"/>
                  </a:lnTo>
                  <a:lnTo>
                    <a:pt x="0" y="2709333"/>
                  </a:lnTo>
                  <a:close/>
                </a:path>
              </a:pathLst>
            </a:custGeom>
            <a:solidFill>
              <a:srgbClr val="039796"/>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98" name="Google Shape;98;p2">
              <a:extLst>
                <a:ext uri="{FF2B5EF4-FFF2-40B4-BE49-F238E27FC236}">
                  <a16:creationId xmlns:a16="http://schemas.microsoft.com/office/drawing/2014/main" id="{BD953650-CA9B-C236-F0EE-1D1A6C5158A4}"/>
                </a:ext>
              </a:extLst>
            </p:cNvPr>
            <p:cNvSpPr txBox="1"/>
            <p:nvPr/>
          </p:nvSpPr>
          <p:spPr>
            <a:xfrm>
              <a:off x="0" y="-57150"/>
              <a:ext cx="769602" cy="2766483"/>
            </a:xfrm>
            <a:prstGeom prst="rect">
              <a:avLst/>
            </a:prstGeom>
            <a:noFill/>
            <a:ln>
              <a:noFill/>
            </a:ln>
          </p:spPr>
          <p:txBody>
            <a:bodyPr spcFirstLastPara="1" wrap="square" lIns="50800" tIns="50800" rIns="50800" bIns="50800" anchor="ctr" anchorCtr="0">
              <a:noAutofit/>
            </a:bodyPr>
            <a:lstStyle/>
            <a:p>
              <a:pPr marL="0" marR="0" lvl="0" indent="0" algn="ctr" rtl="0">
                <a:lnSpc>
                  <a:spcPct val="147722"/>
                </a:lnSpc>
                <a:spcBef>
                  <a:spcPts val="0"/>
                </a:spcBef>
                <a:spcAft>
                  <a:spcPts val="0"/>
                </a:spcAft>
                <a:buNone/>
              </a:pPr>
              <a:endParaRPr sz="1800">
                <a:solidFill>
                  <a:schemeClr val="dk1"/>
                </a:solidFill>
                <a:latin typeface="Calibri"/>
                <a:ea typeface="Calibri"/>
                <a:cs typeface="Calibri"/>
                <a:sym typeface="Calibri"/>
              </a:endParaRPr>
            </a:p>
            <a:p>
              <a:pPr marL="0" marR="0" lvl="0" indent="0" algn="ctr" rtl="0">
                <a:lnSpc>
                  <a:spcPct val="147722"/>
                </a:lnSpc>
                <a:spcBef>
                  <a:spcPts val="0"/>
                </a:spcBef>
                <a:spcAft>
                  <a:spcPts val="0"/>
                </a:spcAft>
                <a:buNone/>
              </a:pPr>
              <a:endParaRPr sz="1800">
                <a:solidFill>
                  <a:schemeClr val="dk1"/>
                </a:solidFill>
                <a:latin typeface="Calibri"/>
                <a:ea typeface="Calibri"/>
                <a:cs typeface="Calibri"/>
                <a:sym typeface="Calibri"/>
              </a:endParaRPr>
            </a:p>
          </p:txBody>
        </p:sp>
      </p:grpSp>
      <p:sp>
        <p:nvSpPr>
          <p:cNvPr id="99" name="Google Shape;99;p2">
            <a:extLst>
              <a:ext uri="{FF2B5EF4-FFF2-40B4-BE49-F238E27FC236}">
                <a16:creationId xmlns:a16="http://schemas.microsoft.com/office/drawing/2014/main" id="{E9F7D39E-AB06-B8B3-5CC5-D75F9BC26910}"/>
              </a:ext>
            </a:extLst>
          </p:cNvPr>
          <p:cNvSpPr/>
          <p:nvPr/>
        </p:nvSpPr>
        <p:spPr>
          <a:xfrm>
            <a:off x="-331548" y="0"/>
            <a:ext cx="3585179" cy="2015169"/>
          </a:xfrm>
          <a:custGeom>
            <a:avLst/>
            <a:gdLst/>
            <a:ahLst/>
            <a:cxnLst/>
            <a:rect l="l" t="t" r="r" b="b"/>
            <a:pathLst>
              <a:path w="3585179" h="2015169" extrusionOk="0">
                <a:moveTo>
                  <a:pt x="0" y="0"/>
                </a:moveTo>
                <a:lnTo>
                  <a:pt x="3585179" y="0"/>
                </a:lnTo>
                <a:lnTo>
                  <a:pt x="3585179" y="2015169"/>
                </a:lnTo>
                <a:lnTo>
                  <a:pt x="0" y="2015169"/>
                </a:lnTo>
                <a:lnTo>
                  <a:pt x="0" y="0"/>
                </a:lnTo>
                <a:close/>
              </a:path>
            </a:pathLst>
          </a:custGeom>
          <a:blipFill rotWithShape="1">
            <a:blip r:embed="rId4">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5" name="Google Shape;179;g32567902cf3_0_6">
            <a:extLst>
              <a:ext uri="{FF2B5EF4-FFF2-40B4-BE49-F238E27FC236}">
                <a16:creationId xmlns:a16="http://schemas.microsoft.com/office/drawing/2014/main" id="{CD2F1EFC-69AD-B331-3D38-13FE5E1C5A17}"/>
              </a:ext>
            </a:extLst>
          </p:cNvPr>
          <p:cNvSpPr txBox="1"/>
          <p:nvPr/>
        </p:nvSpPr>
        <p:spPr>
          <a:xfrm>
            <a:off x="377149" y="1953375"/>
            <a:ext cx="2167800" cy="689420"/>
          </a:xfrm>
          <a:prstGeom prst="rect">
            <a:avLst/>
          </a:prstGeom>
          <a:noFill/>
          <a:ln>
            <a:noFill/>
          </a:ln>
        </p:spPr>
        <p:txBody>
          <a:bodyPr spcFirstLastPara="1" wrap="square" lIns="0" tIns="0" rIns="0" bIns="0" anchor="t" anchorCtr="0">
            <a:spAutoFit/>
          </a:bodyPr>
          <a:lstStyle/>
          <a:p>
            <a:pPr marL="0" marR="0" lvl="0" indent="0" algn="l" rtl="0">
              <a:lnSpc>
                <a:spcPct val="140000"/>
              </a:lnSpc>
              <a:spcBef>
                <a:spcPts val="0"/>
              </a:spcBef>
              <a:spcAft>
                <a:spcPts val="0"/>
              </a:spcAft>
              <a:buNone/>
            </a:pPr>
            <a:r>
              <a:rPr lang="de-AT" sz="3200" dirty="0">
                <a:solidFill>
                  <a:srgbClr val="F7F1D5"/>
                </a:solidFill>
                <a:latin typeface="Anton"/>
                <a:ea typeface="Anton"/>
                <a:cs typeface="Anton"/>
                <a:sym typeface="Anton"/>
              </a:rPr>
              <a:t>WFDYS</a:t>
            </a:r>
            <a:endParaRPr sz="3200" dirty="0">
              <a:solidFill>
                <a:srgbClr val="F7F1D5"/>
              </a:solidFill>
              <a:latin typeface="Anton"/>
              <a:ea typeface="Anton"/>
              <a:cs typeface="Anton"/>
              <a:sym typeface="Anton"/>
            </a:endParaRPr>
          </a:p>
        </p:txBody>
      </p:sp>
      <p:pic>
        <p:nvPicPr>
          <p:cNvPr id="7" name="Grafik 6" descr="Ein Bild, das Clipart, Grafiken, Kreis, Logo enthält.&#10;&#10;KI-generierte Inhalte können fehlerhaft sein.">
            <a:extLst>
              <a:ext uri="{FF2B5EF4-FFF2-40B4-BE49-F238E27FC236}">
                <a16:creationId xmlns:a16="http://schemas.microsoft.com/office/drawing/2014/main" id="{7FFF5F9E-5D60-FCF6-C2CB-CAEE49C89448}"/>
              </a:ext>
            </a:extLst>
          </p:cNvPr>
          <p:cNvPicPr>
            <a:picLocks noChangeAspect="1"/>
          </p:cNvPicPr>
          <p:nvPr/>
        </p:nvPicPr>
        <p:blipFill>
          <a:blip r:embed="rId5"/>
          <a:stretch>
            <a:fillRect/>
          </a:stretch>
        </p:blipFill>
        <p:spPr>
          <a:xfrm>
            <a:off x="12546888" y="2518079"/>
            <a:ext cx="5250842" cy="5250842"/>
          </a:xfrm>
          <a:prstGeom prst="rect">
            <a:avLst/>
          </a:prstGeom>
        </p:spPr>
      </p:pic>
      <p:sp>
        <p:nvSpPr>
          <p:cNvPr id="9" name="Google Shape;122;g325bd59bfda_0_4">
            <a:extLst>
              <a:ext uri="{FF2B5EF4-FFF2-40B4-BE49-F238E27FC236}">
                <a16:creationId xmlns:a16="http://schemas.microsoft.com/office/drawing/2014/main" id="{ECF01EC8-454F-E2B1-52F2-16929B7FBA0A}"/>
              </a:ext>
            </a:extLst>
          </p:cNvPr>
          <p:cNvSpPr txBox="1"/>
          <p:nvPr/>
        </p:nvSpPr>
        <p:spPr>
          <a:xfrm>
            <a:off x="3491490" y="2408710"/>
            <a:ext cx="8678263" cy="6955720"/>
          </a:xfrm>
          <a:prstGeom prst="rect">
            <a:avLst/>
          </a:prstGeom>
          <a:noFill/>
          <a:ln>
            <a:noFill/>
          </a:ln>
        </p:spPr>
        <p:txBody>
          <a:bodyPr spcFirstLastPara="1" wrap="square" lIns="91425" tIns="91425" rIns="91425" bIns="91425" anchor="t" anchorCtr="0">
            <a:spAutoFit/>
          </a:bodyPr>
          <a:lstStyle/>
          <a:p>
            <a:pPr algn="just">
              <a:buNone/>
            </a:pPr>
            <a:r>
              <a:rPr lang="de-AT" sz="4000" dirty="0">
                <a:solidFill>
                  <a:schemeClr val="bg1"/>
                </a:solidFill>
                <a:latin typeface="Quicksand" pitchFamily="2" charset="0"/>
              </a:rPr>
              <a:t>The </a:t>
            </a:r>
            <a:r>
              <a:rPr lang="de-AT" sz="4000" b="1" dirty="0">
                <a:solidFill>
                  <a:schemeClr val="bg1"/>
                </a:solidFill>
                <a:latin typeface="Quicksand" pitchFamily="2" charset="0"/>
              </a:rPr>
              <a:t>World </a:t>
            </a:r>
            <a:r>
              <a:rPr lang="de-AT" sz="4000" b="1" dirty="0" err="1">
                <a:solidFill>
                  <a:schemeClr val="bg1"/>
                </a:solidFill>
                <a:latin typeface="Quicksand" pitchFamily="2" charset="0"/>
              </a:rPr>
              <a:t>Federation</a:t>
            </a:r>
            <a:r>
              <a:rPr lang="de-AT" sz="4000" b="1" dirty="0">
                <a:solidFill>
                  <a:schemeClr val="bg1"/>
                </a:solidFill>
                <a:latin typeface="Quicksand" pitchFamily="2" charset="0"/>
              </a:rPr>
              <a:t> </a:t>
            </a:r>
            <a:r>
              <a:rPr lang="de-AT" sz="4000" b="1" dirty="0" err="1">
                <a:solidFill>
                  <a:schemeClr val="bg1"/>
                </a:solidFill>
                <a:latin typeface="Quicksand" pitchFamily="2" charset="0"/>
              </a:rPr>
              <a:t>of</a:t>
            </a:r>
            <a:r>
              <a:rPr lang="de-AT" sz="4000" b="1" dirty="0">
                <a:solidFill>
                  <a:schemeClr val="bg1"/>
                </a:solidFill>
                <a:latin typeface="Quicksand" pitchFamily="2" charset="0"/>
              </a:rPr>
              <a:t> </a:t>
            </a:r>
            <a:r>
              <a:rPr lang="de-AT" sz="4000" b="1" dirty="0" err="1">
                <a:solidFill>
                  <a:schemeClr val="bg1"/>
                </a:solidFill>
                <a:latin typeface="Quicksand" pitchFamily="2" charset="0"/>
              </a:rPr>
              <a:t>the</a:t>
            </a:r>
            <a:r>
              <a:rPr lang="de-AT" sz="4000" b="1" dirty="0">
                <a:solidFill>
                  <a:schemeClr val="bg1"/>
                </a:solidFill>
                <a:latin typeface="Quicksand" pitchFamily="2" charset="0"/>
              </a:rPr>
              <a:t> </a:t>
            </a:r>
            <a:r>
              <a:rPr lang="de-AT" sz="4000" b="1" dirty="0" err="1">
                <a:solidFill>
                  <a:schemeClr val="bg1"/>
                </a:solidFill>
                <a:latin typeface="Quicksand" pitchFamily="2" charset="0"/>
              </a:rPr>
              <a:t>Deaf</a:t>
            </a:r>
            <a:r>
              <a:rPr lang="de-AT" sz="4000" b="1" dirty="0">
                <a:solidFill>
                  <a:schemeClr val="bg1"/>
                </a:solidFill>
                <a:latin typeface="Quicksand" pitchFamily="2" charset="0"/>
              </a:rPr>
              <a:t> Youth </a:t>
            </a:r>
            <a:r>
              <a:rPr lang="de-AT" sz="4000" b="1" dirty="0" err="1">
                <a:solidFill>
                  <a:schemeClr val="bg1"/>
                </a:solidFill>
                <a:latin typeface="Quicksand" pitchFamily="2" charset="0"/>
              </a:rPr>
              <a:t>Section</a:t>
            </a:r>
            <a:r>
              <a:rPr lang="de-AT" sz="4000" b="1" dirty="0">
                <a:solidFill>
                  <a:schemeClr val="bg1"/>
                </a:solidFill>
                <a:latin typeface="Quicksand" pitchFamily="2" charset="0"/>
              </a:rPr>
              <a:t> (WFDYS)</a:t>
            </a:r>
            <a:r>
              <a:rPr lang="de-AT" sz="4000" dirty="0">
                <a:solidFill>
                  <a:schemeClr val="bg1"/>
                </a:solidFill>
                <a:latin typeface="Quicksand" pitchFamily="2" charset="0"/>
              </a:rPr>
              <a:t> </a:t>
            </a:r>
            <a:r>
              <a:rPr lang="de-AT" sz="4000" dirty="0" err="1">
                <a:solidFill>
                  <a:schemeClr val="bg1"/>
                </a:solidFill>
                <a:latin typeface="Quicksand" pitchFamily="2" charset="0"/>
              </a:rPr>
              <a:t>is</a:t>
            </a:r>
            <a:r>
              <a:rPr lang="de-AT" sz="4000" dirty="0">
                <a:solidFill>
                  <a:schemeClr val="bg1"/>
                </a:solidFill>
                <a:latin typeface="Quicksand" pitchFamily="2" charset="0"/>
              </a:rPr>
              <a:t> </a:t>
            </a:r>
            <a:r>
              <a:rPr lang="de-AT" sz="4000" dirty="0" err="1">
                <a:solidFill>
                  <a:schemeClr val="bg1"/>
                </a:solidFill>
                <a:latin typeface="Quicksand" pitchFamily="2" charset="0"/>
              </a:rPr>
              <a:t>the</a:t>
            </a:r>
            <a:r>
              <a:rPr lang="de-AT" sz="4000" dirty="0">
                <a:solidFill>
                  <a:schemeClr val="bg1"/>
                </a:solidFill>
                <a:latin typeface="Quicksand" pitchFamily="2" charset="0"/>
              </a:rPr>
              <a:t> </a:t>
            </a:r>
            <a:r>
              <a:rPr lang="de-AT" sz="4000" dirty="0" err="1">
                <a:solidFill>
                  <a:schemeClr val="bg1"/>
                </a:solidFill>
                <a:latin typeface="Quicksand" pitchFamily="2" charset="0"/>
              </a:rPr>
              <a:t>youth</a:t>
            </a:r>
            <a:r>
              <a:rPr lang="de-AT" sz="4000" dirty="0">
                <a:solidFill>
                  <a:schemeClr val="bg1"/>
                </a:solidFill>
                <a:latin typeface="Quicksand" pitchFamily="2" charset="0"/>
              </a:rPr>
              <a:t> </a:t>
            </a:r>
            <a:r>
              <a:rPr lang="de-AT" sz="4000" dirty="0" err="1">
                <a:solidFill>
                  <a:schemeClr val="bg1"/>
                </a:solidFill>
                <a:latin typeface="Quicksand" pitchFamily="2" charset="0"/>
              </a:rPr>
              <a:t>section</a:t>
            </a:r>
            <a:r>
              <a:rPr lang="de-AT" sz="4000" dirty="0">
                <a:solidFill>
                  <a:schemeClr val="bg1"/>
                </a:solidFill>
                <a:latin typeface="Quicksand" pitchFamily="2" charset="0"/>
              </a:rPr>
              <a:t> </a:t>
            </a:r>
            <a:r>
              <a:rPr lang="de-AT" sz="4000" dirty="0" err="1">
                <a:solidFill>
                  <a:schemeClr val="bg1"/>
                </a:solidFill>
                <a:latin typeface="Quicksand" pitchFamily="2" charset="0"/>
              </a:rPr>
              <a:t>of</a:t>
            </a:r>
            <a:r>
              <a:rPr lang="de-AT" sz="4000" dirty="0">
                <a:solidFill>
                  <a:schemeClr val="bg1"/>
                </a:solidFill>
                <a:latin typeface="Quicksand" pitchFamily="2" charset="0"/>
              </a:rPr>
              <a:t> </a:t>
            </a:r>
            <a:r>
              <a:rPr lang="de-AT" sz="4000" dirty="0" err="1">
                <a:solidFill>
                  <a:schemeClr val="bg1"/>
                </a:solidFill>
                <a:latin typeface="Quicksand" pitchFamily="2" charset="0"/>
              </a:rPr>
              <a:t>the</a:t>
            </a:r>
            <a:r>
              <a:rPr lang="de-AT" sz="4000" dirty="0">
                <a:solidFill>
                  <a:schemeClr val="bg1"/>
                </a:solidFill>
                <a:latin typeface="Quicksand" pitchFamily="2" charset="0"/>
              </a:rPr>
              <a:t> </a:t>
            </a:r>
            <a:r>
              <a:rPr lang="de-AT" sz="4000" b="1" dirty="0">
                <a:solidFill>
                  <a:schemeClr val="bg1"/>
                </a:solidFill>
                <a:latin typeface="Quicksand" pitchFamily="2" charset="0"/>
              </a:rPr>
              <a:t>World </a:t>
            </a:r>
            <a:r>
              <a:rPr lang="de-AT" sz="4000" b="1" dirty="0" err="1">
                <a:solidFill>
                  <a:schemeClr val="bg1"/>
                </a:solidFill>
                <a:latin typeface="Quicksand" pitchFamily="2" charset="0"/>
              </a:rPr>
              <a:t>Federation</a:t>
            </a:r>
            <a:r>
              <a:rPr lang="de-AT" sz="4000" b="1" dirty="0">
                <a:solidFill>
                  <a:schemeClr val="bg1"/>
                </a:solidFill>
                <a:latin typeface="Quicksand" pitchFamily="2" charset="0"/>
              </a:rPr>
              <a:t> </a:t>
            </a:r>
            <a:r>
              <a:rPr lang="de-AT" sz="4000" b="1" dirty="0" err="1">
                <a:solidFill>
                  <a:schemeClr val="bg1"/>
                </a:solidFill>
                <a:latin typeface="Quicksand" pitchFamily="2" charset="0"/>
              </a:rPr>
              <a:t>of</a:t>
            </a:r>
            <a:r>
              <a:rPr lang="de-AT" sz="4000" b="1" dirty="0">
                <a:solidFill>
                  <a:schemeClr val="bg1"/>
                </a:solidFill>
                <a:latin typeface="Quicksand" pitchFamily="2" charset="0"/>
              </a:rPr>
              <a:t> </a:t>
            </a:r>
            <a:r>
              <a:rPr lang="de-AT" sz="4000" b="1" dirty="0" err="1">
                <a:solidFill>
                  <a:schemeClr val="bg1"/>
                </a:solidFill>
                <a:latin typeface="Quicksand" pitchFamily="2" charset="0"/>
              </a:rPr>
              <a:t>the</a:t>
            </a:r>
            <a:r>
              <a:rPr lang="de-AT" sz="4000" b="1" dirty="0">
                <a:solidFill>
                  <a:schemeClr val="bg1"/>
                </a:solidFill>
                <a:latin typeface="Quicksand" pitchFamily="2" charset="0"/>
              </a:rPr>
              <a:t> </a:t>
            </a:r>
            <a:r>
              <a:rPr lang="de-AT" sz="4000" b="1" dirty="0" err="1">
                <a:solidFill>
                  <a:schemeClr val="bg1"/>
                </a:solidFill>
                <a:latin typeface="Quicksand" pitchFamily="2" charset="0"/>
              </a:rPr>
              <a:t>Deaf</a:t>
            </a:r>
            <a:r>
              <a:rPr lang="de-AT" sz="4000" b="1" dirty="0">
                <a:solidFill>
                  <a:schemeClr val="bg1"/>
                </a:solidFill>
                <a:latin typeface="Quicksand" pitchFamily="2" charset="0"/>
              </a:rPr>
              <a:t> (WFD)</a:t>
            </a:r>
            <a:r>
              <a:rPr lang="de-AT" sz="4000" dirty="0">
                <a:solidFill>
                  <a:schemeClr val="bg1"/>
                </a:solidFill>
                <a:latin typeface="Quicksand" pitchFamily="2" charset="0"/>
              </a:rPr>
              <a:t>. </a:t>
            </a:r>
          </a:p>
          <a:p>
            <a:pPr algn="just">
              <a:buNone/>
            </a:pPr>
            <a:endParaRPr lang="de-AT" sz="4000" dirty="0">
              <a:solidFill>
                <a:schemeClr val="bg1"/>
              </a:solidFill>
              <a:latin typeface="Quicksand" pitchFamily="2" charset="0"/>
            </a:endParaRPr>
          </a:p>
          <a:p>
            <a:pPr marL="571500" indent="-571500" algn="just">
              <a:lnSpc>
                <a:spcPct val="150000"/>
              </a:lnSpc>
              <a:buClr>
                <a:schemeClr val="bg1"/>
              </a:buClr>
              <a:buFont typeface="Arial" panose="020B0604020202020204" pitchFamily="34" charset="0"/>
              <a:buChar char="•"/>
            </a:pPr>
            <a:r>
              <a:rPr lang="de-AT" sz="4000" b="1" dirty="0" err="1">
                <a:solidFill>
                  <a:schemeClr val="bg1"/>
                </a:solidFill>
                <a:latin typeface="Quicksand" pitchFamily="2" charset="0"/>
              </a:rPr>
              <a:t>represents</a:t>
            </a:r>
            <a:r>
              <a:rPr lang="de-AT" sz="4000" dirty="0">
                <a:solidFill>
                  <a:schemeClr val="bg1"/>
                </a:solidFill>
                <a:latin typeface="Quicksand" pitchFamily="2" charset="0"/>
              </a:rPr>
              <a:t> </a:t>
            </a:r>
            <a:r>
              <a:rPr lang="de-AT" sz="4000" dirty="0" err="1">
                <a:solidFill>
                  <a:schemeClr val="bg1"/>
                </a:solidFill>
                <a:latin typeface="Quicksand" pitchFamily="2" charset="0"/>
              </a:rPr>
              <a:t>the</a:t>
            </a:r>
            <a:r>
              <a:rPr lang="de-AT" sz="4000" dirty="0">
                <a:solidFill>
                  <a:schemeClr val="bg1"/>
                </a:solidFill>
                <a:latin typeface="Quicksand" pitchFamily="2" charset="0"/>
              </a:rPr>
              <a:t> </a:t>
            </a:r>
            <a:r>
              <a:rPr lang="de-AT" sz="4000" b="1" dirty="0" err="1">
                <a:solidFill>
                  <a:schemeClr val="bg1"/>
                </a:solidFill>
                <a:latin typeface="Quicksand" pitchFamily="2" charset="0"/>
              </a:rPr>
              <a:t>interests</a:t>
            </a:r>
            <a:r>
              <a:rPr lang="de-AT" sz="4000" dirty="0">
                <a:solidFill>
                  <a:schemeClr val="bg1"/>
                </a:solidFill>
                <a:latin typeface="Quicksand" pitchFamily="2" charset="0"/>
              </a:rPr>
              <a:t> </a:t>
            </a:r>
            <a:r>
              <a:rPr lang="de-AT" sz="4000" dirty="0" err="1">
                <a:solidFill>
                  <a:schemeClr val="bg1"/>
                </a:solidFill>
                <a:latin typeface="Quicksand" pitchFamily="2" charset="0"/>
              </a:rPr>
              <a:t>of</a:t>
            </a:r>
            <a:r>
              <a:rPr lang="de-AT" sz="4000" dirty="0">
                <a:solidFill>
                  <a:schemeClr val="bg1"/>
                </a:solidFill>
                <a:latin typeface="Quicksand" pitchFamily="2" charset="0"/>
              </a:rPr>
              <a:t> </a:t>
            </a:r>
            <a:r>
              <a:rPr lang="de-AT" sz="4000" dirty="0" err="1">
                <a:solidFill>
                  <a:schemeClr val="bg1"/>
                </a:solidFill>
                <a:latin typeface="Quicksand" pitchFamily="2" charset="0"/>
              </a:rPr>
              <a:t>young</a:t>
            </a:r>
            <a:r>
              <a:rPr lang="de-AT" sz="4000" dirty="0">
                <a:solidFill>
                  <a:schemeClr val="bg1"/>
                </a:solidFill>
                <a:latin typeface="Quicksand" pitchFamily="2" charset="0"/>
              </a:rPr>
              <a:t> </a:t>
            </a:r>
            <a:r>
              <a:rPr lang="de-AT" sz="4000" dirty="0" err="1">
                <a:solidFill>
                  <a:schemeClr val="bg1"/>
                </a:solidFill>
                <a:latin typeface="Quicksand" pitchFamily="2" charset="0"/>
              </a:rPr>
              <a:t>deaf</a:t>
            </a:r>
            <a:r>
              <a:rPr lang="de-AT" sz="4000" dirty="0">
                <a:solidFill>
                  <a:schemeClr val="bg1"/>
                </a:solidFill>
                <a:latin typeface="Quicksand" pitchFamily="2" charset="0"/>
              </a:rPr>
              <a:t> </a:t>
            </a:r>
            <a:r>
              <a:rPr lang="de-AT" sz="4000" dirty="0" err="1">
                <a:solidFill>
                  <a:schemeClr val="bg1"/>
                </a:solidFill>
                <a:latin typeface="Quicksand" pitchFamily="2" charset="0"/>
              </a:rPr>
              <a:t>people</a:t>
            </a:r>
            <a:r>
              <a:rPr lang="de-AT" sz="4000" dirty="0">
                <a:solidFill>
                  <a:schemeClr val="bg1"/>
                </a:solidFill>
                <a:latin typeface="Quicksand" pitchFamily="2" charset="0"/>
              </a:rPr>
              <a:t> </a:t>
            </a:r>
            <a:r>
              <a:rPr lang="de-AT" sz="4000" dirty="0" err="1">
                <a:solidFill>
                  <a:schemeClr val="bg1"/>
                </a:solidFill>
                <a:latin typeface="Quicksand" pitchFamily="2" charset="0"/>
              </a:rPr>
              <a:t>worldwide</a:t>
            </a:r>
            <a:endParaRPr lang="de-AT" sz="4000" dirty="0">
              <a:solidFill>
                <a:schemeClr val="bg1"/>
              </a:solidFill>
              <a:latin typeface="Quicksand" pitchFamily="2" charset="0"/>
            </a:endParaRPr>
          </a:p>
          <a:p>
            <a:pPr marL="571500" indent="-571500" algn="just">
              <a:lnSpc>
                <a:spcPct val="150000"/>
              </a:lnSpc>
              <a:buClr>
                <a:schemeClr val="bg1"/>
              </a:buClr>
              <a:buFont typeface="Arial" panose="020B0604020202020204" pitchFamily="34" charset="0"/>
              <a:buChar char="•"/>
            </a:pPr>
            <a:r>
              <a:rPr lang="de-AT" sz="4000" b="1" dirty="0" err="1">
                <a:solidFill>
                  <a:schemeClr val="bg1"/>
                </a:solidFill>
                <a:latin typeface="Quicksand" pitchFamily="2" charset="0"/>
              </a:rPr>
              <a:t>advocates</a:t>
            </a:r>
            <a:r>
              <a:rPr lang="de-AT" sz="4000" dirty="0">
                <a:solidFill>
                  <a:schemeClr val="bg1"/>
                </a:solidFill>
                <a:latin typeface="Quicksand" pitchFamily="2" charset="0"/>
              </a:rPr>
              <a:t> </a:t>
            </a:r>
            <a:r>
              <a:rPr lang="de-AT" sz="4000" dirty="0" err="1">
                <a:solidFill>
                  <a:schemeClr val="bg1"/>
                </a:solidFill>
                <a:latin typeface="Quicksand" pitchFamily="2" charset="0"/>
              </a:rPr>
              <a:t>for</a:t>
            </a:r>
            <a:r>
              <a:rPr lang="de-AT" sz="4000" dirty="0">
                <a:solidFill>
                  <a:schemeClr val="bg1"/>
                </a:solidFill>
                <a:latin typeface="Quicksand" pitchFamily="2" charset="0"/>
              </a:rPr>
              <a:t> </a:t>
            </a:r>
            <a:r>
              <a:rPr lang="de-AT" sz="4000" dirty="0" err="1">
                <a:solidFill>
                  <a:schemeClr val="bg1"/>
                </a:solidFill>
                <a:latin typeface="Quicksand" pitchFamily="2" charset="0"/>
              </a:rPr>
              <a:t>their</a:t>
            </a:r>
            <a:r>
              <a:rPr lang="de-AT" sz="4000" dirty="0">
                <a:solidFill>
                  <a:schemeClr val="bg1"/>
                </a:solidFill>
                <a:latin typeface="Quicksand" pitchFamily="2" charset="0"/>
              </a:rPr>
              <a:t> </a:t>
            </a:r>
            <a:r>
              <a:rPr lang="de-AT" sz="4000" b="1" dirty="0" err="1">
                <a:solidFill>
                  <a:schemeClr val="bg1"/>
                </a:solidFill>
                <a:latin typeface="Quicksand" pitchFamily="2" charset="0"/>
              </a:rPr>
              <a:t>rights</a:t>
            </a:r>
            <a:r>
              <a:rPr lang="de-AT" sz="4000" dirty="0">
                <a:solidFill>
                  <a:schemeClr val="bg1"/>
                </a:solidFill>
                <a:latin typeface="Quicksand" pitchFamily="2" charset="0"/>
              </a:rPr>
              <a:t>, </a:t>
            </a:r>
            <a:r>
              <a:rPr lang="de-AT" sz="4000" b="1" dirty="0" err="1">
                <a:solidFill>
                  <a:schemeClr val="bg1"/>
                </a:solidFill>
                <a:latin typeface="Quicksand" pitchFamily="2" charset="0"/>
              </a:rPr>
              <a:t>education</a:t>
            </a:r>
            <a:r>
              <a:rPr lang="de-AT" sz="4000" dirty="0">
                <a:solidFill>
                  <a:schemeClr val="bg1"/>
                </a:solidFill>
                <a:latin typeface="Quicksand" pitchFamily="2" charset="0"/>
              </a:rPr>
              <a:t>, and </a:t>
            </a:r>
            <a:r>
              <a:rPr lang="de-AT" sz="4000" b="1" dirty="0">
                <a:solidFill>
                  <a:schemeClr val="bg1"/>
                </a:solidFill>
                <a:latin typeface="Quicksand" pitchFamily="2" charset="0"/>
              </a:rPr>
              <a:t>social </a:t>
            </a:r>
            <a:r>
              <a:rPr lang="de-AT" sz="4000" b="1" dirty="0" err="1">
                <a:solidFill>
                  <a:schemeClr val="bg1"/>
                </a:solidFill>
                <a:latin typeface="Quicksand" pitchFamily="2" charset="0"/>
              </a:rPr>
              <a:t>inclusion</a:t>
            </a:r>
            <a:endParaRPr lang="de-AT" sz="3200" b="1" dirty="0">
              <a:solidFill>
                <a:schemeClr val="bg1"/>
              </a:solidFill>
              <a:effectLst/>
              <a:latin typeface="Quicksand" pitchFamily="2" charset="0"/>
            </a:endParaRPr>
          </a:p>
        </p:txBody>
      </p:sp>
    </p:spTree>
    <p:extLst>
      <p:ext uri="{BB962C8B-B14F-4D97-AF65-F5344CB8AC3E}">
        <p14:creationId xmlns:p14="http://schemas.microsoft.com/office/powerpoint/2010/main" val="415256574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Shape 174"/>
        <p:cNvGrpSpPr/>
        <p:nvPr/>
      </p:nvGrpSpPr>
      <p:grpSpPr>
        <a:xfrm>
          <a:off x="0" y="0"/>
          <a:ext cx="0" cy="0"/>
          <a:chOff x="0" y="0"/>
          <a:chExt cx="0" cy="0"/>
        </a:xfrm>
      </p:grpSpPr>
      <p:grpSp>
        <p:nvGrpSpPr>
          <p:cNvPr id="175" name="Google Shape;175;g32567902cf3_0_6"/>
          <p:cNvGrpSpPr/>
          <p:nvPr/>
        </p:nvGrpSpPr>
        <p:grpSpPr>
          <a:xfrm>
            <a:off x="0" y="-216993"/>
            <a:ext cx="2922102" cy="10504504"/>
            <a:chOff x="0" y="-57150"/>
            <a:chExt cx="769602" cy="2766600"/>
          </a:xfrm>
        </p:grpSpPr>
        <p:sp>
          <p:nvSpPr>
            <p:cNvPr id="176" name="Google Shape;176;g32567902cf3_0_6"/>
            <p:cNvSpPr/>
            <p:nvPr/>
          </p:nvSpPr>
          <p:spPr>
            <a:xfrm>
              <a:off x="0" y="0"/>
              <a:ext cx="769602" cy="2709333"/>
            </a:xfrm>
            <a:custGeom>
              <a:avLst/>
              <a:gdLst/>
              <a:ahLst/>
              <a:cxnLst/>
              <a:rect l="l" t="t" r="r" b="b"/>
              <a:pathLst>
                <a:path w="769602" h="2709333" extrusionOk="0">
                  <a:moveTo>
                    <a:pt x="0" y="0"/>
                  </a:moveTo>
                  <a:lnTo>
                    <a:pt x="769602" y="0"/>
                  </a:lnTo>
                  <a:lnTo>
                    <a:pt x="769602" y="2709333"/>
                  </a:lnTo>
                  <a:lnTo>
                    <a:pt x="0" y="2709333"/>
                  </a:lnTo>
                  <a:close/>
                </a:path>
              </a:pathLst>
            </a:custGeom>
            <a:solidFill>
              <a:srgbClr val="039796"/>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77" name="Google Shape;177;g32567902cf3_0_6"/>
            <p:cNvSpPr txBox="1"/>
            <p:nvPr/>
          </p:nvSpPr>
          <p:spPr>
            <a:xfrm>
              <a:off x="0" y="-57150"/>
              <a:ext cx="769500" cy="2766600"/>
            </a:xfrm>
            <a:prstGeom prst="rect">
              <a:avLst/>
            </a:prstGeom>
            <a:noFill/>
            <a:ln>
              <a:noFill/>
            </a:ln>
          </p:spPr>
          <p:txBody>
            <a:bodyPr spcFirstLastPara="1" wrap="square" lIns="50800" tIns="50800" rIns="50800" bIns="50800" anchor="ctr" anchorCtr="0">
              <a:noAutofit/>
            </a:bodyPr>
            <a:lstStyle/>
            <a:p>
              <a:pPr marL="0" marR="0" lvl="0" indent="0" algn="ctr" rtl="0">
                <a:lnSpc>
                  <a:spcPct val="147722"/>
                </a:lnSpc>
                <a:spcBef>
                  <a:spcPts val="0"/>
                </a:spcBef>
                <a:spcAft>
                  <a:spcPts val="0"/>
                </a:spcAft>
                <a:buNone/>
              </a:pPr>
              <a:endParaRPr sz="1800">
                <a:solidFill>
                  <a:schemeClr val="dk1"/>
                </a:solidFill>
                <a:latin typeface="Calibri"/>
                <a:ea typeface="Calibri"/>
                <a:cs typeface="Calibri"/>
                <a:sym typeface="Calibri"/>
              </a:endParaRPr>
            </a:p>
            <a:p>
              <a:pPr marL="0" marR="0" lvl="0" indent="0" algn="ctr" rtl="0">
                <a:lnSpc>
                  <a:spcPct val="147722"/>
                </a:lnSpc>
                <a:spcBef>
                  <a:spcPts val="0"/>
                </a:spcBef>
                <a:spcAft>
                  <a:spcPts val="0"/>
                </a:spcAft>
                <a:buNone/>
              </a:pPr>
              <a:endParaRPr sz="1800">
                <a:solidFill>
                  <a:schemeClr val="dk1"/>
                </a:solidFill>
                <a:latin typeface="Calibri"/>
                <a:ea typeface="Calibri"/>
                <a:cs typeface="Calibri"/>
                <a:sym typeface="Calibri"/>
              </a:endParaRPr>
            </a:p>
          </p:txBody>
        </p:sp>
      </p:grpSp>
      <p:sp>
        <p:nvSpPr>
          <p:cNvPr id="178" name="Google Shape;178;g32567902cf3_0_6"/>
          <p:cNvSpPr/>
          <p:nvPr/>
        </p:nvSpPr>
        <p:spPr>
          <a:xfrm>
            <a:off x="-331548" y="0"/>
            <a:ext cx="3598334" cy="2022564"/>
          </a:xfrm>
          <a:custGeom>
            <a:avLst/>
            <a:gdLst/>
            <a:ahLst/>
            <a:cxnLst/>
            <a:rect l="l" t="t" r="r" b="b"/>
            <a:pathLst>
              <a:path w="3598334" h="2022564" extrusionOk="0">
                <a:moveTo>
                  <a:pt x="0" y="0"/>
                </a:moveTo>
                <a:lnTo>
                  <a:pt x="3598335" y="0"/>
                </a:lnTo>
                <a:lnTo>
                  <a:pt x="3598335" y="2022564"/>
                </a:lnTo>
                <a:lnTo>
                  <a:pt x="0" y="2022564"/>
                </a:lnTo>
                <a:lnTo>
                  <a:pt x="0" y="0"/>
                </a:lnTo>
                <a:close/>
              </a:path>
            </a:pathLst>
          </a:custGeom>
          <a:blipFill rotWithShape="1">
            <a:blip r:embed="rId3">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79" name="Google Shape;179;g32567902cf3_0_6"/>
          <p:cNvSpPr txBox="1"/>
          <p:nvPr/>
        </p:nvSpPr>
        <p:spPr>
          <a:xfrm>
            <a:off x="377149" y="1953375"/>
            <a:ext cx="2167800" cy="689420"/>
          </a:xfrm>
          <a:prstGeom prst="rect">
            <a:avLst/>
          </a:prstGeom>
          <a:noFill/>
          <a:ln>
            <a:noFill/>
          </a:ln>
        </p:spPr>
        <p:txBody>
          <a:bodyPr spcFirstLastPara="1" wrap="square" lIns="0" tIns="0" rIns="0" bIns="0" anchor="t" anchorCtr="0">
            <a:spAutoFit/>
          </a:bodyPr>
          <a:lstStyle/>
          <a:p>
            <a:pPr marL="0" marR="0" lvl="0" indent="0" algn="l" rtl="0">
              <a:lnSpc>
                <a:spcPct val="140000"/>
              </a:lnSpc>
              <a:spcBef>
                <a:spcPts val="0"/>
              </a:spcBef>
              <a:spcAft>
                <a:spcPts val="0"/>
              </a:spcAft>
              <a:buNone/>
            </a:pPr>
            <a:r>
              <a:rPr lang="de-AT" sz="3200" dirty="0">
                <a:solidFill>
                  <a:srgbClr val="F7F1D5"/>
                </a:solidFill>
                <a:latin typeface="Anton"/>
                <a:ea typeface="Anton"/>
                <a:cs typeface="Anton"/>
                <a:sym typeface="Anton"/>
              </a:rPr>
              <a:t>WFDYS</a:t>
            </a:r>
            <a:endParaRPr sz="3200" dirty="0">
              <a:solidFill>
                <a:srgbClr val="F7F1D5"/>
              </a:solidFill>
              <a:latin typeface="Anton"/>
              <a:ea typeface="Anton"/>
              <a:cs typeface="Anton"/>
              <a:sym typeface="Anton"/>
            </a:endParaRPr>
          </a:p>
        </p:txBody>
      </p:sp>
      <p:sp>
        <p:nvSpPr>
          <p:cNvPr id="186" name="Google Shape;186;g32567902cf3_0_6"/>
          <p:cNvSpPr/>
          <p:nvPr/>
        </p:nvSpPr>
        <p:spPr>
          <a:xfrm>
            <a:off x="14829676" y="9368075"/>
            <a:ext cx="3337838" cy="744060"/>
          </a:xfrm>
          <a:custGeom>
            <a:avLst/>
            <a:gdLst/>
            <a:ahLst/>
            <a:cxnLst/>
            <a:rect l="l" t="t" r="r" b="b"/>
            <a:pathLst>
              <a:path w="3337838" h="744060" extrusionOk="0">
                <a:moveTo>
                  <a:pt x="0" y="0"/>
                </a:moveTo>
                <a:lnTo>
                  <a:pt x="3337838" y="0"/>
                </a:lnTo>
                <a:lnTo>
                  <a:pt x="3337838" y="744060"/>
                </a:lnTo>
                <a:lnTo>
                  <a:pt x="0" y="744060"/>
                </a:lnTo>
                <a:lnTo>
                  <a:pt x="0" y="0"/>
                </a:lnTo>
                <a:close/>
              </a:path>
            </a:pathLst>
          </a:custGeom>
          <a:blipFill rotWithShape="1">
            <a:blip r:embed="rId4">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pic>
        <p:nvPicPr>
          <p:cNvPr id="2" name="Grafik 1" descr="Ein Bild, das Clipart, Grafiken, Kreis, Logo enthält.&#10;&#10;KI-generierte Inhalte können fehlerhaft sein.">
            <a:extLst>
              <a:ext uri="{FF2B5EF4-FFF2-40B4-BE49-F238E27FC236}">
                <a16:creationId xmlns:a16="http://schemas.microsoft.com/office/drawing/2014/main" id="{8108994A-F363-27F7-8F8E-D0FB607B41F7}"/>
              </a:ext>
            </a:extLst>
          </p:cNvPr>
          <p:cNvPicPr>
            <a:picLocks noChangeAspect="1"/>
          </p:cNvPicPr>
          <p:nvPr/>
        </p:nvPicPr>
        <p:blipFill>
          <a:blip r:embed="rId5"/>
          <a:stretch>
            <a:fillRect/>
          </a:stretch>
        </p:blipFill>
        <p:spPr>
          <a:xfrm>
            <a:off x="12507327" y="2409583"/>
            <a:ext cx="5250842" cy="5250842"/>
          </a:xfrm>
          <a:prstGeom prst="rect">
            <a:avLst/>
          </a:prstGeom>
        </p:spPr>
      </p:pic>
      <p:sp>
        <p:nvSpPr>
          <p:cNvPr id="3" name="Google Shape;122;g325bd59bfda_0_4">
            <a:extLst>
              <a:ext uri="{FF2B5EF4-FFF2-40B4-BE49-F238E27FC236}">
                <a16:creationId xmlns:a16="http://schemas.microsoft.com/office/drawing/2014/main" id="{0F62E699-ECC4-A6F0-F9DB-7C0F7A3249B7}"/>
              </a:ext>
            </a:extLst>
          </p:cNvPr>
          <p:cNvSpPr txBox="1"/>
          <p:nvPr/>
        </p:nvSpPr>
        <p:spPr>
          <a:xfrm>
            <a:off x="3299233" y="307598"/>
            <a:ext cx="8678263" cy="9787264"/>
          </a:xfrm>
          <a:prstGeom prst="rect">
            <a:avLst/>
          </a:prstGeom>
          <a:noFill/>
          <a:ln>
            <a:noFill/>
          </a:ln>
        </p:spPr>
        <p:txBody>
          <a:bodyPr spcFirstLastPara="1" wrap="square" lIns="91425" tIns="91425" rIns="91425" bIns="91425" anchor="t" anchorCtr="0">
            <a:spAutoFit/>
          </a:bodyPr>
          <a:lstStyle/>
          <a:p>
            <a:pPr>
              <a:buNone/>
            </a:pPr>
            <a:r>
              <a:rPr lang="de-AT" sz="2400" b="1" dirty="0">
                <a:solidFill>
                  <a:schemeClr val="bg1"/>
                </a:solidFill>
                <a:latin typeface="Quicksand" pitchFamily="2" charset="0"/>
              </a:rPr>
              <a:t>Main Goals </a:t>
            </a:r>
            <a:r>
              <a:rPr lang="de-AT" sz="2400" b="1" dirty="0" err="1">
                <a:solidFill>
                  <a:schemeClr val="bg1"/>
                </a:solidFill>
                <a:latin typeface="Quicksand" pitchFamily="2" charset="0"/>
              </a:rPr>
              <a:t>of</a:t>
            </a:r>
            <a:r>
              <a:rPr lang="de-AT" sz="2400" b="1" dirty="0">
                <a:solidFill>
                  <a:schemeClr val="bg1"/>
                </a:solidFill>
                <a:latin typeface="Quicksand" pitchFamily="2" charset="0"/>
              </a:rPr>
              <a:t> WFDYS:</a:t>
            </a:r>
          </a:p>
          <a:p>
            <a:pPr>
              <a:buNone/>
            </a:pPr>
            <a:endParaRPr lang="de-AT" sz="2400" b="1" dirty="0">
              <a:solidFill>
                <a:schemeClr val="bg1"/>
              </a:solidFill>
              <a:latin typeface="Quicksand" pitchFamily="2" charset="0"/>
            </a:endParaRPr>
          </a:p>
          <a:p>
            <a:pPr marL="342900" indent="-342900">
              <a:buClr>
                <a:schemeClr val="bg1"/>
              </a:buClr>
              <a:buFont typeface="Arial" panose="020B0604020202020204" pitchFamily="34" charset="0"/>
              <a:buChar char="•"/>
            </a:pPr>
            <a:r>
              <a:rPr lang="de-AT" sz="2400" b="1" dirty="0">
                <a:solidFill>
                  <a:schemeClr val="bg1"/>
                </a:solidFill>
                <a:latin typeface="Quicksand" pitchFamily="2" charset="0"/>
              </a:rPr>
              <a:t>Promotion </a:t>
            </a:r>
            <a:r>
              <a:rPr lang="de-AT" sz="2400" b="1" dirty="0" err="1">
                <a:solidFill>
                  <a:schemeClr val="bg1"/>
                </a:solidFill>
                <a:latin typeface="Quicksand" pitchFamily="2" charset="0"/>
              </a:rPr>
              <a:t>of</a:t>
            </a:r>
            <a:r>
              <a:rPr lang="de-AT" sz="2400" b="1" dirty="0">
                <a:solidFill>
                  <a:schemeClr val="bg1"/>
                </a:solidFill>
                <a:latin typeface="Quicksand" pitchFamily="2" charset="0"/>
              </a:rPr>
              <a:t> </a:t>
            </a:r>
            <a:r>
              <a:rPr lang="de-AT" sz="2400" b="1" dirty="0" err="1">
                <a:solidFill>
                  <a:schemeClr val="bg1"/>
                </a:solidFill>
                <a:latin typeface="Quicksand" pitchFamily="2" charset="0"/>
              </a:rPr>
              <a:t>Sign</a:t>
            </a:r>
            <a:r>
              <a:rPr lang="de-AT" sz="2400" b="1" dirty="0">
                <a:solidFill>
                  <a:schemeClr val="bg1"/>
                </a:solidFill>
                <a:latin typeface="Quicksand" pitchFamily="2" charset="0"/>
              </a:rPr>
              <a:t> </a:t>
            </a:r>
            <a:r>
              <a:rPr lang="de-AT" sz="2400" b="1" dirty="0" err="1">
                <a:solidFill>
                  <a:schemeClr val="bg1"/>
                </a:solidFill>
                <a:latin typeface="Quicksand" pitchFamily="2" charset="0"/>
              </a:rPr>
              <a:t>Languages</a:t>
            </a:r>
            <a:r>
              <a:rPr lang="de-AT" sz="2400" dirty="0">
                <a:solidFill>
                  <a:schemeClr val="bg1"/>
                </a:solidFill>
                <a:latin typeface="Quicksand" pitchFamily="2" charset="0"/>
              </a:rPr>
              <a:t> – WFDYS </a:t>
            </a:r>
            <a:r>
              <a:rPr lang="de-AT" sz="2400" dirty="0" err="1">
                <a:solidFill>
                  <a:schemeClr val="bg1"/>
                </a:solidFill>
                <a:latin typeface="Quicksand" pitchFamily="2" charset="0"/>
              </a:rPr>
              <a:t>advocates</a:t>
            </a:r>
            <a:r>
              <a:rPr lang="de-AT" sz="2400" dirty="0">
                <a:solidFill>
                  <a:schemeClr val="bg1"/>
                </a:solidFill>
                <a:latin typeface="Quicksand" pitchFamily="2" charset="0"/>
              </a:rPr>
              <a:t> </a:t>
            </a:r>
            <a:r>
              <a:rPr lang="de-AT" sz="2400" dirty="0" err="1">
                <a:solidFill>
                  <a:schemeClr val="bg1"/>
                </a:solidFill>
                <a:latin typeface="Quicksand" pitchFamily="2" charset="0"/>
              </a:rPr>
              <a:t>for</a:t>
            </a:r>
            <a:r>
              <a:rPr lang="de-AT" sz="2400" dirty="0">
                <a:solidFill>
                  <a:schemeClr val="bg1"/>
                </a:solidFill>
                <a:latin typeface="Quicksand" pitchFamily="2" charset="0"/>
              </a:rPr>
              <a:t> </a:t>
            </a:r>
            <a:r>
              <a:rPr lang="de-AT" sz="2400" dirty="0" err="1">
                <a:solidFill>
                  <a:schemeClr val="bg1"/>
                </a:solidFill>
                <a:latin typeface="Quicksand" pitchFamily="2" charset="0"/>
              </a:rPr>
              <a:t>the</a:t>
            </a:r>
            <a:r>
              <a:rPr lang="de-AT" sz="2400" dirty="0">
                <a:solidFill>
                  <a:schemeClr val="bg1"/>
                </a:solidFill>
                <a:latin typeface="Quicksand" pitchFamily="2" charset="0"/>
              </a:rPr>
              <a:t> </a:t>
            </a:r>
            <a:r>
              <a:rPr lang="de-AT" sz="2400" dirty="0" err="1">
                <a:solidFill>
                  <a:schemeClr val="bg1"/>
                </a:solidFill>
                <a:latin typeface="Quicksand" pitchFamily="2" charset="0"/>
              </a:rPr>
              <a:t>recognition</a:t>
            </a:r>
            <a:r>
              <a:rPr lang="de-AT" sz="2400" dirty="0">
                <a:solidFill>
                  <a:schemeClr val="bg1"/>
                </a:solidFill>
                <a:latin typeface="Quicksand" pitchFamily="2" charset="0"/>
              </a:rPr>
              <a:t> and </a:t>
            </a:r>
            <a:r>
              <a:rPr lang="de-AT" sz="2400" dirty="0" err="1">
                <a:solidFill>
                  <a:schemeClr val="bg1"/>
                </a:solidFill>
                <a:latin typeface="Quicksand" pitchFamily="2" charset="0"/>
              </a:rPr>
              <a:t>protection</a:t>
            </a:r>
            <a:r>
              <a:rPr lang="de-AT" sz="2400" dirty="0">
                <a:solidFill>
                  <a:schemeClr val="bg1"/>
                </a:solidFill>
                <a:latin typeface="Quicksand" pitchFamily="2" charset="0"/>
              </a:rPr>
              <a:t> </a:t>
            </a:r>
            <a:r>
              <a:rPr lang="de-AT" sz="2400" dirty="0" err="1">
                <a:solidFill>
                  <a:schemeClr val="bg1"/>
                </a:solidFill>
                <a:latin typeface="Quicksand" pitchFamily="2" charset="0"/>
              </a:rPr>
              <a:t>of</a:t>
            </a:r>
            <a:r>
              <a:rPr lang="de-AT" sz="2400" dirty="0">
                <a:solidFill>
                  <a:schemeClr val="bg1"/>
                </a:solidFill>
                <a:latin typeface="Quicksand" pitchFamily="2" charset="0"/>
              </a:rPr>
              <a:t> national </a:t>
            </a:r>
            <a:r>
              <a:rPr lang="de-AT" sz="2400" dirty="0" err="1">
                <a:solidFill>
                  <a:schemeClr val="bg1"/>
                </a:solidFill>
                <a:latin typeface="Quicksand" pitchFamily="2" charset="0"/>
              </a:rPr>
              <a:t>sign</a:t>
            </a:r>
            <a:r>
              <a:rPr lang="de-AT" sz="2400" dirty="0">
                <a:solidFill>
                  <a:schemeClr val="bg1"/>
                </a:solidFill>
                <a:latin typeface="Quicksand" pitchFamily="2" charset="0"/>
              </a:rPr>
              <a:t> </a:t>
            </a:r>
            <a:r>
              <a:rPr lang="de-AT" sz="2400" dirty="0" err="1">
                <a:solidFill>
                  <a:schemeClr val="bg1"/>
                </a:solidFill>
                <a:latin typeface="Quicksand" pitchFamily="2" charset="0"/>
              </a:rPr>
              <a:t>languages</a:t>
            </a:r>
            <a:r>
              <a:rPr lang="de-AT" sz="2400" dirty="0">
                <a:solidFill>
                  <a:schemeClr val="bg1"/>
                </a:solidFill>
                <a:latin typeface="Quicksand" pitchFamily="2" charset="0"/>
              </a:rPr>
              <a:t> </a:t>
            </a:r>
            <a:r>
              <a:rPr lang="de-AT" sz="2400" dirty="0" err="1">
                <a:solidFill>
                  <a:schemeClr val="bg1"/>
                </a:solidFill>
                <a:latin typeface="Quicksand" pitchFamily="2" charset="0"/>
              </a:rPr>
              <a:t>as</a:t>
            </a:r>
            <a:r>
              <a:rPr lang="de-AT" sz="2400" dirty="0">
                <a:solidFill>
                  <a:schemeClr val="bg1"/>
                </a:solidFill>
                <a:latin typeface="Quicksand" pitchFamily="2" charset="0"/>
              </a:rPr>
              <a:t> a human </a:t>
            </a:r>
            <a:r>
              <a:rPr lang="de-AT" sz="2400" dirty="0" err="1">
                <a:solidFill>
                  <a:schemeClr val="bg1"/>
                </a:solidFill>
                <a:latin typeface="Quicksand" pitchFamily="2" charset="0"/>
              </a:rPr>
              <a:t>right</a:t>
            </a:r>
            <a:r>
              <a:rPr lang="de-AT" sz="2400" dirty="0">
                <a:solidFill>
                  <a:schemeClr val="bg1"/>
                </a:solidFill>
                <a:latin typeface="Quicksand" pitchFamily="2" charset="0"/>
              </a:rPr>
              <a:t>.</a:t>
            </a:r>
            <a:br>
              <a:rPr lang="de-AT" sz="2400" dirty="0">
                <a:solidFill>
                  <a:schemeClr val="bg1"/>
                </a:solidFill>
                <a:latin typeface="Quicksand" pitchFamily="2" charset="0"/>
              </a:rPr>
            </a:br>
            <a:endParaRPr lang="de-AT" sz="2400" dirty="0">
              <a:solidFill>
                <a:schemeClr val="bg1"/>
              </a:solidFill>
              <a:latin typeface="Quicksand" pitchFamily="2" charset="0"/>
            </a:endParaRPr>
          </a:p>
          <a:p>
            <a:pPr marL="342900" indent="-342900">
              <a:buClr>
                <a:schemeClr val="bg1"/>
              </a:buClr>
              <a:buFont typeface="Arial" panose="020B0604020202020204" pitchFamily="34" charset="0"/>
              <a:buChar char="•"/>
            </a:pPr>
            <a:r>
              <a:rPr lang="de-AT" sz="2400" b="1" dirty="0" err="1">
                <a:solidFill>
                  <a:schemeClr val="bg1"/>
                </a:solidFill>
                <a:latin typeface="Quicksand" pitchFamily="2" charset="0"/>
              </a:rPr>
              <a:t>Strengthening</a:t>
            </a:r>
            <a:r>
              <a:rPr lang="de-AT" sz="2400" b="1" dirty="0">
                <a:solidFill>
                  <a:schemeClr val="bg1"/>
                </a:solidFill>
                <a:latin typeface="Quicksand" pitchFamily="2" charset="0"/>
              </a:rPr>
              <a:t> Youth </a:t>
            </a:r>
            <a:r>
              <a:rPr lang="de-AT" sz="2400" b="1" dirty="0" err="1">
                <a:solidFill>
                  <a:schemeClr val="bg1"/>
                </a:solidFill>
                <a:latin typeface="Quicksand" pitchFamily="2" charset="0"/>
              </a:rPr>
              <a:t>Participation</a:t>
            </a:r>
            <a:r>
              <a:rPr lang="de-AT" sz="2400" dirty="0">
                <a:solidFill>
                  <a:schemeClr val="bg1"/>
                </a:solidFill>
                <a:latin typeface="Quicksand" pitchFamily="2" charset="0"/>
              </a:rPr>
              <a:t> – The </a:t>
            </a:r>
            <a:r>
              <a:rPr lang="de-AT" sz="2400" dirty="0" err="1">
                <a:solidFill>
                  <a:schemeClr val="bg1"/>
                </a:solidFill>
                <a:latin typeface="Quicksand" pitchFamily="2" charset="0"/>
              </a:rPr>
              <a:t>organization</a:t>
            </a:r>
            <a:r>
              <a:rPr lang="de-AT" sz="2400" dirty="0">
                <a:solidFill>
                  <a:schemeClr val="bg1"/>
                </a:solidFill>
                <a:latin typeface="Quicksand" pitchFamily="2" charset="0"/>
              </a:rPr>
              <a:t> </a:t>
            </a:r>
            <a:r>
              <a:rPr lang="de-AT" sz="2400" dirty="0" err="1">
                <a:solidFill>
                  <a:schemeClr val="bg1"/>
                </a:solidFill>
                <a:latin typeface="Quicksand" pitchFamily="2" charset="0"/>
              </a:rPr>
              <a:t>encourages</a:t>
            </a:r>
            <a:r>
              <a:rPr lang="de-AT" sz="2400" dirty="0">
                <a:solidFill>
                  <a:schemeClr val="bg1"/>
                </a:solidFill>
                <a:latin typeface="Quicksand" pitchFamily="2" charset="0"/>
              </a:rPr>
              <a:t> </a:t>
            </a:r>
            <a:r>
              <a:rPr lang="de-AT" sz="2400" dirty="0" err="1">
                <a:solidFill>
                  <a:schemeClr val="bg1"/>
                </a:solidFill>
                <a:latin typeface="Quicksand" pitchFamily="2" charset="0"/>
              </a:rPr>
              <a:t>young</a:t>
            </a:r>
            <a:r>
              <a:rPr lang="de-AT" sz="2400" dirty="0">
                <a:solidFill>
                  <a:schemeClr val="bg1"/>
                </a:solidFill>
                <a:latin typeface="Quicksand" pitchFamily="2" charset="0"/>
              </a:rPr>
              <a:t> </a:t>
            </a:r>
            <a:r>
              <a:rPr lang="de-AT" sz="2400" dirty="0" err="1">
                <a:solidFill>
                  <a:schemeClr val="bg1"/>
                </a:solidFill>
                <a:latin typeface="Quicksand" pitchFamily="2" charset="0"/>
              </a:rPr>
              <a:t>deaf</a:t>
            </a:r>
            <a:r>
              <a:rPr lang="de-AT" sz="2400" dirty="0">
                <a:solidFill>
                  <a:schemeClr val="bg1"/>
                </a:solidFill>
                <a:latin typeface="Quicksand" pitchFamily="2" charset="0"/>
              </a:rPr>
              <a:t> </a:t>
            </a:r>
            <a:r>
              <a:rPr lang="de-AT" sz="2400" dirty="0" err="1">
                <a:solidFill>
                  <a:schemeClr val="bg1"/>
                </a:solidFill>
                <a:latin typeface="Quicksand" pitchFamily="2" charset="0"/>
              </a:rPr>
              <a:t>people</a:t>
            </a:r>
            <a:r>
              <a:rPr lang="de-AT" sz="2400" dirty="0">
                <a:solidFill>
                  <a:schemeClr val="bg1"/>
                </a:solidFill>
                <a:latin typeface="Quicksand" pitchFamily="2" charset="0"/>
              </a:rPr>
              <a:t> </a:t>
            </a:r>
            <a:r>
              <a:rPr lang="de-AT" sz="2400" dirty="0" err="1">
                <a:solidFill>
                  <a:schemeClr val="bg1"/>
                </a:solidFill>
                <a:latin typeface="Quicksand" pitchFamily="2" charset="0"/>
              </a:rPr>
              <a:t>to</a:t>
            </a:r>
            <a:r>
              <a:rPr lang="de-AT" sz="2400" dirty="0">
                <a:solidFill>
                  <a:schemeClr val="bg1"/>
                </a:solidFill>
                <a:latin typeface="Quicksand" pitchFamily="2" charset="0"/>
              </a:rPr>
              <a:t> </a:t>
            </a:r>
            <a:r>
              <a:rPr lang="de-AT" sz="2400" dirty="0" err="1">
                <a:solidFill>
                  <a:schemeClr val="bg1"/>
                </a:solidFill>
                <a:latin typeface="Quicksand" pitchFamily="2" charset="0"/>
              </a:rPr>
              <a:t>engage</a:t>
            </a:r>
            <a:r>
              <a:rPr lang="de-AT" sz="2400" dirty="0">
                <a:solidFill>
                  <a:schemeClr val="bg1"/>
                </a:solidFill>
                <a:latin typeface="Quicksand" pitchFamily="2" charset="0"/>
              </a:rPr>
              <a:t> in </a:t>
            </a:r>
            <a:r>
              <a:rPr lang="de-AT" sz="2400" dirty="0" err="1">
                <a:solidFill>
                  <a:schemeClr val="bg1"/>
                </a:solidFill>
                <a:latin typeface="Quicksand" pitchFamily="2" charset="0"/>
              </a:rPr>
              <a:t>their</a:t>
            </a:r>
            <a:r>
              <a:rPr lang="de-AT" sz="2400" dirty="0">
                <a:solidFill>
                  <a:schemeClr val="bg1"/>
                </a:solidFill>
                <a:latin typeface="Quicksand" pitchFamily="2" charset="0"/>
              </a:rPr>
              <a:t> </a:t>
            </a:r>
            <a:r>
              <a:rPr lang="de-AT" sz="2400" dirty="0" err="1">
                <a:solidFill>
                  <a:schemeClr val="bg1"/>
                </a:solidFill>
                <a:latin typeface="Quicksand" pitchFamily="2" charset="0"/>
              </a:rPr>
              <a:t>communities</a:t>
            </a:r>
            <a:r>
              <a:rPr lang="de-AT" sz="2400" dirty="0">
                <a:solidFill>
                  <a:schemeClr val="bg1"/>
                </a:solidFill>
                <a:latin typeface="Quicksand" pitchFamily="2" charset="0"/>
              </a:rPr>
              <a:t> and at </a:t>
            </a:r>
            <a:r>
              <a:rPr lang="de-AT" sz="2400" dirty="0" err="1">
                <a:solidFill>
                  <a:schemeClr val="bg1"/>
                </a:solidFill>
                <a:latin typeface="Quicksand" pitchFamily="2" charset="0"/>
              </a:rPr>
              <a:t>the</a:t>
            </a:r>
            <a:r>
              <a:rPr lang="de-AT" sz="2400" dirty="0">
                <a:solidFill>
                  <a:schemeClr val="bg1"/>
                </a:solidFill>
                <a:latin typeface="Quicksand" pitchFamily="2" charset="0"/>
              </a:rPr>
              <a:t> international </a:t>
            </a:r>
            <a:r>
              <a:rPr lang="de-AT" sz="2400" dirty="0" err="1">
                <a:solidFill>
                  <a:schemeClr val="bg1"/>
                </a:solidFill>
                <a:latin typeface="Quicksand" pitchFamily="2" charset="0"/>
              </a:rPr>
              <a:t>level</a:t>
            </a:r>
            <a:r>
              <a:rPr lang="de-AT" sz="2400" dirty="0">
                <a:solidFill>
                  <a:schemeClr val="bg1"/>
                </a:solidFill>
                <a:latin typeface="Quicksand" pitchFamily="2" charset="0"/>
              </a:rPr>
              <a:t>.</a:t>
            </a:r>
            <a:br>
              <a:rPr lang="de-AT" sz="2400" dirty="0">
                <a:solidFill>
                  <a:schemeClr val="bg1"/>
                </a:solidFill>
                <a:latin typeface="Quicksand" pitchFamily="2" charset="0"/>
              </a:rPr>
            </a:br>
            <a:endParaRPr lang="de-AT" sz="2400" dirty="0">
              <a:solidFill>
                <a:schemeClr val="bg1"/>
              </a:solidFill>
              <a:latin typeface="Quicksand" pitchFamily="2" charset="0"/>
            </a:endParaRPr>
          </a:p>
          <a:p>
            <a:pPr marL="342900" indent="-342900">
              <a:buClr>
                <a:schemeClr val="bg1"/>
              </a:buClr>
              <a:buFont typeface="Arial" panose="020B0604020202020204" pitchFamily="34" charset="0"/>
              <a:buChar char="•"/>
            </a:pPr>
            <a:r>
              <a:rPr lang="de-AT" sz="2400" b="1" dirty="0">
                <a:solidFill>
                  <a:schemeClr val="bg1"/>
                </a:solidFill>
                <a:latin typeface="Quicksand" pitchFamily="2" charset="0"/>
              </a:rPr>
              <a:t>Education and Empowerment</a:t>
            </a:r>
            <a:r>
              <a:rPr lang="de-AT" sz="2400" dirty="0">
                <a:solidFill>
                  <a:schemeClr val="bg1"/>
                </a:solidFill>
                <a:latin typeface="Quicksand" pitchFamily="2" charset="0"/>
              </a:rPr>
              <a:t> – Through </a:t>
            </a:r>
            <a:r>
              <a:rPr lang="de-AT" sz="2400" dirty="0" err="1">
                <a:solidFill>
                  <a:schemeClr val="bg1"/>
                </a:solidFill>
                <a:latin typeface="Quicksand" pitchFamily="2" charset="0"/>
              </a:rPr>
              <a:t>training</a:t>
            </a:r>
            <a:r>
              <a:rPr lang="de-AT" sz="2400" dirty="0">
                <a:solidFill>
                  <a:schemeClr val="bg1"/>
                </a:solidFill>
                <a:latin typeface="Quicksand" pitchFamily="2" charset="0"/>
              </a:rPr>
              <a:t>, </a:t>
            </a:r>
            <a:r>
              <a:rPr lang="de-AT" sz="2400" dirty="0" err="1">
                <a:solidFill>
                  <a:schemeClr val="bg1"/>
                </a:solidFill>
                <a:latin typeface="Quicksand" pitchFamily="2" charset="0"/>
              </a:rPr>
              <a:t>conferences</a:t>
            </a:r>
            <a:r>
              <a:rPr lang="de-AT" sz="2400" dirty="0">
                <a:solidFill>
                  <a:schemeClr val="bg1"/>
                </a:solidFill>
                <a:latin typeface="Quicksand" pitchFamily="2" charset="0"/>
              </a:rPr>
              <a:t>, and </a:t>
            </a:r>
            <a:r>
              <a:rPr lang="de-AT" sz="2400" dirty="0" err="1">
                <a:solidFill>
                  <a:schemeClr val="bg1"/>
                </a:solidFill>
                <a:latin typeface="Quicksand" pitchFamily="2" charset="0"/>
              </a:rPr>
              <a:t>youth</a:t>
            </a:r>
            <a:r>
              <a:rPr lang="de-AT" sz="2400" dirty="0">
                <a:solidFill>
                  <a:schemeClr val="bg1"/>
                </a:solidFill>
                <a:latin typeface="Quicksand" pitchFamily="2" charset="0"/>
              </a:rPr>
              <a:t> </a:t>
            </a:r>
            <a:r>
              <a:rPr lang="de-AT" sz="2400" dirty="0" err="1">
                <a:solidFill>
                  <a:schemeClr val="bg1"/>
                </a:solidFill>
                <a:latin typeface="Quicksand" pitchFamily="2" charset="0"/>
              </a:rPr>
              <a:t>camps</a:t>
            </a:r>
            <a:r>
              <a:rPr lang="de-AT" sz="2400" dirty="0">
                <a:solidFill>
                  <a:schemeClr val="bg1"/>
                </a:solidFill>
                <a:latin typeface="Quicksand" pitchFamily="2" charset="0"/>
              </a:rPr>
              <a:t>, WFDYS </a:t>
            </a:r>
            <a:r>
              <a:rPr lang="de-AT" sz="2400" dirty="0" err="1">
                <a:solidFill>
                  <a:schemeClr val="bg1"/>
                </a:solidFill>
                <a:latin typeface="Quicksand" pitchFamily="2" charset="0"/>
              </a:rPr>
              <a:t>enhances</a:t>
            </a:r>
            <a:r>
              <a:rPr lang="de-AT" sz="2400" dirty="0">
                <a:solidFill>
                  <a:schemeClr val="bg1"/>
                </a:solidFill>
                <a:latin typeface="Quicksand" pitchFamily="2" charset="0"/>
              </a:rPr>
              <a:t> </a:t>
            </a:r>
            <a:r>
              <a:rPr lang="de-AT" sz="2400" dirty="0" err="1">
                <a:solidFill>
                  <a:schemeClr val="bg1"/>
                </a:solidFill>
                <a:latin typeface="Quicksand" pitchFamily="2" charset="0"/>
              </a:rPr>
              <a:t>the</a:t>
            </a:r>
            <a:r>
              <a:rPr lang="de-AT" sz="2400" dirty="0">
                <a:solidFill>
                  <a:schemeClr val="bg1"/>
                </a:solidFill>
                <a:latin typeface="Quicksand" pitchFamily="2" charset="0"/>
              </a:rPr>
              <a:t> </a:t>
            </a:r>
            <a:r>
              <a:rPr lang="de-AT" sz="2400" dirty="0" err="1">
                <a:solidFill>
                  <a:schemeClr val="bg1"/>
                </a:solidFill>
                <a:latin typeface="Quicksand" pitchFamily="2" charset="0"/>
              </a:rPr>
              <a:t>skills</a:t>
            </a:r>
            <a:r>
              <a:rPr lang="de-AT" sz="2400" dirty="0">
                <a:solidFill>
                  <a:schemeClr val="bg1"/>
                </a:solidFill>
                <a:latin typeface="Quicksand" pitchFamily="2" charset="0"/>
              </a:rPr>
              <a:t> and </a:t>
            </a:r>
            <a:r>
              <a:rPr lang="de-AT" sz="2400" dirty="0" err="1">
                <a:solidFill>
                  <a:schemeClr val="bg1"/>
                </a:solidFill>
                <a:latin typeface="Quicksand" pitchFamily="2" charset="0"/>
              </a:rPr>
              <a:t>confidence</a:t>
            </a:r>
            <a:r>
              <a:rPr lang="de-AT" sz="2400" dirty="0">
                <a:solidFill>
                  <a:schemeClr val="bg1"/>
                </a:solidFill>
                <a:latin typeface="Quicksand" pitchFamily="2" charset="0"/>
              </a:rPr>
              <a:t> </a:t>
            </a:r>
            <a:r>
              <a:rPr lang="de-AT" sz="2400" dirty="0" err="1">
                <a:solidFill>
                  <a:schemeClr val="bg1"/>
                </a:solidFill>
                <a:latin typeface="Quicksand" pitchFamily="2" charset="0"/>
              </a:rPr>
              <a:t>of</a:t>
            </a:r>
            <a:r>
              <a:rPr lang="de-AT" sz="2400" dirty="0">
                <a:solidFill>
                  <a:schemeClr val="bg1"/>
                </a:solidFill>
                <a:latin typeface="Quicksand" pitchFamily="2" charset="0"/>
              </a:rPr>
              <a:t> </a:t>
            </a:r>
            <a:r>
              <a:rPr lang="de-AT" sz="2400" dirty="0" err="1">
                <a:solidFill>
                  <a:schemeClr val="bg1"/>
                </a:solidFill>
                <a:latin typeface="Quicksand" pitchFamily="2" charset="0"/>
              </a:rPr>
              <a:t>young</a:t>
            </a:r>
            <a:r>
              <a:rPr lang="de-AT" sz="2400" dirty="0">
                <a:solidFill>
                  <a:schemeClr val="bg1"/>
                </a:solidFill>
                <a:latin typeface="Quicksand" pitchFamily="2" charset="0"/>
              </a:rPr>
              <a:t> </a:t>
            </a:r>
            <a:r>
              <a:rPr lang="de-AT" sz="2400" dirty="0" err="1">
                <a:solidFill>
                  <a:schemeClr val="bg1"/>
                </a:solidFill>
                <a:latin typeface="Quicksand" pitchFamily="2" charset="0"/>
              </a:rPr>
              <a:t>deaf</a:t>
            </a:r>
            <a:r>
              <a:rPr lang="de-AT" sz="2400" dirty="0">
                <a:solidFill>
                  <a:schemeClr val="bg1"/>
                </a:solidFill>
                <a:latin typeface="Quicksand" pitchFamily="2" charset="0"/>
              </a:rPr>
              <a:t> </a:t>
            </a:r>
            <a:r>
              <a:rPr lang="de-AT" sz="2400" dirty="0" err="1">
                <a:solidFill>
                  <a:schemeClr val="bg1"/>
                </a:solidFill>
                <a:latin typeface="Quicksand" pitchFamily="2" charset="0"/>
              </a:rPr>
              <a:t>individuals</a:t>
            </a:r>
            <a:r>
              <a:rPr lang="de-AT" sz="2400" dirty="0">
                <a:solidFill>
                  <a:schemeClr val="bg1"/>
                </a:solidFill>
                <a:latin typeface="Quicksand" pitchFamily="2" charset="0"/>
              </a:rPr>
              <a:t>.</a:t>
            </a:r>
            <a:br>
              <a:rPr lang="de-AT" sz="2400" dirty="0">
                <a:solidFill>
                  <a:schemeClr val="bg1"/>
                </a:solidFill>
                <a:latin typeface="Quicksand" pitchFamily="2" charset="0"/>
              </a:rPr>
            </a:br>
            <a:endParaRPr lang="de-AT" sz="2400" dirty="0">
              <a:solidFill>
                <a:schemeClr val="bg1"/>
              </a:solidFill>
              <a:latin typeface="Quicksand" pitchFamily="2" charset="0"/>
            </a:endParaRPr>
          </a:p>
          <a:p>
            <a:pPr marL="342900" indent="-342900">
              <a:buClr>
                <a:schemeClr val="bg1"/>
              </a:buClr>
              <a:buFont typeface="Arial" panose="020B0604020202020204" pitchFamily="34" charset="0"/>
              <a:buChar char="•"/>
            </a:pPr>
            <a:r>
              <a:rPr lang="de-AT" sz="2400" b="1" dirty="0">
                <a:solidFill>
                  <a:schemeClr val="bg1"/>
                </a:solidFill>
                <a:latin typeface="Quicksand" pitchFamily="2" charset="0"/>
              </a:rPr>
              <a:t>International </a:t>
            </a:r>
            <a:r>
              <a:rPr lang="de-AT" sz="2400" b="1" dirty="0" err="1">
                <a:solidFill>
                  <a:schemeClr val="bg1"/>
                </a:solidFill>
                <a:latin typeface="Quicksand" pitchFamily="2" charset="0"/>
              </a:rPr>
              <a:t>Cooperation</a:t>
            </a:r>
            <a:r>
              <a:rPr lang="de-AT" sz="2400" dirty="0">
                <a:solidFill>
                  <a:schemeClr val="bg1"/>
                </a:solidFill>
                <a:latin typeface="Quicksand" pitchFamily="2" charset="0"/>
              </a:rPr>
              <a:t> – WFDYS </a:t>
            </a:r>
            <a:r>
              <a:rPr lang="de-AT" sz="2400" dirty="0" err="1">
                <a:solidFill>
                  <a:schemeClr val="bg1"/>
                </a:solidFill>
                <a:latin typeface="Quicksand" pitchFamily="2" charset="0"/>
              </a:rPr>
              <a:t>connects</a:t>
            </a:r>
            <a:r>
              <a:rPr lang="de-AT" sz="2400" dirty="0">
                <a:solidFill>
                  <a:schemeClr val="bg1"/>
                </a:solidFill>
                <a:latin typeface="Quicksand" pitchFamily="2" charset="0"/>
              </a:rPr>
              <a:t> </a:t>
            </a:r>
            <a:r>
              <a:rPr lang="de-AT" sz="2400" dirty="0" err="1">
                <a:solidFill>
                  <a:schemeClr val="bg1"/>
                </a:solidFill>
                <a:latin typeface="Quicksand" pitchFamily="2" charset="0"/>
              </a:rPr>
              <a:t>young</a:t>
            </a:r>
            <a:r>
              <a:rPr lang="de-AT" sz="2400" dirty="0">
                <a:solidFill>
                  <a:schemeClr val="bg1"/>
                </a:solidFill>
                <a:latin typeface="Quicksand" pitchFamily="2" charset="0"/>
              </a:rPr>
              <a:t> </a:t>
            </a:r>
            <a:r>
              <a:rPr lang="de-AT" sz="2400" dirty="0" err="1">
                <a:solidFill>
                  <a:schemeClr val="bg1"/>
                </a:solidFill>
                <a:latin typeface="Quicksand" pitchFamily="2" charset="0"/>
              </a:rPr>
              <a:t>deaf</a:t>
            </a:r>
            <a:r>
              <a:rPr lang="de-AT" sz="2400" dirty="0">
                <a:solidFill>
                  <a:schemeClr val="bg1"/>
                </a:solidFill>
                <a:latin typeface="Quicksand" pitchFamily="2" charset="0"/>
              </a:rPr>
              <a:t> </a:t>
            </a:r>
            <a:r>
              <a:rPr lang="de-AT" sz="2400" dirty="0" err="1">
                <a:solidFill>
                  <a:schemeClr val="bg1"/>
                </a:solidFill>
                <a:latin typeface="Quicksand" pitchFamily="2" charset="0"/>
              </a:rPr>
              <a:t>people</a:t>
            </a:r>
            <a:r>
              <a:rPr lang="de-AT" sz="2400" dirty="0">
                <a:solidFill>
                  <a:schemeClr val="bg1"/>
                </a:solidFill>
                <a:latin typeface="Quicksand" pitchFamily="2" charset="0"/>
              </a:rPr>
              <a:t> </a:t>
            </a:r>
            <a:r>
              <a:rPr lang="de-AT" sz="2400" dirty="0" err="1">
                <a:solidFill>
                  <a:schemeClr val="bg1"/>
                </a:solidFill>
                <a:latin typeface="Quicksand" pitchFamily="2" charset="0"/>
              </a:rPr>
              <a:t>globally</a:t>
            </a:r>
            <a:r>
              <a:rPr lang="de-AT" sz="2400" dirty="0">
                <a:solidFill>
                  <a:schemeClr val="bg1"/>
                </a:solidFill>
                <a:latin typeface="Quicksand" pitchFamily="2" charset="0"/>
              </a:rPr>
              <a:t> </a:t>
            </a:r>
            <a:r>
              <a:rPr lang="de-AT" sz="2400" dirty="0" err="1">
                <a:solidFill>
                  <a:schemeClr val="bg1"/>
                </a:solidFill>
                <a:latin typeface="Quicksand" pitchFamily="2" charset="0"/>
              </a:rPr>
              <a:t>to</a:t>
            </a:r>
            <a:r>
              <a:rPr lang="de-AT" sz="2400" dirty="0">
                <a:solidFill>
                  <a:schemeClr val="bg1"/>
                </a:solidFill>
                <a:latin typeface="Quicksand" pitchFamily="2" charset="0"/>
              </a:rPr>
              <a:t> </a:t>
            </a:r>
            <a:r>
              <a:rPr lang="de-AT" sz="2400" dirty="0" err="1">
                <a:solidFill>
                  <a:schemeClr val="bg1"/>
                </a:solidFill>
                <a:latin typeface="Quicksand" pitchFamily="2" charset="0"/>
              </a:rPr>
              <a:t>discuss</a:t>
            </a:r>
            <a:r>
              <a:rPr lang="de-AT" sz="2400" dirty="0">
                <a:solidFill>
                  <a:schemeClr val="bg1"/>
                </a:solidFill>
                <a:latin typeface="Quicksand" pitchFamily="2" charset="0"/>
              </a:rPr>
              <a:t> </a:t>
            </a:r>
            <a:r>
              <a:rPr lang="de-AT" sz="2400" dirty="0" err="1">
                <a:solidFill>
                  <a:schemeClr val="bg1"/>
                </a:solidFill>
                <a:latin typeface="Quicksand" pitchFamily="2" charset="0"/>
              </a:rPr>
              <a:t>common</a:t>
            </a:r>
            <a:r>
              <a:rPr lang="de-AT" sz="2400" dirty="0">
                <a:solidFill>
                  <a:schemeClr val="bg1"/>
                </a:solidFill>
                <a:latin typeface="Quicksand" pitchFamily="2" charset="0"/>
              </a:rPr>
              <a:t> </a:t>
            </a:r>
            <a:r>
              <a:rPr lang="de-AT" sz="2400" dirty="0" err="1">
                <a:solidFill>
                  <a:schemeClr val="bg1"/>
                </a:solidFill>
                <a:latin typeface="Quicksand" pitchFamily="2" charset="0"/>
              </a:rPr>
              <a:t>challenges</a:t>
            </a:r>
            <a:r>
              <a:rPr lang="de-AT" sz="2400" dirty="0">
                <a:solidFill>
                  <a:schemeClr val="bg1"/>
                </a:solidFill>
                <a:latin typeface="Quicksand" pitchFamily="2" charset="0"/>
              </a:rPr>
              <a:t> and </a:t>
            </a:r>
            <a:r>
              <a:rPr lang="de-AT" sz="2400" dirty="0" err="1">
                <a:solidFill>
                  <a:schemeClr val="bg1"/>
                </a:solidFill>
                <a:latin typeface="Quicksand" pitchFamily="2" charset="0"/>
              </a:rPr>
              <a:t>develop</a:t>
            </a:r>
            <a:r>
              <a:rPr lang="de-AT" sz="2400" dirty="0">
                <a:solidFill>
                  <a:schemeClr val="bg1"/>
                </a:solidFill>
                <a:latin typeface="Quicksand" pitchFamily="2" charset="0"/>
              </a:rPr>
              <a:t> </a:t>
            </a:r>
            <a:r>
              <a:rPr lang="de-AT" sz="2400" dirty="0" err="1">
                <a:solidFill>
                  <a:schemeClr val="bg1"/>
                </a:solidFill>
                <a:latin typeface="Quicksand" pitchFamily="2" charset="0"/>
              </a:rPr>
              <a:t>solutions</a:t>
            </a:r>
            <a:r>
              <a:rPr lang="de-AT" sz="2400" dirty="0">
                <a:solidFill>
                  <a:schemeClr val="bg1"/>
                </a:solidFill>
                <a:latin typeface="Quicksand" pitchFamily="2" charset="0"/>
              </a:rPr>
              <a:t>.</a:t>
            </a:r>
            <a:br>
              <a:rPr lang="de-AT" sz="2400" dirty="0">
                <a:solidFill>
                  <a:schemeClr val="bg1"/>
                </a:solidFill>
                <a:latin typeface="Quicksand" pitchFamily="2" charset="0"/>
              </a:rPr>
            </a:br>
            <a:endParaRPr lang="de-AT" sz="2400" dirty="0">
              <a:solidFill>
                <a:schemeClr val="bg1"/>
              </a:solidFill>
              <a:latin typeface="Quicksand" pitchFamily="2" charset="0"/>
            </a:endParaRPr>
          </a:p>
          <a:p>
            <a:pPr marL="342900" indent="-342900">
              <a:buClr>
                <a:schemeClr val="bg1"/>
              </a:buClr>
              <a:buFont typeface="Arial" panose="020B0604020202020204" pitchFamily="34" charset="0"/>
              <a:buChar char="•"/>
            </a:pPr>
            <a:r>
              <a:rPr lang="de-AT" sz="2400" b="1" dirty="0">
                <a:solidFill>
                  <a:schemeClr val="bg1"/>
                </a:solidFill>
                <a:latin typeface="Quicksand" pitchFamily="2" charset="0"/>
              </a:rPr>
              <a:t>Human Rights and </a:t>
            </a:r>
            <a:r>
              <a:rPr lang="de-AT" sz="2400" b="1" dirty="0" err="1">
                <a:solidFill>
                  <a:schemeClr val="bg1"/>
                </a:solidFill>
                <a:latin typeface="Quicksand" pitchFamily="2" charset="0"/>
              </a:rPr>
              <a:t>Inclusion</a:t>
            </a:r>
            <a:r>
              <a:rPr lang="de-AT" sz="2400" dirty="0">
                <a:solidFill>
                  <a:schemeClr val="bg1"/>
                </a:solidFill>
                <a:latin typeface="Quicksand" pitchFamily="2" charset="0"/>
              </a:rPr>
              <a:t> – WFDYS </a:t>
            </a:r>
            <a:r>
              <a:rPr lang="de-AT" sz="2400" dirty="0" err="1">
                <a:solidFill>
                  <a:schemeClr val="bg1"/>
                </a:solidFill>
                <a:latin typeface="Quicksand" pitchFamily="2" charset="0"/>
              </a:rPr>
              <a:t>collaborates</a:t>
            </a:r>
            <a:r>
              <a:rPr lang="de-AT" sz="2400" dirty="0">
                <a:solidFill>
                  <a:schemeClr val="bg1"/>
                </a:solidFill>
                <a:latin typeface="Quicksand" pitchFamily="2" charset="0"/>
              </a:rPr>
              <a:t> </a:t>
            </a:r>
            <a:r>
              <a:rPr lang="de-AT" sz="2400" dirty="0" err="1">
                <a:solidFill>
                  <a:schemeClr val="bg1"/>
                </a:solidFill>
                <a:latin typeface="Quicksand" pitchFamily="2" charset="0"/>
              </a:rPr>
              <a:t>with</a:t>
            </a:r>
            <a:r>
              <a:rPr lang="de-AT" sz="2400" dirty="0">
                <a:solidFill>
                  <a:schemeClr val="bg1"/>
                </a:solidFill>
                <a:latin typeface="Quicksand" pitchFamily="2" charset="0"/>
              </a:rPr>
              <a:t> international </a:t>
            </a:r>
            <a:r>
              <a:rPr lang="de-AT" sz="2400" dirty="0" err="1">
                <a:solidFill>
                  <a:schemeClr val="bg1"/>
                </a:solidFill>
                <a:latin typeface="Quicksand" pitchFamily="2" charset="0"/>
              </a:rPr>
              <a:t>organizations</a:t>
            </a:r>
            <a:r>
              <a:rPr lang="de-AT" sz="2400" dirty="0">
                <a:solidFill>
                  <a:schemeClr val="bg1"/>
                </a:solidFill>
                <a:latin typeface="Quicksand" pitchFamily="2" charset="0"/>
              </a:rPr>
              <a:t> </a:t>
            </a:r>
            <a:r>
              <a:rPr lang="de-AT" sz="2400" dirty="0" err="1">
                <a:solidFill>
                  <a:schemeClr val="bg1"/>
                </a:solidFill>
                <a:latin typeface="Quicksand" pitchFamily="2" charset="0"/>
              </a:rPr>
              <a:t>to</a:t>
            </a:r>
            <a:r>
              <a:rPr lang="de-AT" sz="2400" dirty="0">
                <a:solidFill>
                  <a:schemeClr val="bg1"/>
                </a:solidFill>
                <a:latin typeface="Quicksand" pitchFamily="2" charset="0"/>
              </a:rPr>
              <a:t> promote </a:t>
            </a:r>
            <a:r>
              <a:rPr lang="de-AT" sz="2400" dirty="0" err="1">
                <a:solidFill>
                  <a:schemeClr val="bg1"/>
                </a:solidFill>
                <a:latin typeface="Quicksand" pitchFamily="2" charset="0"/>
              </a:rPr>
              <a:t>the</a:t>
            </a:r>
            <a:r>
              <a:rPr lang="de-AT" sz="2400" dirty="0">
                <a:solidFill>
                  <a:schemeClr val="bg1"/>
                </a:solidFill>
                <a:latin typeface="Quicksand" pitchFamily="2" charset="0"/>
              </a:rPr>
              <a:t> </a:t>
            </a:r>
            <a:r>
              <a:rPr lang="de-AT" sz="2400" dirty="0" err="1">
                <a:solidFill>
                  <a:schemeClr val="bg1"/>
                </a:solidFill>
                <a:latin typeface="Quicksand" pitchFamily="2" charset="0"/>
              </a:rPr>
              <a:t>rights</a:t>
            </a:r>
            <a:r>
              <a:rPr lang="de-AT" sz="2400" dirty="0">
                <a:solidFill>
                  <a:schemeClr val="bg1"/>
                </a:solidFill>
                <a:latin typeface="Quicksand" pitchFamily="2" charset="0"/>
              </a:rPr>
              <a:t> </a:t>
            </a:r>
            <a:r>
              <a:rPr lang="de-AT" sz="2400" dirty="0" err="1">
                <a:solidFill>
                  <a:schemeClr val="bg1"/>
                </a:solidFill>
                <a:latin typeface="Quicksand" pitchFamily="2" charset="0"/>
              </a:rPr>
              <a:t>of</a:t>
            </a:r>
            <a:r>
              <a:rPr lang="de-AT" sz="2400" dirty="0">
                <a:solidFill>
                  <a:schemeClr val="bg1"/>
                </a:solidFill>
                <a:latin typeface="Quicksand" pitchFamily="2" charset="0"/>
              </a:rPr>
              <a:t> </a:t>
            </a:r>
            <a:r>
              <a:rPr lang="de-AT" sz="2400" dirty="0" err="1">
                <a:solidFill>
                  <a:schemeClr val="bg1"/>
                </a:solidFill>
                <a:latin typeface="Quicksand" pitchFamily="2" charset="0"/>
              </a:rPr>
              <a:t>deaf</a:t>
            </a:r>
            <a:r>
              <a:rPr lang="de-AT" sz="2400" dirty="0">
                <a:solidFill>
                  <a:schemeClr val="bg1"/>
                </a:solidFill>
                <a:latin typeface="Quicksand" pitchFamily="2" charset="0"/>
              </a:rPr>
              <a:t> </a:t>
            </a:r>
            <a:r>
              <a:rPr lang="de-AT" sz="2400" dirty="0" err="1">
                <a:solidFill>
                  <a:schemeClr val="bg1"/>
                </a:solidFill>
                <a:latin typeface="Quicksand" pitchFamily="2" charset="0"/>
              </a:rPr>
              <a:t>youth</a:t>
            </a:r>
            <a:r>
              <a:rPr lang="de-AT" sz="2400" dirty="0">
                <a:solidFill>
                  <a:schemeClr val="bg1"/>
                </a:solidFill>
                <a:latin typeface="Quicksand" pitchFamily="2" charset="0"/>
              </a:rPr>
              <a:t> </a:t>
            </a:r>
            <a:r>
              <a:rPr lang="de-AT" sz="2400" dirty="0" err="1">
                <a:solidFill>
                  <a:schemeClr val="bg1"/>
                </a:solidFill>
                <a:latin typeface="Quicksand" pitchFamily="2" charset="0"/>
              </a:rPr>
              <a:t>worldwide</a:t>
            </a:r>
            <a:r>
              <a:rPr lang="de-AT" sz="2400" dirty="0">
                <a:solidFill>
                  <a:schemeClr val="bg1"/>
                </a:solidFill>
                <a:latin typeface="Quicksand" pitchFamily="2" charset="0"/>
              </a:rPr>
              <a:t>.</a:t>
            </a:r>
          </a:p>
          <a:p>
            <a:pPr marL="342900" indent="-342900">
              <a:buFont typeface="Arial" panose="020B0604020202020204" pitchFamily="34" charset="0"/>
              <a:buChar char="•"/>
            </a:pPr>
            <a:endParaRPr lang="de-AT" sz="2400" dirty="0">
              <a:solidFill>
                <a:schemeClr val="bg1"/>
              </a:solidFill>
              <a:latin typeface="Quicksand" pitchFamily="2" charset="0"/>
            </a:endParaRPr>
          </a:p>
          <a:p>
            <a:pPr algn="just"/>
            <a:r>
              <a:rPr lang="de-AT" sz="2400" dirty="0">
                <a:solidFill>
                  <a:schemeClr val="bg1"/>
                </a:solidFill>
                <a:latin typeface="Quicksand" pitchFamily="2" charset="0"/>
              </a:rPr>
              <a:t>The </a:t>
            </a:r>
            <a:r>
              <a:rPr lang="de-AT" sz="2400" dirty="0" err="1">
                <a:solidFill>
                  <a:schemeClr val="bg1"/>
                </a:solidFill>
                <a:latin typeface="Quicksand" pitchFamily="2" charset="0"/>
              </a:rPr>
              <a:t>organization</a:t>
            </a:r>
            <a:r>
              <a:rPr lang="de-AT" sz="2400" dirty="0">
                <a:solidFill>
                  <a:schemeClr val="bg1"/>
                </a:solidFill>
                <a:latin typeface="Quicksand" pitchFamily="2" charset="0"/>
              </a:rPr>
              <a:t> </a:t>
            </a:r>
            <a:r>
              <a:rPr lang="de-AT" sz="2400" dirty="0" err="1">
                <a:solidFill>
                  <a:schemeClr val="bg1"/>
                </a:solidFill>
                <a:latin typeface="Quicksand" pitchFamily="2" charset="0"/>
              </a:rPr>
              <a:t>works</a:t>
            </a:r>
            <a:r>
              <a:rPr lang="de-AT" sz="2400" dirty="0">
                <a:solidFill>
                  <a:schemeClr val="bg1"/>
                </a:solidFill>
                <a:latin typeface="Quicksand" pitchFamily="2" charset="0"/>
              </a:rPr>
              <a:t> </a:t>
            </a:r>
            <a:r>
              <a:rPr lang="de-AT" sz="2400" dirty="0" err="1">
                <a:solidFill>
                  <a:schemeClr val="bg1"/>
                </a:solidFill>
                <a:latin typeface="Quicksand" pitchFamily="2" charset="0"/>
              </a:rPr>
              <a:t>closely</a:t>
            </a:r>
            <a:r>
              <a:rPr lang="de-AT" sz="2400" dirty="0">
                <a:solidFill>
                  <a:schemeClr val="bg1"/>
                </a:solidFill>
                <a:latin typeface="Quicksand" pitchFamily="2" charset="0"/>
              </a:rPr>
              <a:t> </a:t>
            </a:r>
            <a:r>
              <a:rPr lang="de-AT" sz="2400" dirty="0" err="1">
                <a:solidFill>
                  <a:schemeClr val="bg1"/>
                </a:solidFill>
                <a:latin typeface="Quicksand" pitchFamily="2" charset="0"/>
              </a:rPr>
              <a:t>with</a:t>
            </a:r>
            <a:r>
              <a:rPr lang="de-AT" sz="2400" dirty="0">
                <a:solidFill>
                  <a:schemeClr val="bg1"/>
                </a:solidFill>
                <a:latin typeface="Quicksand" pitchFamily="2" charset="0"/>
              </a:rPr>
              <a:t> </a:t>
            </a:r>
            <a:r>
              <a:rPr lang="de-AT" sz="2400" dirty="0" err="1">
                <a:solidFill>
                  <a:schemeClr val="bg1"/>
                </a:solidFill>
                <a:latin typeface="Quicksand" pitchFamily="2" charset="0"/>
              </a:rPr>
              <a:t>the</a:t>
            </a:r>
            <a:r>
              <a:rPr lang="de-AT" sz="2400" dirty="0">
                <a:solidFill>
                  <a:schemeClr val="bg1"/>
                </a:solidFill>
                <a:latin typeface="Quicksand" pitchFamily="2" charset="0"/>
              </a:rPr>
              <a:t> </a:t>
            </a:r>
            <a:r>
              <a:rPr lang="de-AT" sz="2400" b="1" dirty="0">
                <a:solidFill>
                  <a:schemeClr val="bg1"/>
                </a:solidFill>
                <a:latin typeface="Quicksand" pitchFamily="2" charset="0"/>
              </a:rPr>
              <a:t>World </a:t>
            </a:r>
            <a:r>
              <a:rPr lang="de-AT" sz="2400" b="1" dirty="0" err="1">
                <a:solidFill>
                  <a:schemeClr val="bg1"/>
                </a:solidFill>
                <a:latin typeface="Quicksand" pitchFamily="2" charset="0"/>
              </a:rPr>
              <a:t>Federation</a:t>
            </a:r>
            <a:r>
              <a:rPr lang="de-AT" sz="2400" b="1" dirty="0">
                <a:solidFill>
                  <a:schemeClr val="bg1"/>
                </a:solidFill>
                <a:latin typeface="Quicksand" pitchFamily="2" charset="0"/>
              </a:rPr>
              <a:t> </a:t>
            </a:r>
            <a:r>
              <a:rPr lang="de-AT" sz="2400" b="1" dirty="0" err="1">
                <a:solidFill>
                  <a:schemeClr val="bg1"/>
                </a:solidFill>
                <a:latin typeface="Quicksand" pitchFamily="2" charset="0"/>
              </a:rPr>
              <a:t>of</a:t>
            </a:r>
            <a:r>
              <a:rPr lang="de-AT" sz="2400" b="1" dirty="0">
                <a:solidFill>
                  <a:schemeClr val="bg1"/>
                </a:solidFill>
                <a:latin typeface="Quicksand" pitchFamily="2" charset="0"/>
              </a:rPr>
              <a:t> </a:t>
            </a:r>
            <a:r>
              <a:rPr lang="de-AT" sz="2400" b="1" dirty="0" err="1">
                <a:solidFill>
                  <a:schemeClr val="bg1"/>
                </a:solidFill>
                <a:latin typeface="Quicksand" pitchFamily="2" charset="0"/>
              </a:rPr>
              <a:t>the</a:t>
            </a:r>
            <a:r>
              <a:rPr lang="de-AT" sz="2400" b="1" dirty="0">
                <a:solidFill>
                  <a:schemeClr val="bg1"/>
                </a:solidFill>
                <a:latin typeface="Quicksand" pitchFamily="2" charset="0"/>
              </a:rPr>
              <a:t> </a:t>
            </a:r>
            <a:r>
              <a:rPr lang="de-AT" sz="2400" b="1" dirty="0" err="1">
                <a:solidFill>
                  <a:schemeClr val="bg1"/>
                </a:solidFill>
                <a:latin typeface="Quicksand" pitchFamily="2" charset="0"/>
              </a:rPr>
              <a:t>Deaf</a:t>
            </a:r>
            <a:r>
              <a:rPr lang="de-AT" sz="2400" b="1" dirty="0">
                <a:solidFill>
                  <a:schemeClr val="bg1"/>
                </a:solidFill>
                <a:latin typeface="Quicksand" pitchFamily="2" charset="0"/>
              </a:rPr>
              <a:t> (WFD)</a:t>
            </a:r>
            <a:r>
              <a:rPr lang="de-AT" sz="2400" dirty="0">
                <a:solidFill>
                  <a:schemeClr val="bg1"/>
                </a:solidFill>
                <a:latin typeface="Quicksand" pitchFamily="2" charset="0"/>
              </a:rPr>
              <a:t>, </a:t>
            </a:r>
            <a:r>
              <a:rPr lang="de-AT" sz="2400" dirty="0" err="1">
                <a:solidFill>
                  <a:schemeClr val="bg1"/>
                </a:solidFill>
                <a:latin typeface="Quicksand" pitchFamily="2" charset="0"/>
              </a:rPr>
              <a:t>the</a:t>
            </a:r>
            <a:r>
              <a:rPr lang="de-AT" sz="2400" dirty="0">
                <a:solidFill>
                  <a:schemeClr val="bg1"/>
                </a:solidFill>
                <a:latin typeface="Quicksand" pitchFamily="2" charset="0"/>
              </a:rPr>
              <a:t> </a:t>
            </a:r>
            <a:r>
              <a:rPr lang="de-AT" sz="2400" b="1" dirty="0">
                <a:solidFill>
                  <a:schemeClr val="bg1"/>
                </a:solidFill>
                <a:latin typeface="Quicksand" pitchFamily="2" charset="0"/>
              </a:rPr>
              <a:t>United </a:t>
            </a:r>
            <a:r>
              <a:rPr lang="de-AT" sz="2400" b="1" dirty="0" err="1">
                <a:solidFill>
                  <a:schemeClr val="bg1"/>
                </a:solidFill>
                <a:latin typeface="Quicksand" pitchFamily="2" charset="0"/>
              </a:rPr>
              <a:t>Nations</a:t>
            </a:r>
            <a:r>
              <a:rPr lang="de-AT" sz="2400" b="1" dirty="0">
                <a:solidFill>
                  <a:schemeClr val="bg1"/>
                </a:solidFill>
                <a:latin typeface="Quicksand" pitchFamily="2" charset="0"/>
              </a:rPr>
              <a:t> (UN)</a:t>
            </a:r>
            <a:r>
              <a:rPr lang="de-AT" sz="2400" dirty="0">
                <a:solidFill>
                  <a:schemeClr val="bg1"/>
                </a:solidFill>
                <a:latin typeface="Quicksand" pitchFamily="2" charset="0"/>
              </a:rPr>
              <a:t>, and </a:t>
            </a:r>
            <a:r>
              <a:rPr lang="de-AT" sz="2400" dirty="0" err="1">
                <a:solidFill>
                  <a:schemeClr val="bg1"/>
                </a:solidFill>
                <a:latin typeface="Quicksand" pitchFamily="2" charset="0"/>
              </a:rPr>
              <a:t>other</a:t>
            </a:r>
            <a:r>
              <a:rPr lang="de-AT" sz="2400" dirty="0">
                <a:solidFill>
                  <a:schemeClr val="bg1"/>
                </a:solidFill>
                <a:latin typeface="Quicksand" pitchFamily="2" charset="0"/>
              </a:rPr>
              <a:t> global </a:t>
            </a:r>
            <a:r>
              <a:rPr lang="de-AT" sz="2400" dirty="0" err="1">
                <a:solidFill>
                  <a:schemeClr val="bg1"/>
                </a:solidFill>
                <a:latin typeface="Quicksand" pitchFamily="2" charset="0"/>
              </a:rPr>
              <a:t>organizations</a:t>
            </a:r>
            <a:r>
              <a:rPr lang="de-AT" sz="2400" dirty="0">
                <a:solidFill>
                  <a:schemeClr val="bg1"/>
                </a:solidFill>
                <a:latin typeface="Quicksand" pitchFamily="2" charset="0"/>
              </a:rPr>
              <a:t> </a:t>
            </a:r>
            <a:r>
              <a:rPr lang="de-AT" sz="2400" dirty="0" err="1">
                <a:solidFill>
                  <a:schemeClr val="bg1"/>
                </a:solidFill>
                <a:latin typeface="Quicksand" pitchFamily="2" charset="0"/>
              </a:rPr>
              <a:t>to</a:t>
            </a:r>
            <a:r>
              <a:rPr lang="de-AT" sz="2400" dirty="0">
                <a:solidFill>
                  <a:schemeClr val="bg1"/>
                </a:solidFill>
                <a:latin typeface="Quicksand" pitchFamily="2" charset="0"/>
              </a:rPr>
              <a:t> </a:t>
            </a:r>
            <a:r>
              <a:rPr lang="de-AT" sz="2400" dirty="0" err="1">
                <a:solidFill>
                  <a:schemeClr val="bg1"/>
                </a:solidFill>
                <a:latin typeface="Quicksand" pitchFamily="2" charset="0"/>
              </a:rPr>
              <a:t>represent</a:t>
            </a:r>
            <a:r>
              <a:rPr lang="de-AT" sz="2400" dirty="0">
                <a:solidFill>
                  <a:schemeClr val="bg1"/>
                </a:solidFill>
                <a:latin typeface="Quicksand" pitchFamily="2" charset="0"/>
              </a:rPr>
              <a:t> </a:t>
            </a:r>
            <a:r>
              <a:rPr lang="de-AT" sz="2400" dirty="0" err="1">
                <a:solidFill>
                  <a:schemeClr val="bg1"/>
                </a:solidFill>
                <a:latin typeface="Quicksand" pitchFamily="2" charset="0"/>
              </a:rPr>
              <a:t>the</a:t>
            </a:r>
            <a:r>
              <a:rPr lang="de-AT" sz="2400" dirty="0">
                <a:solidFill>
                  <a:schemeClr val="bg1"/>
                </a:solidFill>
                <a:latin typeface="Quicksand" pitchFamily="2" charset="0"/>
              </a:rPr>
              <a:t> </a:t>
            </a:r>
            <a:r>
              <a:rPr lang="de-AT" sz="2400" dirty="0" err="1">
                <a:solidFill>
                  <a:schemeClr val="bg1"/>
                </a:solidFill>
                <a:latin typeface="Quicksand" pitchFamily="2" charset="0"/>
              </a:rPr>
              <a:t>interests</a:t>
            </a:r>
            <a:r>
              <a:rPr lang="de-AT" sz="2400" dirty="0">
                <a:solidFill>
                  <a:schemeClr val="bg1"/>
                </a:solidFill>
                <a:latin typeface="Quicksand" pitchFamily="2" charset="0"/>
              </a:rPr>
              <a:t> </a:t>
            </a:r>
            <a:r>
              <a:rPr lang="de-AT" sz="2400" dirty="0" err="1">
                <a:solidFill>
                  <a:schemeClr val="bg1"/>
                </a:solidFill>
                <a:latin typeface="Quicksand" pitchFamily="2" charset="0"/>
              </a:rPr>
              <a:t>of</a:t>
            </a:r>
            <a:r>
              <a:rPr lang="de-AT" sz="2400" dirty="0">
                <a:solidFill>
                  <a:schemeClr val="bg1"/>
                </a:solidFill>
                <a:latin typeface="Quicksand" pitchFamily="2" charset="0"/>
              </a:rPr>
              <a:t> </a:t>
            </a:r>
            <a:r>
              <a:rPr lang="de-AT" sz="2400" dirty="0" err="1">
                <a:solidFill>
                  <a:schemeClr val="bg1"/>
                </a:solidFill>
                <a:latin typeface="Quicksand" pitchFamily="2" charset="0"/>
              </a:rPr>
              <a:t>young</a:t>
            </a:r>
            <a:r>
              <a:rPr lang="de-AT" sz="2400" dirty="0">
                <a:solidFill>
                  <a:schemeClr val="bg1"/>
                </a:solidFill>
                <a:latin typeface="Quicksand" pitchFamily="2" charset="0"/>
              </a:rPr>
              <a:t> </a:t>
            </a:r>
            <a:r>
              <a:rPr lang="de-AT" sz="2400" dirty="0" err="1">
                <a:solidFill>
                  <a:schemeClr val="bg1"/>
                </a:solidFill>
                <a:latin typeface="Quicksand" pitchFamily="2" charset="0"/>
              </a:rPr>
              <a:t>deaf</a:t>
            </a:r>
            <a:r>
              <a:rPr lang="de-AT" sz="2400" dirty="0">
                <a:solidFill>
                  <a:schemeClr val="bg1"/>
                </a:solidFill>
                <a:latin typeface="Quicksand" pitchFamily="2" charset="0"/>
              </a:rPr>
              <a:t> </a:t>
            </a:r>
            <a:r>
              <a:rPr lang="de-AT" sz="2400" dirty="0" err="1">
                <a:solidFill>
                  <a:schemeClr val="bg1"/>
                </a:solidFill>
                <a:latin typeface="Quicksand" pitchFamily="2" charset="0"/>
              </a:rPr>
              <a:t>people</a:t>
            </a:r>
            <a:r>
              <a:rPr lang="de-AT" sz="2400" dirty="0">
                <a:solidFill>
                  <a:schemeClr val="bg1"/>
                </a:solidFill>
                <a:latin typeface="Quicksand" pitchFamily="2" charset="0"/>
              </a:rPr>
              <a:t> on an international </a:t>
            </a:r>
            <a:r>
              <a:rPr lang="de-AT" sz="2400" dirty="0" err="1">
                <a:solidFill>
                  <a:schemeClr val="bg1"/>
                </a:solidFill>
                <a:latin typeface="Quicksand" pitchFamily="2" charset="0"/>
              </a:rPr>
              <a:t>level</a:t>
            </a:r>
            <a:r>
              <a:rPr lang="de-AT" sz="2400" dirty="0">
                <a:solidFill>
                  <a:schemeClr val="bg1"/>
                </a:solidFill>
                <a:latin typeface="Quicksand" pitchFamily="2" charset="0"/>
              </a:rPr>
              <a:t>.</a:t>
            </a:r>
          </a:p>
        </p:txBody>
      </p:sp>
      <p:sp>
        <p:nvSpPr>
          <p:cNvPr id="4" name="Google Shape;100;p2">
            <a:extLst>
              <a:ext uri="{FF2B5EF4-FFF2-40B4-BE49-F238E27FC236}">
                <a16:creationId xmlns:a16="http://schemas.microsoft.com/office/drawing/2014/main" id="{D8D97DEC-5B51-3960-2B5E-CCA20868736A}"/>
              </a:ext>
            </a:extLst>
          </p:cNvPr>
          <p:cNvSpPr/>
          <p:nvPr/>
        </p:nvSpPr>
        <p:spPr>
          <a:xfrm>
            <a:off x="14705525" y="9364430"/>
            <a:ext cx="3354190" cy="747705"/>
          </a:xfrm>
          <a:custGeom>
            <a:avLst/>
            <a:gdLst/>
            <a:ahLst/>
            <a:cxnLst/>
            <a:rect l="l" t="t" r="r" b="b"/>
            <a:pathLst>
              <a:path w="3354190" h="747705" extrusionOk="0">
                <a:moveTo>
                  <a:pt x="0" y="0"/>
                </a:moveTo>
                <a:lnTo>
                  <a:pt x="3354190" y="0"/>
                </a:lnTo>
                <a:lnTo>
                  <a:pt x="3354190" y="747705"/>
                </a:lnTo>
                <a:lnTo>
                  <a:pt x="0" y="747705"/>
                </a:lnTo>
                <a:lnTo>
                  <a:pt x="0" y="0"/>
                </a:lnTo>
                <a:close/>
              </a:path>
            </a:pathLst>
          </a:custGeom>
          <a:blipFill rotWithShape="1">
            <a:blip r:embed="rId6">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Shape 174">
          <a:extLst>
            <a:ext uri="{FF2B5EF4-FFF2-40B4-BE49-F238E27FC236}">
              <a16:creationId xmlns:a16="http://schemas.microsoft.com/office/drawing/2014/main" id="{5216671A-6CB2-7B63-EAFD-C162B8164CFC}"/>
            </a:ext>
          </a:extLst>
        </p:cNvPr>
        <p:cNvGrpSpPr/>
        <p:nvPr/>
      </p:nvGrpSpPr>
      <p:grpSpPr>
        <a:xfrm>
          <a:off x="0" y="0"/>
          <a:ext cx="0" cy="0"/>
          <a:chOff x="0" y="0"/>
          <a:chExt cx="0" cy="0"/>
        </a:xfrm>
      </p:grpSpPr>
      <p:grpSp>
        <p:nvGrpSpPr>
          <p:cNvPr id="175" name="Google Shape;175;g32567902cf3_0_6">
            <a:extLst>
              <a:ext uri="{FF2B5EF4-FFF2-40B4-BE49-F238E27FC236}">
                <a16:creationId xmlns:a16="http://schemas.microsoft.com/office/drawing/2014/main" id="{F7635BA4-55F6-ABF6-1E28-1F4D0C4A9193}"/>
              </a:ext>
            </a:extLst>
          </p:cNvPr>
          <p:cNvGrpSpPr/>
          <p:nvPr/>
        </p:nvGrpSpPr>
        <p:grpSpPr>
          <a:xfrm>
            <a:off x="0" y="-198990"/>
            <a:ext cx="2922102" cy="10504504"/>
            <a:chOff x="0" y="-57150"/>
            <a:chExt cx="769602" cy="2766600"/>
          </a:xfrm>
        </p:grpSpPr>
        <p:sp>
          <p:nvSpPr>
            <p:cNvPr id="176" name="Google Shape;176;g32567902cf3_0_6">
              <a:extLst>
                <a:ext uri="{FF2B5EF4-FFF2-40B4-BE49-F238E27FC236}">
                  <a16:creationId xmlns:a16="http://schemas.microsoft.com/office/drawing/2014/main" id="{A4EB4A7A-AD12-8ECB-DB9E-B71506D809B6}"/>
                </a:ext>
              </a:extLst>
            </p:cNvPr>
            <p:cNvSpPr/>
            <p:nvPr/>
          </p:nvSpPr>
          <p:spPr>
            <a:xfrm>
              <a:off x="0" y="0"/>
              <a:ext cx="769602" cy="2709333"/>
            </a:xfrm>
            <a:custGeom>
              <a:avLst/>
              <a:gdLst/>
              <a:ahLst/>
              <a:cxnLst/>
              <a:rect l="l" t="t" r="r" b="b"/>
              <a:pathLst>
                <a:path w="769602" h="2709333" extrusionOk="0">
                  <a:moveTo>
                    <a:pt x="0" y="0"/>
                  </a:moveTo>
                  <a:lnTo>
                    <a:pt x="769602" y="0"/>
                  </a:lnTo>
                  <a:lnTo>
                    <a:pt x="769602" y="2709333"/>
                  </a:lnTo>
                  <a:lnTo>
                    <a:pt x="0" y="2709333"/>
                  </a:lnTo>
                  <a:close/>
                </a:path>
              </a:pathLst>
            </a:custGeom>
            <a:solidFill>
              <a:srgbClr val="039796"/>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77" name="Google Shape;177;g32567902cf3_0_6">
              <a:extLst>
                <a:ext uri="{FF2B5EF4-FFF2-40B4-BE49-F238E27FC236}">
                  <a16:creationId xmlns:a16="http://schemas.microsoft.com/office/drawing/2014/main" id="{9F8146B4-197D-412D-61A9-CC1AA148E532}"/>
                </a:ext>
              </a:extLst>
            </p:cNvPr>
            <p:cNvSpPr txBox="1"/>
            <p:nvPr/>
          </p:nvSpPr>
          <p:spPr>
            <a:xfrm>
              <a:off x="0" y="-57150"/>
              <a:ext cx="769500" cy="2766600"/>
            </a:xfrm>
            <a:prstGeom prst="rect">
              <a:avLst/>
            </a:prstGeom>
            <a:noFill/>
            <a:ln>
              <a:noFill/>
            </a:ln>
          </p:spPr>
          <p:txBody>
            <a:bodyPr spcFirstLastPara="1" wrap="square" lIns="50800" tIns="50800" rIns="50800" bIns="50800" anchor="ctr" anchorCtr="0">
              <a:noAutofit/>
            </a:bodyPr>
            <a:lstStyle/>
            <a:p>
              <a:pPr marL="0" marR="0" lvl="0" indent="0" algn="ctr" rtl="0">
                <a:lnSpc>
                  <a:spcPct val="147722"/>
                </a:lnSpc>
                <a:spcBef>
                  <a:spcPts val="0"/>
                </a:spcBef>
                <a:spcAft>
                  <a:spcPts val="0"/>
                </a:spcAft>
                <a:buNone/>
              </a:pPr>
              <a:endParaRPr sz="1800">
                <a:solidFill>
                  <a:schemeClr val="dk1"/>
                </a:solidFill>
                <a:latin typeface="Calibri"/>
                <a:ea typeface="Calibri"/>
                <a:cs typeface="Calibri"/>
                <a:sym typeface="Calibri"/>
              </a:endParaRPr>
            </a:p>
            <a:p>
              <a:pPr marL="0" marR="0" lvl="0" indent="0" algn="ctr" rtl="0">
                <a:lnSpc>
                  <a:spcPct val="147722"/>
                </a:lnSpc>
                <a:spcBef>
                  <a:spcPts val="0"/>
                </a:spcBef>
                <a:spcAft>
                  <a:spcPts val="0"/>
                </a:spcAft>
                <a:buNone/>
              </a:pPr>
              <a:endParaRPr sz="1800">
                <a:solidFill>
                  <a:schemeClr val="dk1"/>
                </a:solidFill>
                <a:latin typeface="Calibri"/>
                <a:ea typeface="Calibri"/>
                <a:cs typeface="Calibri"/>
                <a:sym typeface="Calibri"/>
              </a:endParaRPr>
            </a:p>
          </p:txBody>
        </p:sp>
      </p:grpSp>
      <p:sp>
        <p:nvSpPr>
          <p:cNvPr id="178" name="Google Shape;178;g32567902cf3_0_6">
            <a:extLst>
              <a:ext uri="{FF2B5EF4-FFF2-40B4-BE49-F238E27FC236}">
                <a16:creationId xmlns:a16="http://schemas.microsoft.com/office/drawing/2014/main" id="{CC78F3D1-9F73-8352-87B1-EB8416A812B3}"/>
              </a:ext>
            </a:extLst>
          </p:cNvPr>
          <p:cNvSpPr/>
          <p:nvPr/>
        </p:nvSpPr>
        <p:spPr>
          <a:xfrm>
            <a:off x="-331548" y="0"/>
            <a:ext cx="3598334" cy="2022564"/>
          </a:xfrm>
          <a:custGeom>
            <a:avLst/>
            <a:gdLst/>
            <a:ahLst/>
            <a:cxnLst/>
            <a:rect l="l" t="t" r="r" b="b"/>
            <a:pathLst>
              <a:path w="3598334" h="2022564" extrusionOk="0">
                <a:moveTo>
                  <a:pt x="0" y="0"/>
                </a:moveTo>
                <a:lnTo>
                  <a:pt x="3598335" y="0"/>
                </a:lnTo>
                <a:lnTo>
                  <a:pt x="3598335" y="2022564"/>
                </a:lnTo>
                <a:lnTo>
                  <a:pt x="0" y="2022564"/>
                </a:lnTo>
                <a:lnTo>
                  <a:pt x="0" y="0"/>
                </a:lnTo>
                <a:close/>
              </a:path>
            </a:pathLst>
          </a:custGeom>
          <a:blipFill rotWithShape="1">
            <a:blip r:embed="rId3">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79" name="Google Shape;179;g32567902cf3_0_6">
            <a:extLst>
              <a:ext uri="{FF2B5EF4-FFF2-40B4-BE49-F238E27FC236}">
                <a16:creationId xmlns:a16="http://schemas.microsoft.com/office/drawing/2014/main" id="{37DCF10B-3AAB-CB87-570F-547DC124D990}"/>
              </a:ext>
            </a:extLst>
          </p:cNvPr>
          <p:cNvSpPr txBox="1"/>
          <p:nvPr/>
        </p:nvSpPr>
        <p:spPr>
          <a:xfrm>
            <a:off x="377149" y="1953375"/>
            <a:ext cx="2167800" cy="689420"/>
          </a:xfrm>
          <a:prstGeom prst="rect">
            <a:avLst/>
          </a:prstGeom>
          <a:noFill/>
          <a:ln>
            <a:noFill/>
          </a:ln>
        </p:spPr>
        <p:txBody>
          <a:bodyPr spcFirstLastPara="1" wrap="square" lIns="0" tIns="0" rIns="0" bIns="0" anchor="t" anchorCtr="0">
            <a:spAutoFit/>
          </a:bodyPr>
          <a:lstStyle/>
          <a:p>
            <a:pPr marL="0" marR="0" lvl="0" indent="0" algn="l" rtl="0">
              <a:lnSpc>
                <a:spcPct val="140000"/>
              </a:lnSpc>
              <a:spcBef>
                <a:spcPts val="0"/>
              </a:spcBef>
              <a:spcAft>
                <a:spcPts val="0"/>
              </a:spcAft>
              <a:buNone/>
            </a:pPr>
            <a:r>
              <a:rPr lang="de-AT" sz="3200" dirty="0">
                <a:solidFill>
                  <a:srgbClr val="F7F1D5"/>
                </a:solidFill>
                <a:latin typeface="Anton"/>
                <a:ea typeface="Anton"/>
                <a:cs typeface="Anton"/>
                <a:sym typeface="Anton"/>
              </a:rPr>
              <a:t>WFDYS</a:t>
            </a:r>
            <a:endParaRPr sz="3200" dirty="0">
              <a:solidFill>
                <a:srgbClr val="F7F1D5"/>
              </a:solidFill>
              <a:latin typeface="Anton"/>
              <a:ea typeface="Anton"/>
              <a:cs typeface="Anton"/>
              <a:sym typeface="Anton"/>
            </a:endParaRPr>
          </a:p>
        </p:txBody>
      </p:sp>
      <p:sp>
        <p:nvSpPr>
          <p:cNvPr id="4" name="Google Shape;180;g32567902cf3_0_6">
            <a:extLst>
              <a:ext uri="{FF2B5EF4-FFF2-40B4-BE49-F238E27FC236}">
                <a16:creationId xmlns:a16="http://schemas.microsoft.com/office/drawing/2014/main" id="{510C1504-A541-179D-DB6E-18716A7DA23A}"/>
              </a:ext>
            </a:extLst>
          </p:cNvPr>
          <p:cNvSpPr txBox="1"/>
          <p:nvPr/>
        </p:nvSpPr>
        <p:spPr>
          <a:xfrm>
            <a:off x="3528657" y="724133"/>
            <a:ext cx="13888200" cy="1335750"/>
          </a:xfrm>
          <a:prstGeom prst="rect">
            <a:avLst/>
          </a:prstGeom>
          <a:noFill/>
          <a:ln>
            <a:noFill/>
          </a:ln>
        </p:spPr>
        <p:txBody>
          <a:bodyPr spcFirstLastPara="1" wrap="square" lIns="0" tIns="0" rIns="0" bIns="0" anchor="t" anchorCtr="0">
            <a:spAutoFit/>
          </a:bodyPr>
          <a:lstStyle/>
          <a:p>
            <a:pPr marL="0" marR="0" lvl="0" indent="0" algn="ctr" rtl="0">
              <a:lnSpc>
                <a:spcPct val="140000"/>
              </a:lnSpc>
              <a:spcBef>
                <a:spcPts val="0"/>
              </a:spcBef>
              <a:spcAft>
                <a:spcPts val="0"/>
              </a:spcAft>
              <a:buNone/>
            </a:pPr>
            <a:r>
              <a:rPr lang="en-US" sz="6200" dirty="0">
                <a:solidFill>
                  <a:schemeClr val="bg1"/>
                </a:solidFill>
                <a:latin typeface="Anton"/>
                <a:ea typeface="Anton"/>
                <a:cs typeface="Anton"/>
                <a:sym typeface="Anton"/>
              </a:rPr>
              <a:t>activities</a:t>
            </a:r>
            <a:endParaRPr lang="en-US" sz="6200" dirty="0">
              <a:solidFill>
                <a:schemeClr val="bg1"/>
              </a:solidFill>
            </a:endParaRPr>
          </a:p>
        </p:txBody>
      </p:sp>
      <p:pic>
        <p:nvPicPr>
          <p:cNvPr id="1026" name="Picture 2" descr="Keine Fotobeschreibung verfügbar.">
            <a:extLst>
              <a:ext uri="{FF2B5EF4-FFF2-40B4-BE49-F238E27FC236}">
                <a16:creationId xmlns:a16="http://schemas.microsoft.com/office/drawing/2014/main" id="{AC020AF9-2068-DD0F-7B91-9C029CED975E}"/>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231137" y="6088453"/>
            <a:ext cx="3664074" cy="2748055"/>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Keine Fotobeschreibung verfügbar.">
            <a:extLst>
              <a:ext uri="{FF2B5EF4-FFF2-40B4-BE49-F238E27FC236}">
                <a16:creationId xmlns:a16="http://schemas.microsoft.com/office/drawing/2014/main" id="{B11A8D61-4BD6-A24A-4542-E46F95B0561E}"/>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231137" y="2612426"/>
            <a:ext cx="3664074" cy="2440837"/>
          </a:xfrm>
          <a:prstGeom prst="rect">
            <a:avLst/>
          </a:prstGeom>
          <a:noFill/>
          <a:extLst>
            <a:ext uri="{909E8E84-426E-40DD-AFC4-6F175D3DCCD1}">
              <a14:hiddenFill xmlns:a14="http://schemas.microsoft.com/office/drawing/2010/main">
                <a:solidFill>
                  <a:srgbClr val="FFFFFF"/>
                </a:solidFill>
              </a14:hiddenFill>
            </a:ext>
          </a:extLst>
        </p:spPr>
      </p:pic>
      <p:sp>
        <p:nvSpPr>
          <p:cNvPr id="6" name="Google Shape;184;g32567902cf3_0_6">
            <a:extLst>
              <a:ext uri="{FF2B5EF4-FFF2-40B4-BE49-F238E27FC236}">
                <a16:creationId xmlns:a16="http://schemas.microsoft.com/office/drawing/2014/main" id="{9AD2C932-19D6-F0E6-80A1-265FDA894D9B}"/>
              </a:ext>
            </a:extLst>
          </p:cNvPr>
          <p:cNvSpPr txBox="1"/>
          <p:nvPr/>
        </p:nvSpPr>
        <p:spPr>
          <a:xfrm>
            <a:off x="4231137" y="5053263"/>
            <a:ext cx="8411251" cy="593555"/>
          </a:xfrm>
          <a:prstGeom prst="rect">
            <a:avLst/>
          </a:prstGeom>
          <a:noFill/>
          <a:ln w="38100">
            <a:noFill/>
          </a:ln>
        </p:spPr>
        <p:txBody>
          <a:bodyPr spcFirstLastPara="1" wrap="square" lIns="91425" tIns="91425" rIns="91425" bIns="91425" anchor="t" anchorCtr="0">
            <a:noAutofit/>
          </a:bodyPr>
          <a:lstStyle/>
          <a:p>
            <a:pPr marL="0" lvl="0" indent="0" algn="ctr" rtl="0">
              <a:spcBef>
                <a:spcPts val="0"/>
              </a:spcBef>
              <a:spcAft>
                <a:spcPts val="0"/>
              </a:spcAft>
              <a:buNone/>
            </a:pPr>
            <a:r>
              <a:rPr lang="en-US" sz="2000" dirty="0">
                <a:solidFill>
                  <a:schemeClr val="bg1"/>
                </a:solidFill>
                <a:latin typeface="Quicksand SemiBold"/>
                <a:ea typeface="Quicksand SemiBold"/>
                <a:cs typeface="Quicksand SemiBold"/>
                <a:sym typeface="Quicksand SemiBold"/>
              </a:rPr>
              <a:t>Meeting at UN Headquarters </a:t>
            </a:r>
          </a:p>
        </p:txBody>
      </p:sp>
      <p:sp>
        <p:nvSpPr>
          <p:cNvPr id="7" name="Google Shape;184;g32567902cf3_0_6">
            <a:extLst>
              <a:ext uri="{FF2B5EF4-FFF2-40B4-BE49-F238E27FC236}">
                <a16:creationId xmlns:a16="http://schemas.microsoft.com/office/drawing/2014/main" id="{CC565BAF-DC9A-6E0B-40D6-3D9A11D44FF7}"/>
              </a:ext>
            </a:extLst>
          </p:cNvPr>
          <p:cNvSpPr txBox="1"/>
          <p:nvPr/>
        </p:nvSpPr>
        <p:spPr>
          <a:xfrm>
            <a:off x="4231137" y="8849942"/>
            <a:ext cx="3664074" cy="593555"/>
          </a:xfrm>
          <a:prstGeom prst="rect">
            <a:avLst/>
          </a:prstGeom>
          <a:noFill/>
          <a:ln w="38100">
            <a:noFill/>
          </a:ln>
        </p:spPr>
        <p:txBody>
          <a:bodyPr spcFirstLastPara="1" wrap="square" lIns="91425" tIns="91425" rIns="91425" bIns="91425" anchor="t" anchorCtr="0">
            <a:noAutofit/>
          </a:bodyPr>
          <a:lstStyle/>
          <a:p>
            <a:pPr marL="0" lvl="0" indent="0" algn="ctr" rtl="0">
              <a:spcBef>
                <a:spcPts val="0"/>
              </a:spcBef>
              <a:spcAft>
                <a:spcPts val="0"/>
              </a:spcAft>
              <a:buNone/>
            </a:pPr>
            <a:r>
              <a:rPr lang="en-US" sz="2000" dirty="0" err="1">
                <a:solidFill>
                  <a:schemeClr val="bg1"/>
                </a:solidFill>
                <a:latin typeface="Quicksand SemiBold"/>
                <a:ea typeface="Quicksand SemiBold"/>
                <a:cs typeface="Quicksand SemiBold"/>
                <a:sym typeface="Quicksand SemiBold"/>
              </a:rPr>
              <a:t>Unicef</a:t>
            </a:r>
            <a:r>
              <a:rPr lang="en-US" sz="2000" dirty="0">
                <a:solidFill>
                  <a:schemeClr val="bg1"/>
                </a:solidFill>
                <a:latin typeface="Quicksand SemiBold"/>
                <a:ea typeface="Quicksand SemiBold"/>
                <a:cs typeface="Quicksand SemiBold"/>
                <a:sym typeface="Quicksand SemiBold"/>
              </a:rPr>
              <a:t> meeting</a:t>
            </a:r>
          </a:p>
        </p:txBody>
      </p:sp>
      <p:pic>
        <p:nvPicPr>
          <p:cNvPr id="1030" name="Picture 6" descr="Keine Fotobeschreibung verfügbar.">
            <a:extLst>
              <a:ext uri="{FF2B5EF4-FFF2-40B4-BE49-F238E27FC236}">
                <a16:creationId xmlns:a16="http://schemas.microsoft.com/office/drawing/2014/main" id="{0D37477C-132C-3CF9-6182-21E47FDFF220}"/>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8303126" y="2612426"/>
            <a:ext cx="4339263" cy="2440836"/>
          </a:xfrm>
          <a:prstGeom prst="rect">
            <a:avLst/>
          </a:prstGeom>
          <a:noFill/>
          <a:extLst>
            <a:ext uri="{909E8E84-426E-40DD-AFC4-6F175D3DCCD1}">
              <a14:hiddenFill xmlns:a14="http://schemas.microsoft.com/office/drawing/2010/main">
                <a:solidFill>
                  <a:srgbClr val="FFFFFF"/>
                </a:solidFill>
              </a14:hiddenFill>
            </a:ext>
          </a:extLst>
        </p:spPr>
      </p:pic>
      <p:pic>
        <p:nvPicPr>
          <p:cNvPr id="1032" name="Picture 8" descr="Keine Fotobeschreibung verfügbar.">
            <a:extLst>
              <a:ext uri="{FF2B5EF4-FFF2-40B4-BE49-F238E27FC236}">
                <a16:creationId xmlns:a16="http://schemas.microsoft.com/office/drawing/2014/main" id="{20E9ED9D-F14F-DFE5-1C17-CE4E990E532D}"/>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8640720" y="6088452"/>
            <a:ext cx="3664074" cy="2748056"/>
          </a:xfrm>
          <a:prstGeom prst="rect">
            <a:avLst/>
          </a:prstGeom>
          <a:noFill/>
          <a:extLst>
            <a:ext uri="{909E8E84-426E-40DD-AFC4-6F175D3DCCD1}">
              <a14:hiddenFill xmlns:a14="http://schemas.microsoft.com/office/drawing/2010/main">
                <a:solidFill>
                  <a:srgbClr val="FFFFFF"/>
                </a:solidFill>
              </a14:hiddenFill>
            </a:ext>
          </a:extLst>
        </p:spPr>
      </p:pic>
      <p:sp>
        <p:nvSpPr>
          <p:cNvPr id="8" name="Google Shape;184;g32567902cf3_0_6">
            <a:extLst>
              <a:ext uri="{FF2B5EF4-FFF2-40B4-BE49-F238E27FC236}">
                <a16:creationId xmlns:a16="http://schemas.microsoft.com/office/drawing/2014/main" id="{34E77590-E475-2A8C-619D-B1401719CD4A}"/>
              </a:ext>
            </a:extLst>
          </p:cNvPr>
          <p:cNvSpPr txBox="1"/>
          <p:nvPr/>
        </p:nvSpPr>
        <p:spPr>
          <a:xfrm>
            <a:off x="8640720" y="8849942"/>
            <a:ext cx="3664074" cy="593555"/>
          </a:xfrm>
          <a:prstGeom prst="rect">
            <a:avLst/>
          </a:prstGeom>
          <a:noFill/>
          <a:ln w="38100">
            <a:noFill/>
          </a:ln>
        </p:spPr>
        <p:txBody>
          <a:bodyPr spcFirstLastPara="1" wrap="square" lIns="91425" tIns="91425" rIns="91425" bIns="91425" anchor="t" anchorCtr="0">
            <a:noAutofit/>
          </a:bodyPr>
          <a:lstStyle/>
          <a:p>
            <a:pPr marL="0" lvl="0" indent="0" algn="ctr" rtl="0">
              <a:spcBef>
                <a:spcPts val="0"/>
              </a:spcBef>
              <a:spcAft>
                <a:spcPts val="0"/>
              </a:spcAft>
              <a:buNone/>
            </a:pPr>
            <a:r>
              <a:rPr lang="en-US" sz="2000" dirty="0">
                <a:solidFill>
                  <a:schemeClr val="bg1"/>
                </a:solidFill>
                <a:latin typeface="Quicksand SemiBold"/>
                <a:ea typeface="Quicksand SemiBold"/>
                <a:cs typeface="Quicksand SemiBold"/>
                <a:sym typeface="Quicksand SemiBold"/>
              </a:rPr>
              <a:t>Workshop with children</a:t>
            </a:r>
          </a:p>
        </p:txBody>
      </p:sp>
      <p:pic>
        <p:nvPicPr>
          <p:cNvPr id="1034" name="Picture 10" descr="Keine Fotobeschreibung verfügbar.">
            <a:extLst>
              <a:ext uri="{FF2B5EF4-FFF2-40B4-BE49-F238E27FC236}">
                <a16:creationId xmlns:a16="http://schemas.microsoft.com/office/drawing/2014/main" id="{B8FC7FC0-EF70-1AE5-C8D5-2AD2EA77A8B7}"/>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3329167" y="2142157"/>
            <a:ext cx="3685580" cy="2893102"/>
          </a:xfrm>
          <a:prstGeom prst="rect">
            <a:avLst/>
          </a:prstGeom>
          <a:noFill/>
          <a:extLst>
            <a:ext uri="{909E8E84-426E-40DD-AFC4-6F175D3DCCD1}">
              <a14:hiddenFill xmlns:a14="http://schemas.microsoft.com/office/drawing/2010/main">
                <a:solidFill>
                  <a:srgbClr val="FFFFFF"/>
                </a:solidFill>
              </a14:hiddenFill>
            </a:ext>
          </a:extLst>
        </p:spPr>
      </p:pic>
      <p:sp>
        <p:nvSpPr>
          <p:cNvPr id="9" name="Google Shape;184;g32567902cf3_0_6">
            <a:extLst>
              <a:ext uri="{FF2B5EF4-FFF2-40B4-BE49-F238E27FC236}">
                <a16:creationId xmlns:a16="http://schemas.microsoft.com/office/drawing/2014/main" id="{C55D530B-1F9C-2B10-3B07-DEA9F8F75C01}"/>
              </a:ext>
            </a:extLst>
          </p:cNvPr>
          <p:cNvSpPr txBox="1"/>
          <p:nvPr/>
        </p:nvSpPr>
        <p:spPr>
          <a:xfrm>
            <a:off x="13329167" y="5143500"/>
            <a:ext cx="4087690" cy="593555"/>
          </a:xfrm>
          <a:prstGeom prst="rect">
            <a:avLst/>
          </a:prstGeom>
          <a:noFill/>
          <a:ln w="38100">
            <a:noFill/>
          </a:ln>
        </p:spPr>
        <p:txBody>
          <a:bodyPr spcFirstLastPara="1" wrap="square" lIns="91425" tIns="91425" rIns="91425" bIns="91425" anchor="t" anchorCtr="0">
            <a:noAutofit/>
          </a:bodyPr>
          <a:lstStyle/>
          <a:p>
            <a:pPr marL="0" lvl="0" indent="0" algn="ctr" rtl="0">
              <a:spcBef>
                <a:spcPts val="0"/>
              </a:spcBef>
              <a:spcAft>
                <a:spcPts val="0"/>
              </a:spcAft>
              <a:buNone/>
            </a:pPr>
            <a:r>
              <a:rPr lang="en-US" sz="2000" dirty="0">
                <a:solidFill>
                  <a:schemeClr val="bg1"/>
                </a:solidFill>
                <a:latin typeface="Quicksand SemiBold"/>
                <a:ea typeface="Quicksand SemiBold"/>
                <a:cs typeface="Quicksand SemiBold"/>
                <a:sym typeface="Quicksand SemiBold"/>
              </a:rPr>
              <a:t>WFDYS Board Meeting online</a:t>
            </a:r>
          </a:p>
        </p:txBody>
      </p:sp>
      <p:pic>
        <p:nvPicPr>
          <p:cNvPr id="1036" name="Picture 12" descr="Keine Fotobeschreibung verfügbar.">
            <a:extLst>
              <a:ext uri="{FF2B5EF4-FFF2-40B4-BE49-F238E27FC236}">
                <a16:creationId xmlns:a16="http://schemas.microsoft.com/office/drawing/2014/main" id="{6E2AF931-6E06-64FD-E95F-61083828B700}"/>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13329167" y="6150440"/>
            <a:ext cx="3460229" cy="2595172"/>
          </a:xfrm>
          <a:prstGeom prst="rect">
            <a:avLst/>
          </a:prstGeom>
          <a:noFill/>
          <a:extLst>
            <a:ext uri="{909E8E84-426E-40DD-AFC4-6F175D3DCCD1}">
              <a14:hiddenFill xmlns:a14="http://schemas.microsoft.com/office/drawing/2010/main">
                <a:solidFill>
                  <a:srgbClr val="FFFFFF"/>
                </a:solidFill>
              </a14:hiddenFill>
            </a:ext>
          </a:extLst>
        </p:spPr>
      </p:pic>
      <p:sp>
        <p:nvSpPr>
          <p:cNvPr id="10" name="Google Shape;184;g32567902cf3_0_6">
            <a:extLst>
              <a:ext uri="{FF2B5EF4-FFF2-40B4-BE49-F238E27FC236}">
                <a16:creationId xmlns:a16="http://schemas.microsoft.com/office/drawing/2014/main" id="{95F8AD14-BD4C-D0D5-7453-728F7BE6F6E1}"/>
              </a:ext>
            </a:extLst>
          </p:cNvPr>
          <p:cNvSpPr txBox="1"/>
          <p:nvPr/>
        </p:nvSpPr>
        <p:spPr>
          <a:xfrm>
            <a:off x="13125322" y="8760066"/>
            <a:ext cx="4087690" cy="593555"/>
          </a:xfrm>
          <a:prstGeom prst="rect">
            <a:avLst/>
          </a:prstGeom>
          <a:noFill/>
          <a:ln w="38100">
            <a:noFill/>
          </a:ln>
        </p:spPr>
        <p:txBody>
          <a:bodyPr spcFirstLastPara="1" wrap="square" lIns="91425" tIns="91425" rIns="91425" bIns="91425" anchor="t" anchorCtr="0">
            <a:noAutofit/>
          </a:bodyPr>
          <a:lstStyle/>
          <a:p>
            <a:pPr marL="0" lvl="0" indent="0" algn="ctr" rtl="0">
              <a:spcBef>
                <a:spcPts val="0"/>
              </a:spcBef>
              <a:spcAft>
                <a:spcPts val="0"/>
              </a:spcAft>
              <a:buNone/>
            </a:pPr>
            <a:r>
              <a:rPr lang="en-US" sz="2000" dirty="0">
                <a:solidFill>
                  <a:schemeClr val="bg1"/>
                </a:solidFill>
                <a:latin typeface="Quicksand SemiBold"/>
                <a:ea typeface="Quicksand SemiBold"/>
                <a:cs typeface="Quicksand SemiBold"/>
                <a:sym typeface="Quicksand SemiBold"/>
              </a:rPr>
              <a:t>Workshop with Tunisian youth</a:t>
            </a:r>
          </a:p>
        </p:txBody>
      </p:sp>
      <p:sp>
        <p:nvSpPr>
          <p:cNvPr id="2" name="Textfeld 1">
            <a:extLst>
              <a:ext uri="{FF2B5EF4-FFF2-40B4-BE49-F238E27FC236}">
                <a16:creationId xmlns:a16="http://schemas.microsoft.com/office/drawing/2014/main" id="{A65E3C99-8A58-7DB1-68A0-3487724CE856}"/>
              </a:ext>
            </a:extLst>
          </p:cNvPr>
          <p:cNvSpPr txBox="1"/>
          <p:nvPr/>
        </p:nvSpPr>
        <p:spPr>
          <a:xfrm>
            <a:off x="3684775" y="9586216"/>
            <a:ext cx="5431295" cy="307777"/>
          </a:xfrm>
          <a:prstGeom prst="rect">
            <a:avLst/>
          </a:prstGeom>
          <a:noFill/>
        </p:spPr>
        <p:txBody>
          <a:bodyPr wrap="none" rtlCol="0">
            <a:spAutoFit/>
          </a:bodyPr>
          <a:lstStyle/>
          <a:p>
            <a:r>
              <a:rPr lang="de-DE" dirty="0" err="1">
                <a:solidFill>
                  <a:schemeClr val="bg1"/>
                </a:solidFill>
              </a:rPr>
              <a:t>Scoure</a:t>
            </a:r>
            <a:r>
              <a:rPr lang="de-DE" dirty="0">
                <a:solidFill>
                  <a:schemeClr val="bg1"/>
                </a:solidFill>
              </a:rPr>
              <a:t>: </a:t>
            </a:r>
            <a:r>
              <a:rPr lang="de-DE" dirty="0" err="1">
                <a:solidFill>
                  <a:schemeClr val="bg1"/>
                </a:solidFill>
              </a:rPr>
              <a:t>www.facebook.com</a:t>
            </a:r>
            <a:r>
              <a:rPr lang="de-DE" dirty="0">
                <a:solidFill>
                  <a:schemeClr val="bg1"/>
                </a:solidFill>
              </a:rPr>
              <a:t>/</a:t>
            </a:r>
            <a:r>
              <a:rPr lang="de-DE" dirty="0" err="1">
                <a:solidFill>
                  <a:schemeClr val="bg1"/>
                </a:solidFill>
              </a:rPr>
              <a:t>wfdys</a:t>
            </a:r>
            <a:r>
              <a:rPr lang="de-DE" dirty="0">
                <a:solidFill>
                  <a:schemeClr val="bg1"/>
                </a:solidFill>
              </a:rPr>
              <a:t> and </a:t>
            </a:r>
            <a:r>
              <a:rPr lang="de-DE" dirty="0" err="1">
                <a:solidFill>
                  <a:schemeClr val="bg1"/>
                </a:solidFill>
              </a:rPr>
              <a:t>www.instagram.com</a:t>
            </a:r>
            <a:r>
              <a:rPr lang="de-DE" dirty="0">
                <a:solidFill>
                  <a:schemeClr val="bg1"/>
                </a:solidFill>
              </a:rPr>
              <a:t>/</a:t>
            </a:r>
            <a:r>
              <a:rPr lang="de-DE" dirty="0" err="1">
                <a:solidFill>
                  <a:schemeClr val="bg1"/>
                </a:solidFill>
              </a:rPr>
              <a:t>wfdys</a:t>
            </a:r>
            <a:endParaRPr lang="de-DE" dirty="0">
              <a:solidFill>
                <a:schemeClr val="bg1"/>
              </a:solidFill>
            </a:endParaRPr>
          </a:p>
        </p:txBody>
      </p:sp>
      <p:sp>
        <p:nvSpPr>
          <p:cNvPr id="3" name="Google Shape;100;p2">
            <a:extLst>
              <a:ext uri="{FF2B5EF4-FFF2-40B4-BE49-F238E27FC236}">
                <a16:creationId xmlns:a16="http://schemas.microsoft.com/office/drawing/2014/main" id="{F5D19A7E-CA76-54C6-2BF9-B583DEFD9A2A}"/>
              </a:ext>
            </a:extLst>
          </p:cNvPr>
          <p:cNvSpPr/>
          <p:nvPr/>
        </p:nvSpPr>
        <p:spPr>
          <a:xfrm>
            <a:off x="14705525" y="9364430"/>
            <a:ext cx="3354190" cy="747705"/>
          </a:xfrm>
          <a:custGeom>
            <a:avLst/>
            <a:gdLst/>
            <a:ahLst/>
            <a:cxnLst/>
            <a:rect l="l" t="t" r="r" b="b"/>
            <a:pathLst>
              <a:path w="3354190" h="747705" extrusionOk="0">
                <a:moveTo>
                  <a:pt x="0" y="0"/>
                </a:moveTo>
                <a:lnTo>
                  <a:pt x="3354190" y="0"/>
                </a:lnTo>
                <a:lnTo>
                  <a:pt x="3354190" y="747705"/>
                </a:lnTo>
                <a:lnTo>
                  <a:pt x="0" y="747705"/>
                </a:lnTo>
                <a:lnTo>
                  <a:pt x="0" y="0"/>
                </a:lnTo>
                <a:close/>
              </a:path>
            </a:pathLst>
          </a:custGeom>
          <a:blipFill rotWithShape="1">
            <a:blip r:embed="rId10">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144588828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Shape 174">
          <a:extLst>
            <a:ext uri="{FF2B5EF4-FFF2-40B4-BE49-F238E27FC236}">
              <a16:creationId xmlns:a16="http://schemas.microsoft.com/office/drawing/2014/main" id="{C5376922-35EA-A833-B233-30FD55EBA617}"/>
            </a:ext>
          </a:extLst>
        </p:cNvPr>
        <p:cNvGrpSpPr/>
        <p:nvPr/>
      </p:nvGrpSpPr>
      <p:grpSpPr>
        <a:xfrm>
          <a:off x="0" y="0"/>
          <a:ext cx="0" cy="0"/>
          <a:chOff x="0" y="0"/>
          <a:chExt cx="0" cy="0"/>
        </a:xfrm>
      </p:grpSpPr>
      <p:grpSp>
        <p:nvGrpSpPr>
          <p:cNvPr id="175" name="Google Shape;175;g32567902cf3_0_6">
            <a:extLst>
              <a:ext uri="{FF2B5EF4-FFF2-40B4-BE49-F238E27FC236}">
                <a16:creationId xmlns:a16="http://schemas.microsoft.com/office/drawing/2014/main" id="{37DC22A9-355E-D59A-3965-2A611D5707C1}"/>
              </a:ext>
            </a:extLst>
          </p:cNvPr>
          <p:cNvGrpSpPr/>
          <p:nvPr/>
        </p:nvGrpSpPr>
        <p:grpSpPr>
          <a:xfrm>
            <a:off x="0" y="-216993"/>
            <a:ext cx="2922102" cy="10504504"/>
            <a:chOff x="0" y="-57150"/>
            <a:chExt cx="769602" cy="2766600"/>
          </a:xfrm>
        </p:grpSpPr>
        <p:sp>
          <p:nvSpPr>
            <p:cNvPr id="176" name="Google Shape;176;g32567902cf3_0_6">
              <a:extLst>
                <a:ext uri="{FF2B5EF4-FFF2-40B4-BE49-F238E27FC236}">
                  <a16:creationId xmlns:a16="http://schemas.microsoft.com/office/drawing/2014/main" id="{DF4F4A9B-A554-672A-A385-8FB015D23028}"/>
                </a:ext>
              </a:extLst>
            </p:cNvPr>
            <p:cNvSpPr/>
            <p:nvPr/>
          </p:nvSpPr>
          <p:spPr>
            <a:xfrm>
              <a:off x="0" y="0"/>
              <a:ext cx="769602" cy="2709333"/>
            </a:xfrm>
            <a:custGeom>
              <a:avLst/>
              <a:gdLst/>
              <a:ahLst/>
              <a:cxnLst/>
              <a:rect l="l" t="t" r="r" b="b"/>
              <a:pathLst>
                <a:path w="769602" h="2709333" extrusionOk="0">
                  <a:moveTo>
                    <a:pt x="0" y="0"/>
                  </a:moveTo>
                  <a:lnTo>
                    <a:pt x="769602" y="0"/>
                  </a:lnTo>
                  <a:lnTo>
                    <a:pt x="769602" y="2709333"/>
                  </a:lnTo>
                  <a:lnTo>
                    <a:pt x="0" y="2709333"/>
                  </a:lnTo>
                  <a:close/>
                </a:path>
              </a:pathLst>
            </a:custGeom>
            <a:solidFill>
              <a:srgbClr val="039796"/>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77" name="Google Shape;177;g32567902cf3_0_6">
              <a:extLst>
                <a:ext uri="{FF2B5EF4-FFF2-40B4-BE49-F238E27FC236}">
                  <a16:creationId xmlns:a16="http://schemas.microsoft.com/office/drawing/2014/main" id="{DDDFFE65-17D1-759C-D62A-DA369D98A029}"/>
                </a:ext>
              </a:extLst>
            </p:cNvPr>
            <p:cNvSpPr txBox="1"/>
            <p:nvPr/>
          </p:nvSpPr>
          <p:spPr>
            <a:xfrm>
              <a:off x="0" y="-57150"/>
              <a:ext cx="769500" cy="2766600"/>
            </a:xfrm>
            <a:prstGeom prst="rect">
              <a:avLst/>
            </a:prstGeom>
            <a:noFill/>
            <a:ln>
              <a:noFill/>
            </a:ln>
          </p:spPr>
          <p:txBody>
            <a:bodyPr spcFirstLastPara="1" wrap="square" lIns="50800" tIns="50800" rIns="50800" bIns="50800" anchor="ctr" anchorCtr="0">
              <a:noAutofit/>
            </a:bodyPr>
            <a:lstStyle/>
            <a:p>
              <a:pPr marL="0" marR="0" lvl="0" indent="0" algn="ctr" rtl="0">
                <a:lnSpc>
                  <a:spcPct val="147722"/>
                </a:lnSpc>
                <a:spcBef>
                  <a:spcPts val="0"/>
                </a:spcBef>
                <a:spcAft>
                  <a:spcPts val="0"/>
                </a:spcAft>
                <a:buNone/>
              </a:pPr>
              <a:endParaRPr sz="1800">
                <a:solidFill>
                  <a:schemeClr val="dk1"/>
                </a:solidFill>
                <a:latin typeface="Calibri"/>
                <a:ea typeface="Calibri"/>
                <a:cs typeface="Calibri"/>
                <a:sym typeface="Calibri"/>
              </a:endParaRPr>
            </a:p>
            <a:p>
              <a:pPr marL="0" marR="0" lvl="0" indent="0" algn="ctr" rtl="0">
                <a:lnSpc>
                  <a:spcPct val="147722"/>
                </a:lnSpc>
                <a:spcBef>
                  <a:spcPts val="0"/>
                </a:spcBef>
                <a:spcAft>
                  <a:spcPts val="0"/>
                </a:spcAft>
                <a:buNone/>
              </a:pPr>
              <a:endParaRPr sz="1800">
                <a:solidFill>
                  <a:schemeClr val="dk1"/>
                </a:solidFill>
                <a:latin typeface="Calibri"/>
                <a:ea typeface="Calibri"/>
                <a:cs typeface="Calibri"/>
                <a:sym typeface="Calibri"/>
              </a:endParaRPr>
            </a:p>
          </p:txBody>
        </p:sp>
      </p:grpSp>
      <p:sp>
        <p:nvSpPr>
          <p:cNvPr id="178" name="Google Shape;178;g32567902cf3_0_6">
            <a:extLst>
              <a:ext uri="{FF2B5EF4-FFF2-40B4-BE49-F238E27FC236}">
                <a16:creationId xmlns:a16="http://schemas.microsoft.com/office/drawing/2014/main" id="{92C9B9C7-7C5B-A58A-9727-BFBE733BC1C8}"/>
              </a:ext>
            </a:extLst>
          </p:cNvPr>
          <p:cNvSpPr/>
          <p:nvPr/>
        </p:nvSpPr>
        <p:spPr>
          <a:xfrm>
            <a:off x="-331548" y="0"/>
            <a:ext cx="3598334" cy="2022564"/>
          </a:xfrm>
          <a:custGeom>
            <a:avLst/>
            <a:gdLst/>
            <a:ahLst/>
            <a:cxnLst/>
            <a:rect l="l" t="t" r="r" b="b"/>
            <a:pathLst>
              <a:path w="3598334" h="2022564" extrusionOk="0">
                <a:moveTo>
                  <a:pt x="0" y="0"/>
                </a:moveTo>
                <a:lnTo>
                  <a:pt x="3598335" y="0"/>
                </a:lnTo>
                <a:lnTo>
                  <a:pt x="3598335" y="2022564"/>
                </a:lnTo>
                <a:lnTo>
                  <a:pt x="0" y="2022564"/>
                </a:lnTo>
                <a:lnTo>
                  <a:pt x="0" y="0"/>
                </a:lnTo>
                <a:close/>
              </a:path>
            </a:pathLst>
          </a:custGeom>
          <a:blipFill rotWithShape="1">
            <a:blip r:embed="rId3">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79" name="Google Shape;179;g32567902cf3_0_6">
            <a:extLst>
              <a:ext uri="{FF2B5EF4-FFF2-40B4-BE49-F238E27FC236}">
                <a16:creationId xmlns:a16="http://schemas.microsoft.com/office/drawing/2014/main" id="{19A63B34-54AA-03EE-1B5F-F12754A11F86}"/>
              </a:ext>
            </a:extLst>
          </p:cNvPr>
          <p:cNvSpPr txBox="1"/>
          <p:nvPr/>
        </p:nvSpPr>
        <p:spPr>
          <a:xfrm>
            <a:off x="377149" y="1953375"/>
            <a:ext cx="2167800" cy="689420"/>
          </a:xfrm>
          <a:prstGeom prst="rect">
            <a:avLst/>
          </a:prstGeom>
          <a:noFill/>
          <a:ln>
            <a:noFill/>
          </a:ln>
        </p:spPr>
        <p:txBody>
          <a:bodyPr spcFirstLastPara="1" wrap="square" lIns="0" tIns="0" rIns="0" bIns="0" anchor="t" anchorCtr="0">
            <a:spAutoFit/>
          </a:bodyPr>
          <a:lstStyle/>
          <a:p>
            <a:pPr marL="0" marR="0" lvl="0" indent="0" algn="l" rtl="0">
              <a:lnSpc>
                <a:spcPct val="140000"/>
              </a:lnSpc>
              <a:spcBef>
                <a:spcPts val="0"/>
              </a:spcBef>
              <a:spcAft>
                <a:spcPts val="0"/>
              </a:spcAft>
              <a:buNone/>
            </a:pPr>
            <a:r>
              <a:rPr lang="de-AT" sz="3200" dirty="0">
                <a:solidFill>
                  <a:srgbClr val="F7F1D5"/>
                </a:solidFill>
                <a:latin typeface="Anton"/>
                <a:ea typeface="Anton"/>
                <a:cs typeface="Anton"/>
                <a:sym typeface="Anton"/>
              </a:rPr>
              <a:t>WFDYS</a:t>
            </a:r>
            <a:endParaRPr sz="3200" dirty="0">
              <a:solidFill>
                <a:srgbClr val="F7F1D5"/>
              </a:solidFill>
              <a:latin typeface="Anton"/>
              <a:ea typeface="Anton"/>
              <a:cs typeface="Anton"/>
              <a:sym typeface="Anton"/>
            </a:endParaRPr>
          </a:p>
        </p:txBody>
      </p:sp>
      <p:sp>
        <p:nvSpPr>
          <p:cNvPr id="180" name="Google Shape;180;g32567902cf3_0_6">
            <a:extLst>
              <a:ext uri="{FF2B5EF4-FFF2-40B4-BE49-F238E27FC236}">
                <a16:creationId xmlns:a16="http://schemas.microsoft.com/office/drawing/2014/main" id="{A176C7D0-7474-99C0-7528-640F3F97C9B2}"/>
              </a:ext>
            </a:extLst>
          </p:cNvPr>
          <p:cNvSpPr txBox="1"/>
          <p:nvPr/>
        </p:nvSpPr>
        <p:spPr>
          <a:xfrm>
            <a:off x="3684775" y="421738"/>
            <a:ext cx="13888200" cy="1335750"/>
          </a:xfrm>
          <a:prstGeom prst="rect">
            <a:avLst/>
          </a:prstGeom>
          <a:noFill/>
          <a:ln>
            <a:noFill/>
          </a:ln>
        </p:spPr>
        <p:txBody>
          <a:bodyPr spcFirstLastPara="1" wrap="square" lIns="0" tIns="0" rIns="0" bIns="0" anchor="t" anchorCtr="0">
            <a:spAutoFit/>
          </a:bodyPr>
          <a:lstStyle/>
          <a:p>
            <a:pPr marL="0" marR="0" lvl="0" indent="0" algn="ctr" rtl="0">
              <a:lnSpc>
                <a:spcPct val="140000"/>
              </a:lnSpc>
              <a:spcBef>
                <a:spcPts val="0"/>
              </a:spcBef>
              <a:spcAft>
                <a:spcPts val="0"/>
              </a:spcAft>
              <a:buNone/>
            </a:pPr>
            <a:r>
              <a:rPr lang="en-US" sz="6200" dirty="0">
                <a:solidFill>
                  <a:schemeClr val="bg1"/>
                </a:solidFill>
                <a:latin typeface="Anton"/>
                <a:ea typeface="Anton"/>
                <a:cs typeface="Anton"/>
                <a:sym typeface="Anton"/>
              </a:rPr>
              <a:t>International Camp</a:t>
            </a:r>
            <a:endParaRPr sz="6200" dirty="0">
              <a:solidFill>
                <a:schemeClr val="bg1"/>
              </a:solidFill>
            </a:endParaRPr>
          </a:p>
        </p:txBody>
      </p:sp>
      <p:sp>
        <p:nvSpPr>
          <p:cNvPr id="184" name="Google Shape;184;g32567902cf3_0_6">
            <a:extLst>
              <a:ext uri="{FF2B5EF4-FFF2-40B4-BE49-F238E27FC236}">
                <a16:creationId xmlns:a16="http://schemas.microsoft.com/office/drawing/2014/main" id="{AD45FE24-5CE7-11C2-DE12-6F3E0AE6D1DD}"/>
              </a:ext>
            </a:extLst>
          </p:cNvPr>
          <p:cNvSpPr txBox="1"/>
          <p:nvPr/>
        </p:nvSpPr>
        <p:spPr>
          <a:xfrm>
            <a:off x="3387029" y="6556722"/>
            <a:ext cx="4576461" cy="732410"/>
          </a:xfrm>
          <a:prstGeom prst="rect">
            <a:avLst/>
          </a:prstGeom>
          <a:noFill/>
          <a:ln w="38100">
            <a:solidFill>
              <a:schemeClr val="accent4"/>
            </a:solidFill>
          </a:ln>
        </p:spPr>
        <p:txBody>
          <a:bodyPr spcFirstLastPara="1" wrap="square" lIns="91425" tIns="91425" rIns="91425" bIns="91425" anchor="t" anchorCtr="0">
            <a:noAutofit/>
          </a:bodyPr>
          <a:lstStyle/>
          <a:p>
            <a:pPr marL="0" lvl="0" indent="0" algn="ctr" rtl="0">
              <a:spcBef>
                <a:spcPts val="0"/>
              </a:spcBef>
              <a:spcAft>
                <a:spcPts val="0"/>
              </a:spcAft>
              <a:buNone/>
            </a:pPr>
            <a:r>
              <a:rPr lang="en-US" sz="3400" dirty="0">
                <a:solidFill>
                  <a:schemeClr val="bg1"/>
                </a:solidFill>
                <a:latin typeface="Quicksand SemiBold"/>
                <a:ea typeface="Quicksand SemiBold"/>
                <a:cs typeface="Quicksand SemiBold"/>
                <a:sym typeface="Quicksand SemiBold"/>
              </a:rPr>
              <a:t>Children Camp</a:t>
            </a:r>
          </a:p>
        </p:txBody>
      </p:sp>
      <p:sp>
        <p:nvSpPr>
          <p:cNvPr id="186" name="Google Shape;186;g32567902cf3_0_6">
            <a:extLst>
              <a:ext uri="{FF2B5EF4-FFF2-40B4-BE49-F238E27FC236}">
                <a16:creationId xmlns:a16="http://schemas.microsoft.com/office/drawing/2014/main" id="{5D2B97B8-F165-EE41-5BBF-CF406CAB6718}"/>
              </a:ext>
            </a:extLst>
          </p:cNvPr>
          <p:cNvSpPr/>
          <p:nvPr/>
        </p:nvSpPr>
        <p:spPr>
          <a:xfrm>
            <a:off x="14829676" y="9368075"/>
            <a:ext cx="3337838" cy="744060"/>
          </a:xfrm>
          <a:custGeom>
            <a:avLst/>
            <a:gdLst/>
            <a:ahLst/>
            <a:cxnLst/>
            <a:rect l="l" t="t" r="r" b="b"/>
            <a:pathLst>
              <a:path w="3337838" h="744060" extrusionOk="0">
                <a:moveTo>
                  <a:pt x="0" y="0"/>
                </a:moveTo>
                <a:lnTo>
                  <a:pt x="3337838" y="0"/>
                </a:lnTo>
                <a:lnTo>
                  <a:pt x="3337838" y="744060"/>
                </a:lnTo>
                <a:lnTo>
                  <a:pt x="0" y="744060"/>
                </a:lnTo>
                <a:lnTo>
                  <a:pt x="0" y="0"/>
                </a:lnTo>
                <a:close/>
              </a:path>
            </a:pathLst>
          </a:custGeom>
          <a:blipFill rotWithShape="1">
            <a:blip r:embed="rId4">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 name="Google Shape;184;g32567902cf3_0_6">
            <a:extLst>
              <a:ext uri="{FF2B5EF4-FFF2-40B4-BE49-F238E27FC236}">
                <a16:creationId xmlns:a16="http://schemas.microsoft.com/office/drawing/2014/main" id="{33F6BCCB-FD8F-AC8F-CED4-103F7F73D80E}"/>
              </a:ext>
            </a:extLst>
          </p:cNvPr>
          <p:cNvSpPr txBox="1"/>
          <p:nvPr/>
        </p:nvSpPr>
        <p:spPr>
          <a:xfrm>
            <a:off x="13561791" y="6555855"/>
            <a:ext cx="4576461" cy="732410"/>
          </a:xfrm>
          <a:prstGeom prst="rect">
            <a:avLst/>
          </a:prstGeom>
          <a:noFill/>
          <a:ln w="38100">
            <a:solidFill>
              <a:schemeClr val="accent4"/>
            </a:solidFill>
          </a:ln>
        </p:spPr>
        <p:txBody>
          <a:bodyPr spcFirstLastPara="1" wrap="square" lIns="91425" tIns="91425" rIns="91425" bIns="91425" anchor="t" anchorCtr="0">
            <a:noAutofit/>
          </a:bodyPr>
          <a:lstStyle/>
          <a:p>
            <a:pPr marL="0" lvl="0" indent="0" algn="ctr" rtl="0">
              <a:spcBef>
                <a:spcPts val="0"/>
              </a:spcBef>
              <a:spcAft>
                <a:spcPts val="0"/>
              </a:spcAft>
              <a:buNone/>
            </a:pPr>
            <a:r>
              <a:rPr lang="en-US" sz="3400" dirty="0">
                <a:solidFill>
                  <a:schemeClr val="bg1"/>
                </a:solidFill>
                <a:latin typeface="Quicksand SemiBold"/>
                <a:ea typeface="Quicksand SemiBold"/>
                <a:cs typeface="Quicksand SemiBold"/>
                <a:sym typeface="Quicksand SemiBold"/>
              </a:rPr>
              <a:t>Youth Camp</a:t>
            </a:r>
          </a:p>
        </p:txBody>
      </p:sp>
      <p:sp>
        <p:nvSpPr>
          <p:cNvPr id="3" name="Google Shape;184;g32567902cf3_0_6">
            <a:extLst>
              <a:ext uri="{FF2B5EF4-FFF2-40B4-BE49-F238E27FC236}">
                <a16:creationId xmlns:a16="http://schemas.microsoft.com/office/drawing/2014/main" id="{C0B1B4DE-CD9A-2E85-5A8C-258621372C9B}"/>
              </a:ext>
            </a:extLst>
          </p:cNvPr>
          <p:cNvSpPr txBox="1"/>
          <p:nvPr/>
        </p:nvSpPr>
        <p:spPr>
          <a:xfrm>
            <a:off x="8608177" y="6555855"/>
            <a:ext cx="4576461" cy="732410"/>
          </a:xfrm>
          <a:prstGeom prst="rect">
            <a:avLst/>
          </a:prstGeom>
          <a:noFill/>
          <a:ln w="38100">
            <a:solidFill>
              <a:schemeClr val="accent4"/>
            </a:solidFill>
          </a:ln>
        </p:spPr>
        <p:txBody>
          <a:bodyPr spcFirstLastPara="1" wrap="square" lIns="91425" tIns="91425" rIns="91425" bIns="91425" anchor="t" anchorCtr="0">
            <a:noAutofit/>
          </a:bodyPr>
          <a:lstStyle/>
          <a:p>
            <a:pPr marL="0" lvl="0" indent="0" algn="ctr" rtl="0">
              <a:spcBef>
                <a:spcPts val="0"/>
              </a:spcBef>
              <a:spcAft>
                <a:spcPts val="0"/>
              </a:spcAft>
              <a:buNone/>
            </a:pPr>
            <a:r>
              <a:rPr lang="en-US" sz="3400" dirty="0">
                <a:solidFill>
                  <a:schemeClr val="bg1"/>
                </a:solidFill>
                <a:latin typeface="Quicksand SemiBold"/>
                <a:ea typeface="Quicksand SemiBold"/>
                <a:cs typeface="Quicksand SemiBold"/>
                <a:sym typeface="Quicksand SemiBold"/>
              </a:rPr>
              <a:t>Junior Camp</a:t>
            </a:r>
          </a:p>
        </p:txBody>
      </p:sp>
      <p:sp>
        <p:nvSpPr>
          <p:cNvPr id="4" name="Google Shape;184;g32567902cf3_0_6">
            <a:extLst>
              <a:ext uri="{FF2B5EF4-FFF2-40B4-BE49-F238E27FC236}">
                <a16:creationId xmlns:a16="http://schemas.microsoft.com/office/drawing/2014/main" id="{2415084D-0AEE-6E06-5459-7446B1871F78}"/>
              </a:ext>
            </a:extLst>
          </p:cNvPr>
          <p:cNvSpPr txBox="1"/>
          <p:nvPr/>
        </p:nvSpPr>
        <p:spPr>
          <a:xfrm>
            <a:off x="3387029" y="8272168"/>
            <a:ext cx="14751223" cy="1335750"/>
          </a:xfrm>
          <a:prstGeom prst="rect">
            <a:avLst/>
          </a:prstGeom>
          <a:noFill/>
          <a:ln w="38100">
            <a:noFill/>
          </a:ln>
        </p:spPr>
        <p:txBody>
          <a:bodyPr spcFirstLastPara="1" wrap="square" lIns="91425" tIns="91425" rIns="91425" bIns="91425" anchor="t" anchorCtr="0">
            <a:noAutofit/>
          </a:bodyPr>
          <a:lstStyle/>
          <a:p>
            <a:pPr algn="ctr"/>
            <a:r>
              <a:rPr lang="de-AT" sz="2800" dirty="0">
                <a:solidFill>
                  <a:schemeClr val="bg1"/>
                </a:solidFill>
                <a:effectLst/>
                <a:latin typeface="Quicksand" pitchFamily="2" charset="0"/>
              </a:rPr>
              <a:t>The Camp </a:t>
            </a:r>
            <a:r>
              <a:rPr lang="de-AT" sz="2800" dirty="0" err="1">
                <a:solidFill>
                  <a:schemeClr val="bg1"/>
                </a:solidFill>
                <a:effectLst/>
                <a:latin typeface="Quicksand" pitchFamily="2" charset="0"/>
              </a:rPr>
              <a:t>is</a:t>
            </a:r>
            <a:r>
              <a:rPr lang="de-AT" sz="2800" dirty="0">
                <a:solidFill>
                  <a:schemeClr val="bg1"/>
                </a:solidFill>
                <a:effectLst/>
                <a:latin typeface="Quicksand" pitchFamily="2" charset="0"/>
              </a:rPr>
              <a:t> </a:t>
            </a:r>
            <a:r>
              <a:rPr lang="de-AT" sz="2800" dirty="0" err="1">
                <a:solidFill>
                  <a:schemeClr val="bg1"/>
                </a:solidFill>
                <a:effectLst/>
                <a:latin typeface="Quicksand" pitchFamily="2" charset="0"/>
              </a:rPr>
              <a:t>the</a:t>
            </a:r>
            <a:r>
              <a:rPr lang="de-AT" sz="2800" dirty="0">
                <a:solidFill>
                  <a:schemeClr val="bg1"/>
                </a:solidFill>
                <a:effectLst/>
                <a:latin typeface="Quicksand" pitchFamily="2" charset="0"/>
              </a:rPr>
              <a:t> </a:t>
            </a:r>
            <a:r>
              <a:rPr lang="de-AT" sz="2800" dirty="0" err="1">
                <a:solidFill>
                  <a:schemeClr val="bg1"/>
                </a:solidFill>
                <a:effectLst/>
                <a:latin typeface="Quicksand" pitchFamily="2" charset="0"/>
              </a:rPr>
              <a:t>most</a:t>
            </a:r>
            <a:r>
              <a:rPr lang="de-AT" sz="2800" dirty="0">
                <a:solidFill>
                  <a:schemeClr val="bg1"/>
                </a:solidFill>
                <a:effectLst/>
                <a:latin typeface="Quicksand" pitchFamily="2" charset="0"/>
              </a:rPr>
              <a:t> </a:t>
            </a:r>
            <a:r>
              <a:rPr lang="de-AT" sz="2800" dirty="0" err="1">
                <a:solidFill>
                  <a:schemeClr val="bg1"/>
                </a:solidFill>
                <a:effectLst/>
                <a:latin typeface="Quicksand" pitchFamily="2" charset="0"/>
              </a:rPr>
              <a:t>valuable</a:t>
            </a:r>
            <a:r>
              <a:rPr lang="de-AT" sz="2800" dirty="0">
                <a:solidFill>
                  <a:schemeClr val="bg1"/>
                </a:solidFill>
                <a:effectLst/>
                <a:latin typeface="Quicksand" pitchFamily="2" charset="0"/>
              </a:rPr>
              <a:t> </a:t>
            </a:r>
            <a:r>
              <a:rPr lang="de-AT" sz="2800" dirty="0" err="1">
                <a:solidFill>
                  <a:schemeClr val="bg1"/>
                </a:solidFill>
                <a:effectLst/>
                <a:latin typeface="Quicksand" pitchFamily="2" charset="0"/>
              </a:rPr>
              <a:t>to</a:t>
            </a:r>
            <a:r>
              <a:rPr lang="de-AT" sz="2800" dirty="0">
                <a:solidFill>
                  <a:schemeClr val="bg1"/>
                </a:solidFill>
                <a:effectLst/>
                <a:latin typeface="Quicksand" pitchFamily="2" charset="0"/>
              </a:rPr>
              <a:t> </a:t>
            </a:r>
            <a:r>
              <a:rPr lang="de-AT" sz="2800" dirty="0" err="1">
                <a:solidFill>
                  <a:schemeClr val="bg1"/>
                </a:solidFill>
                <a:effectLst/>
                <a:latin typeface="Quicksand" pitchFamily="2" charset="0"/>
              </a:rPr>
              <a:t>empower</a:t>
            </a:r>
            <a:r>
              <a:rPr lang="de-AT" sz="2800" dirty="0">
                <a:solidFill>
                  <a:schemeClr val="bg1"/>
                </a:solidFill>
                <a:effectLst/>
                <a:latin typeface="Quicksand" pitchFamily="2" charset="0"/>
              </a:rPr>
              <a:t> </a:t>
            </a:r>
            <a:r>
              <a:rPr lang="de-AT" sz="2800" dirty="0" err="1">
                <a:solidFill>
                  <a:schemeClr val="bg1"/>
                </a:solidFill>
                <a:effectLst/>
                <a:latin typeface="Quicksand" pitchFamily="2" charset="0"/>
              </a:rPr>
              <a:t>the</a:t>
            </a:r>
            <a:r>
              <a:rPr lang="de-AT" sz="2800" dirty="0">
                <a:solidFill>
                  <a:schemeClr val="bg1"/>
                </a:solidFill>
                <a:effectLst/>
                <a:latin typeface="Quicksand" pitchFamily="2" charset="0"/>
              </a:rPr>
              <a:t> </a:t>
            </a:r>
            <a:r>
              <a:rPr lang="de-AT" sz="2800" dirty="0" err="1">
                <a:solidFill>
                  <a:schemeClr val="bg1"/>
                </a:solidFill>
                <a:effectLst/>
                <a:latin typeface="Quicksand" pitchFamily="2" charset="0"/>
              </a:rPr>
              <a:t>children</a:t>
            </a:r>
            <a:r>
              <a:rPr lang="de-AT" sz="2800" dirty="0">
                <a:solidFill>
                  <a:schemeClr val="bg1"/>
                </a:solidFill>
                <a:effectLst/>
                <a:latin typeface="Quicksand" pitchFamily="2" charset="0"/>
              </a:rPr>
              <a:t> </a:t>
            </a:r>
            <a:r>
              <a:rPr lang="de-AT" sz="2800" dirty="0" err="1">
                <a:solidFill>
                  <a:schemeClr val="bg1"/>
                </a:solidFill>
                <a:effectLst/>
                <a:latin typeface="Quicksand" pitchFamily="2" charset="0"/>
              </a:rPr>
              <a:t>to</a:t>
            </a:r>
            <a:r>
              <a:rPr lang="de-AT" sz="2800" dirty="0">
                <a:solidFill>
                  <a:schemeClr val="bg1"/>
                </a:solidFill>
                <a:effectLst/>
                <a:latin typeface="Quicksand" pitchFamily="2" charset="0"/>
              </a:rPr>
              <a:t> </a:t>
            </a:r>
            <a:r>
              <a:rPr lang="de-AT" sz="2800" dirty="0" err="1">
                <a:solidFill>
                  <a:schemeClr val="bg1"/>
                </a:solidFill>
                <a:effectLst/>
                <a:latin typeface="Quicksand" pitchFamily="2" charset="0"/>
              </a:rPr>
              <a:t>youth</a:t>
            </a:r>
            <a:r>
              <a:rPr lang="de-AT" sz="2800" dirty="0">
                <a:solidFill>
                  <a:schemeClr val="bg1"/>
                </a:solidFill>
                <a:effectLst/>
                <a:latin typeface="Quicksand" pitchFamily="2" charset="0"/>
              </a:rPr>
              <a:t> </a:t>
            </a:r>
            <a:r>
              <a:rPr lang="de-AT" sz="2800" dirty="0" err="1">
                <a:solidFill>
                  <a:schemeClr val="bg1"/>
                </a:solidFill>
                <a:effectLst/>
                <a:latin typeface="Quicksand" pitchFamily="2" charset="0"/>
              </a:rPr>
              <a:t>campers</a:t>
            </a:r>
            <a:r>
              <a:rPr lang="de-AT" sz="2800" dirty="0">
                <a:solidFill>
                  <a:schemeClr val="bg1"/>
                </a:solidFill>
                <a:effectLst/>
                <a:latin typeface="Quicksand" pitchFamily="2" charset="0"/>
              </a:rPr>
              <a:t> and </a:t>
            </a:r>
          </a:p>
          <a:p>
            <a:pPr algn="ctr"/>
            <a:r>
              <a:rPr lang="de-AT" sz="2800" dirty="0">
                <a:solidFill>
                  <a:schemeClr val="bg1"/>
                </a:solidFill>
                <a:effectLst/>
                <a:latin typeface="Quicksand" pitchFamily="2" charset="0"/>
              </a:rPr>
              <a:t>COC </a:t>
            </a:r>
            <a:r>
              <a:rPr lang="de-AT" sz="2800" dirty="0" err="1">
                <a:solidFill>
                  <a:schemeClr val="bg1"/>
                </a:solidFill>
                <a:effectLst/>
                <a:latin typeface="Quicksand" pitchFamily="2" charset="0"/>
              </a:rPr>
              <a:t>that</a:t>
            </a:r>
            <a:r>
              <a:rPr lang="de-AT" sz="2800" dirty="0">
                <a:solidFill>
                  <a:schemeClr val="bg1"/>
                </a:solidFill>
                <a:effectLst/>
                <a:latin typeface="Quicksand" pitchFamily="2" charset="0"/>
              </a:rPr>
              <a:t> </a:t>
            </a:r>
            <a:r>
              <a:rPr lang="de-AT" sz="2800" dirty="0" err="1">
                <a:solidFill>
                  <a:schemeClr val="bg1"/>
                </a:solidFill>
                <a:effectLst/>
                <a:latin typeface="Quicksand" pitchFamily="2" charset="0"/>
              </a:rPr>
              <a:t>grow</a:t>
            </a:r>
            <a:r>
              <a:rPr lang="de-AT" sz="2800" dirty="0">
                <a:solidFill>
                  <a:schemeClr val="bg1"/>
                </a:solidFill>
                <a:effectLst/>
                <a:latin typeface="Quicksand" pitchFamily="2" charset="0"/>
              </a:rPr>
              <a:t> </a:t>
            </a:r>
            <a:r>
              <a:rPr lang="de-AT" sz="2800" dirty="0" err="1">
                <a:solidFill>
                  <a:schemeClr val="bg1"/>
                </a:solidFill>
                <a:effectLst/>
                <a:latin typeface="Quicksand" pitchFamily="2" charset="0"/>
              </a:rPr>
              <a:t>up</a:t>
            </a:r>
            <a:r>
              <a:rPr lang="de-AT" sz="2800" dirty="0">
                <a:solidFill>
                  <a:schemeClr val="bg1"/>
                </a:solidFill>
                <a:effectLst/>
                <a:latin typeface="Quicksand" pitchFamily="2" charset="0"/>
              </a:rPr>
              <a:t> and </a:t>
            </a:r>
            <a:r>
              <a:rPr lang="de-AT" sz="2800" dirty="0" err="1">
                <a:solidFill>
                  <a:schemeClr val="bg1"/>
                </a:solidFill>
                <a:effectLst/>
                <a:latin typeface="Quicksand" pitchFamily="2" charset="0"/>
              </a:rPr>
              <a:t>experience</a:t>
            </a:r>
            <a:r>
              <a:rPr lang="de-AT" sz="2800" dirty="0">
                <a:solidFill>
                  <a:schemeClr val="bg1"/>
                </a:solidFill>
                <a:effectLst/>
                <a:latin typeface="Quicksand" pitchFamily="2" charset="0"/>
              </a:rPr>
              <a:t> </a:t>
            </a:r>
            <a:r>
              <a:rPr lang="de-AT" sz="2800" dirty="0" err="1">
                <a:solidFill>
                  <a:schemeClr val="bg1"/>
                </a:solidFill>
                <a:effectLst/>
                <a:latin typeface="Quicksand" pitchFamily="2" charset="0"/>
              </a:rPr>
              <a:t>how</a:t>
            </a:r>
            <a:r>
              <a:rPr lang="de-AT" sz="2800" dirty="0">
                <a:solidFill>
                  <a:schemeClr val="bg1"/>
                </a:solidFill>
                <a:effectLst/>
                <a:latin typeface="Quicksand" pitchFamily="2" charset="0"/>
              </a:rPr>
              <a:t> </a:t>
            </a:r>
            <a:r>
              <a:rPr lang="de-AT" sz="2800" dirty="0" err="1">
                <a:solidFill>
                  <a:schemeClr val="bg1"/>
                </a:solidFill>
                <a:effectLst/>
                <a:latin typeface="Quicksand" pitchFamily="2" charset="0"/>
              </a:rPr>
              <a:t>to</a:t>
            </a:r>
            <a:r>
              <a:rPr lang="de-AT" sz="2800" dirty="0">
                <a:solidFill>
                  <a:schemeClr val="bg1"/>
                </a:solidFill>
                <a:effectLst/>
                <a:latin typeface="Quicksand" pitchFamily="2" charset="0"/>
              </a:rPr>
              <a:t> manage!</a:t>
            </a:r>
          </a:p>
        </p:txBody>
      </p:sp>
      <p:sp>
        <p:nvSpPr>
          <p:cNvPr id="5" name="Google Shape;184;g32567902cf3_0_6">
            <a:extLst>
              <a:ext uri="{FF2B5EF4-FFF2-40B4-BE49-F238E27FC236}">
                <a16:creationId xmlns:a16="http://schemas.microsoft.com/office/drawing/2014/main" id="{2F47EAE7-DA94-ADA1-9CEB-34A138DC4A62}"/>
              </a:ext>
            </a:extLst>
          </p:cNvPr>
          <p:cNvSpPr txBox="1"/>
          <p:nvPr/>
        </p:nvSpPr>
        <p:spPr>
          <a:xfrm>
            <a:off x="3387029" y="7294957"/>
            <a:ext cx="4576461" cy="593555"/>
          </a:xfrm>
          <a:prstGeom prst="rect">
            <a:avLst/>
          </a:prstGeom>
          <a:noFill/>
          <a:ln w="38100">
            <a:noFill/>
          </a:ln>
        </p:spPr>
        <p:txBody>
          <a:bodyPr spcFirstLastPara="1" wrap="square" lIns="91425" tIns="91425" rIns="91425" bIns="91425" anchor="t" anchorCtr="0">
            <a:noAutofit/>
          </a:bodyPr>
          <a:lstStyle/>
          <a:p>
            <a:pPr marL="0" lvl="0" indent="0" algn="ctr" rtl="0">
              <a:spcBef>
                <a:spcPts val="0"/>
              </a:spcBef>
              <a:spcAft>
                <a:spcPts val="0"/>
              </a:spcAft>
              <a:buNone/>
            </a:pPr>
            <a:r>
              <a:rPr lang="en-US" sz="2400" dirty="0">
                <a:solidFill>
                  <a:schemeClr val="bg1"/>
                </a:solidFill>
                <a:latin typeface="Quicksand SemiBold"/>
                <a:ea typeface="Quicksand SemiBold"/>
                <a:cs typeface="Quicksand SemiBold"/>
                <a:sym typeface="Quicksand SemiBold"/>
              </a:rPr>
              <a:t>9 to 12 years old</a:t>
            </a:r>
          </a:p>
        </p:txBody>
      </p:sp>
      <p:sp>
        <p:nvSpPr>
          <p:cNvPr id="6" name="Google Shape;184;g32567902cf3_0_6">
            <a:extLst>
              <a:ext uri="{FF2B5EF4-FFF2-40B4-BE49-F238E27FC236}">
                <a16:creationId xmlns:a16="http://schemas.microsoft.com/office/drawing/2014/main" id="{E8510AAC-DA2E-4549-4E85-2BB3B6DE8D1C}"/>
              </a:ext>
            </a:extLst>
          </p:cNvPr>
          <p:cNvSpPr txBox="1"/>
          <p:nvPr/>
        </p:nvSpPr>
        <p:spPr>
          <a:xfrm>
            <a:off x="8608177" y="7294957"/>
            <a:ext cx="4576461" cy="593555"/>
          </a:xfrm>
          <a:prstGeom prst="rect">
            <a:avLst/>
          </a:prstGeom>
          <a:noFill/>
          <a:ln w="38100">
            <a:noFill/>
          </a:ln>
        </p:spPr>
        <p:txBody>
          <a:bodyPr spcFirstLastPara="1" wrap="square" lIns="91425" tIns="91425" rIns="91425" bIns="91425" anchor="t" anchorCtr="0">
            <a:noAutofit/>
          </a:bodyPr>
          <a:lstStyle/>
          <a:p>
            <a:pPr marL="0" lvl="0" indent="0" algn="ctr" rtl="0">
              <a:spcBef>
                <a:spcPts val="0"/>
              </a:spcBef>
              <a:spcAft>
                <a:spcPts val="0"/>
              </a:spcAft>
              <a:buNone/>
            </a:pPr>
            <a:r>
              <a:rPr lang="en-US" sz="2400" dirty="0">
                <a:solidFill>
                  <a:schemeClr val="bg1"/>
                </a:solidFill>
                <a:latin typeface="Quicksand SemiBold"/>
                <a:ea typeface="Quicksand SemiBold"/>
                <a:cs typeface="Quicksand SemiBold"/>
                <a:sym typeface="Quicksand SemiBold"/>
              </a:rPr>
              <a:t>13 to 17 years old</a:t>
            </a:r>
          </a:p>
        </p:txBody>
      </p:sp>
      <p:sp>
        <p:nvSpPr>
          <p:cNvPr id="7" name="Google Shape;184;g32567902cf3_0_6">
            <a:extLst>
              <a:ext uri="{FF2B5EF4-FFF2-40B4-BE49-F238E27FC236}">
                <a16:creationId xmlns:a16="http://schemas.microsoft.com/office/drawing/2014/main" id="{86746D98-0390-03A0-652B-806EE55786BC}"/>
              </a:ext>
            </a:extLst>
          </p:cNvPr>
          <p:cNvSpPr txBox="1"/>
          <p:nvPr/>
        </p:nvSpPr>
        <p:spPr>
          <a:xfrm>
            <a:off x="13561791" y="7294957"/>
            <a:ext cx="4576461" cy="593555"/>
          </a:xfrm>
          <a:prstGeom prst="rect">
            <a:avLst/>
          </a:prstGeom>
          <a:noFill/>
          <a:ln w="38100">
            <a:noFill/>
          </a:ln>
        </p:spPr>
        <p:txBody>
          <a:bodyPr spcFirstLastPara="1" wrap="square" lIns="91425" tIns="91425" rIns="91425" bIns="91425" anchor="t" anchorCtr="0">
            <a:noAutofit/>
          </a:bodyPr>
          <a:lstStyle/>
          <a:p>
            <a:pPr marL="0" lvl="0" indent="0" algn="ctr" rtl="0">
              <a:spcBef>
                <a:spcPts val="0"/>
              </a:spcBef>
              <a:spcAft>
                <a:spcPts val="0"/>
              </a:spcAft>
              <a:buNone/>
            </a:pPr>
            <a:r>
              <a:rPr lang="en-US" sz="2400" dirty="0">
                <a:solidFill>
                  <a:schemeClr val="bg1"/>
                </a:solidFill>
                <a:latin typeface="Quicksand SemiBold"/>
                <a:ea typeface="Quicksand SemiBold"/>
                <a:cs typeface="Quicksand SemiBold"/>
                <a:sym typeface="Quicksand SemiBold"/>
              </a:rPr>
              <a:t>18 to 30 years old</a:t>
            </a:r>
          </a:p>
        </p:txBody>
      </p:sp>
      <p:pic>
        <p:nvPicPr>
          <p:cNvPr id="8" name="image63.jpg" descr="image63.jpg">
            <a:extLst>
              <a:ext uri="{FF2B5EF4-FFF2-40B4-BE49-F238E27FC236}">
                <a16:creationId xmlns:a16="http://schemas.microsoft.com/office/drawing/2014/main" id="{3FDAF852-5649-4862-74E4-0DE1D0E91DDD}"/>
              </a:ext>
            </a:extLst>
          </p:cNvPr>
          <p:cNvPicPr>
            <a:picLocks noChangeAspect="1"/>
          </p:cNvPicPr>
          <p:nvPr/>
        </p:nvPicPr>
        <p:blipFill>
          <a:blip r:embed="rId5"/>
          <a:stretch>
            <a:fillRect/>
          </a:stretch>
        </p:blipFill>
        <p:spPr>
          <a:xfrm>
            <a:off x="3387028" y="2817661"/>
            <a:ext cx="4569443" cy="3005148"/>
          </a:xfrm>
          <a:prstGeom prst="rect">
            <a:avLst/>
          </a:prstGeom>
          <a:ln w="127000" cap="rnd">
            <a:noFill/>
          </a:ln>
          <a:effectLst>
            <a:outerShdw blurRad="76200" dist="95250" dir="10500000" rotWithShape="0">
              <a:srgbClr val="000000">
                <a:alpha val="20000"/>
              </a:srgbClr>
            </a:outerShdw>
          </a:effectLst>
        </p:spPr>
      </p:pic>
      <p:pic>
        <p:nvPicPr>
          <p:cNvPr id="13" name="image64.jpg" descr="image64.jpg">
            <a:extLst>
              <a:ext uri="{FF2B5EF4-FFF2-40B4-BE49-F238E27FC236}">
                <a16:creationId xmlns:a16="http://schemas.microsoft.com/office/drawing/2014/main" id="{CE8B8CD0-04FB-3AD9-D10A-225073B98D2D}"/>
              </a:ext>
            </a:extLst>
          </p:cNvPr>
          <p:cNvPicPr>
            <a:picLocks noChangeAspect="1"/>
          </p:cNvPicPr>
          <p:nvPr/>
        </p:nvPicPr>
        <p:blipFill>
          <a:blip r:embed="rId6"/>
          <a:stretch>
            <a:fillRect/>
          </a:stretch>
        </p:blipFill>
        <p:spPr>
          <a:xfrm>
            <a:off x="13561791" y="2817661"/>
            <a:ext cx="4576461" cy="3005148"/>
          </a:xfrm>
          <a:prstGeom prst="rect">
            <a:avLst/>
          </a:prstGeom>
        </p:spPr>
      </p:pic>
      <p:pic>
        <p:nvPicPr>
          <p:cNvPr id="14" name="droppedImage.tiff" descr="droppedImage.tiff">
            <a:extLst>
              <a:ext uri="{FF2B5EF4-FFF2-40B4-BE49-F238E27FC236}">
                <a16:creationId xmlns:a16="http://schemas.microsoft.com/office/drawing/2014/main" id="{2AB9295D-1958-CCAE-0E67-197765662C22}"/>
              </a:ext>
            </a:extLst>
          </p:cNvPr>
          <p:cNvPicPr>
            <a:picLocks noChangeAspect="1"/>
          </p:cNvPicPr>
          <p:nvPr/>
        </p:nvPicPr>
        <p:blipFill>
          <a:blip r:embed="rId7"/>
          <a:stretch>
            <a:fillRect/>
          </a:stretch>
        </p:blipFill>
        <p:spPr>
          <a:xfrm>
            <a:off x="8656334" y="2817662"/>
            <a:ext cx="4528304" cy="3005148"/>
          </a:xfrm>
          <a:prstGeom prst="rect">
            <a:avLst/>
          </a:prstGeom>
          <a:ln w="12700">
            <a:miter lim="400000"/>
          </a:ln>
        </p:spPr>
      </p:pic>
      <p:sp>
        <p:nvSpPr>
          <p:cNvPr id="9" name="Textfeld 8">
            <a:extLst>
              <a:ext uri="{FF2B5EF4-FFF2-40B4-BE49-F238E27FC236}">
                <a16:creationId xmlns:a16="http://schemas.microsoft.com/office/drawing/2014/main" id="{B2AA0416-0B71-0FC4-71D8-E051B830AE21}"/>
              </a:ext>
            </a:extLst>
          </p:cNvPr>
          <p:cNvSpPr txBox="1"/>
          <p:nvPr/>
        </p:nvSpPr>
        <p:spPr>
          <a:xfrm>
            <a:off x="3684775" y="9586216"/>
            <a:ext cx="5431295" cy="307777"/>
          </a:xfrm>
          <a:prstGeom prst="rect">
            <a:avLst/>
          </a:prstGeom>
          <a:noFill/>
        </p:spPr>
        <p:txBody>
          <a:bodyPr wrap="none" rtlCol="0">
            <a:spAutoFit/>
          </a:bodyPr>
          <a:lstStyle/>
          <a:p>
            <a:r>
              <a:rPr lang="de-DE" dirty="0" err="1">
                <a:solidFill>
                  <a:schemeClr val="bg1"/>
                </a:solidFill>
              </a:rPr>
              <a:t>Scoure</a:t>
            </a:r>
            <a:r>
              <a:rPr lang="de-DE" dirty="0">
                <a:solidFill>
                  <a:schemeClr val="bg1"/>
                </a:solidFill>
              </a:rPr>
              <a:t>: </a:t>
            </a:r>
            <a:r>
              <a:rPr lang="de-DE" dirty="0" err="1">
                <a:solidFill>
                  <a:schemeClr val="bg1"/>
                </a:solidFill>
              </a:rPr>
              <a:t>www.facebook.com</a:t>
            </a:r>
            <a:r>
              <a:rPr lang="de-DE" dirty="0">
                <a:solidFill>
                  <a:schemeClr val="bg1"/>
                </a:solidFill>
              </a:rPr>
              <a:t>/</a:t>
            </a:r>
            <a:r>
              <a:rPr lang="de-DE" dirty="0" err="1">
                <a:solidFill>
                  <a:schemeClr val="bg1"/>
                </a:solidFill>
              </a:rPr>
              <a:t>wfdys</a:t>
            </a:r>
            <a:r>
              <a:rPr lang="de-DE" dirty="0">
                <a:solidFill>
                  <a:schemeClr val="bg1"/>
                </a:solidFill>
              </a:rPr>
              <a:t> and </a:t>
            </a:r>
            <a:r>
              <a:rPr lang="de-DE" dirty="0" err="1">
                <a:solidFill>
                  <a:schemeClr val="bg1"/>
                </a:solidFill>
              </a:rPr>
              <a:t>www.instagram.com</a:t>
            </a:r>
            <a:r>
              <a:rPr lang="de-DE" dirty="0">
                <a:solidFill>
                  <a:schemeClr val="bg1"/>
                </a:solidFill>
              </a:rPr>
              <a:t>/</a:t>
            </a:r>
            <a:r>
              <a:rPr lang="de-DE" dirty="0" err="1">
                <a:solidFill>
                  <a:schemeClr val="bg1"/>
                </a:solidFill>
              </a:rPr>
              <a:t>wfdys</a:t>
            </a:r>
            <a:endParaRPr lang="de-DE" dirty="0">
              <a:solidFill>
                <a:schemeClr val="bg1"/>
              </a:solidFill>
            </a:endParaRPr>
          </a:p>
        </p:txBody>
      </p:sp>
      <p:sp>
        <p:nvSpPr>
          <p:cNvPr id="10" name="Google Shape;100;p2">
            <a:extLst>
              <a:ext uri="{FF2B5EF4-FFF2-40B4-BE49-F238E27FC236}">
                <a16:creationId xmlns:a16="http://schemas.microsoft.com/office/drawing/2014/main" id="{73116C80-BFAA-CE5B-A2B6-E7443BC6DAD3}"/>
              </a:ext>
            </a:extLst>
          </p:cNvPr>
          <p:cNvSpPr/>
          <p:nvPr/>
        </p:nvSpPr>
        <p:spPr>
          <a:xfrm>
            <a:off x="14705525" y="9364430"/>
            <a:ext cx="3354190" cy="747705"/>
          </a:xfrm>
          <a:custGeom>
            <a:avLst/>
            <a:gdLst/>
            <a:ahLst/>
            <a:cxnLst/>
            <a:rect l="l" t="t" r="r" b="b"/>
            <a:pathLst>
              <a:path w="3354190" h="747705" extrusionOk="0">
                <a:moveTo>
                  <a:pt x="0" y="0"/>
                </a:moveTo>
                <a:lnTo>
                  <a:pt x="3354190" y="0"/>
                </a:lnTo>
                <a:lnTo>
                  <a:pt x="3354190" y="747705"/>
                </a:lnTo>
                <a:lnTo>
                  <a:pt x="0" y="747705"/>
                </a:lnTo>
                <a:lnTo>
                  <a:pt x="0" y="0"/>
                </a:lnTo>
                <a:close/>
              </a:path>
            </a:pathLst>
          </a:custGeom>
          <a:blipFill rotWithShape="1">
            <a:blip r:embed="rId8">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360161313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Shape 95">
          <a:extLst>
            <a:ext uri="{FF2B5EF4-FFF2-40B4-BE49-F238E27FC236}">
              <a16:creationId xmlns:a16="http://schemas.microsoft.com/office/drawing/2014/main" id="{8427CE84-0516-7B5C-D2DA-D76645A59B76}"/>
            </a:ext>
          </a:extLst>
        </p:cNvPr>
        <p:cNvGrpSpPr/>
        <p:nvPr/>
      </p:nvGrpSpPr>
      <p:grpSpPr>
        <a:xfrm>
          <a:off x="0" y="0"/>
          <a:ext cx="0" cy="0"/>
          <a:chOff x="0" y="0"/>
          <a:chExt cx="0" cy="0"/>
        </a:xfrm>
      </p:grpSpPr>
      <p:sp>
        <p:nvSpPr>
          <p:cNvPr id="100" name="Google Shape;100;p2">
            <a:extLst>
              <a:ext uri="{FF2B5EF4-FFF2-40B4-BE49-F238E27FC236}">
                <a16:creationId xmlns:a16="http://schemas.microsoft.com/office/drawing/2014/main" id="{96187319-0124-26FE-2B85-A2B3001EABE3}"/>
              </a:ext>
            </a:extLst>
          </p:cNvPr>
          <p:cNvSpPr/>
          <p:nvPr/>
        </p:nvSpPr>
        <p:spPr>
          <a:xfrm>
            <a:off x="14705525" y="9364430"/>
            <a:ext cx="3354190" cy="747705"/>
          </a:xfrm>
          <a:custGeom>
            <a:avLst/>
            <a:gdLst/>
            <a:ahLst/>
            <a:cxnLst/>
            <a:rect l="l" t="t" r="r" b="b"/>
            <a:pathLst>
              <a:path w="3354190" h="747705" extrusionOk="0">
                <a:moveTo>
                  <a:pt x="0" y="0"/>
                </a:moveTo>
                <a:lnTo>
                  <a:pt x="3354190" y="0"/>
                </a:lnTo>
                <a:lnTo>
                  <a:pt x="3354190" y="747705"/>
                </a:lnTo>
                <a:lnTo>
                  <a:pt x="0" y="747705"/>
                </a:lnTo>
                <a:lnTo>
                  <a:pt x="0" y="0"/>
                </a:lnTo>
                <a:close/>
              </a:path>
            </a:pathLst>
          </a:custGeom>
          <a:blipFill rotWithShape="1">
            <a:blip r:embed="rId3">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grpSp>
        <p:nvGrpSpPr>
          <p:cNvPr id="96" name="Google Shape;96;p2">
            <a:extLst>
              <a:ext uri="{FF2B5EF4-FFF2-40B4-BE49-F238E27FC236}">
                <a16:creationId xmlns:a16="http://schemas.microsoft.com/office/drawing/2014/main" id="{53DCF40D-06D1-6130-5FF9-57F3FFB18252}"/>
              </a:ext>
            </a:extLst>
          </p:cNvPr>
          <p:cNvGrpSpPr/>
          <p:nvPr/>
        </p:nvGrpSpPr>
        <p:grpSpPr>
          <a:xfrm>
            <a:off x="0" y="-216991"/>
            <a:ext cx="2922084" cy="10503991"/>
            <a:chOff x="0" y="-57150"/>
            <a:chExt cx="769602" cy="2766483"/>
          </a:xfrm>
        </p:grpSpPr>
        <p:sp>
          <p:nvSpPr>
            <p:cNvPr id="97" name="Google Shape;97;p2">
              <a:extLst>
                <a:ext uri="{FF2B5EF4-FFF2-40B4-BE49-F238E27FC236}">
                  <a16:creationId xmlns:a16="http://schemas.microsoft.com/office/drawing/2014/main" id="{9771DD9F-EBBE-FEB8-944B-31B1FC2DCD7C}"/>
                </a:ext>
              </a:extLst>
            </p:cNvPr>
            <p:cNvSpPr/>
            <p:nvPr/>
          </p:nvSpPr>
          <p:spPr>
            <a:xfrm>
              <a:off x="0" y="0"/>
              <a:ext cx="769602" cy="2709333"/>
            </a:xfrm>
            <a:custGeom>
              <a:avLst/>
              <a:gdLst/>
              <a:ahLst/>
              <a:cxnLst/>
              <a:rect l="l" t="t" r="r" b="b"/>
              <a:pathLst>
                <a:path w="769602" h="2709333" extrusionOk="0">
                  <a:moveTo>
                    <a:pt x="0" y="0"/>
                  </a:moveTo>
                  <a:lnTo>
                    <a:pt x="769602" y="0"/>
                  </a:lnTo>
                  <a:lnTo>
                    <a:pt x="769602" y="2709333"/>
                  </a:lnTo>
                  <a:lnTo>
                    <a:pt x="0" y="2709333"/>
                  </a:lnTo>
                  <a:close/>
                </a:path>
              </a:pathLst>
            </a:custGeom>
            <a:solidFill>
              <a:srgbClr val="039796"/>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98" name="Google Shape;98;p2">
              <a:extLst>
                <a:ext uri="{FF2B5EF4-FFF2-40B4-BE49-F238E27FC236}">
                  <a16:creationId xmlns:a16="http://schemas.microsoft.com/office/drawing/2014/main" id="{4404575A-D4ED-843E-9EC5-56D063632861}"/>
                </a:ext>
              </a:extLst>
            </p:cNvPr>
            <p:cNvSpPr txBox="1"/>
            <p:nvPr/>
          </p:nvSpPr>
          <p:spPr>
            <a:xfrm>
              <a:off x="0" y="-57150"/>
              <a:ext cx="769602" cy="2766483"/>
            </a:xfrm>
            <a:prstGeom prst="rect">
              <a:avLst/>
            </a:prstGeom>
            <a:noFill/>
            <a:ln>
              <a:noFill/>
            </a:ln>
          </p:spPr>
          <p:txBody>
            <a:bodyPr spcFirstLastPara="1" wrap="square" lIns="50800" tIns="50800" rIns="50800" bIns="50800" anchor="ctr" anchorCtr="0">
              <a:noAutofit/>
            </a:bodyPr>
            <a:lstStyle/>
            <a:p>
              <a:pPr marL="0" marR="0" lvl="0" indent="0" algn="ctr" rtl="0">
                <a:lnSpc>
                  <a:spcPct val="147722"/>
                </a:lnSpc>
                <a:spcBef>
                  <a:spcPts val="0"/>
                </a:spcBef>
                <a:spcAft>
                  <a:spcPts val="0"/>
                </a:spcAft>
                <a:buNone/>
              </a:pPr>
              <a:endParaRPr sz="1800">
                <a:solidFill>
                  <a:schemeClr val="dk1"/>
                </a:solidFill>
                <a:latin typeface="Calibri"/>
                <a:ea typeface="Calibri"/>
                <a:cs typeface="Calibri"/>
                <a:sym typeface="Calibri"/>
              </a:endParaRPr>
            </a:p>
            <a:p>
              <a:pPr marL="0" marR="0" lvl="0" indent="0" algn="ctr" rtl="0">
                <a:lnSpc>
                  <a:spcPct val="147722"/>
                </a:lnSpc>
                <a:spcBef>
                  <a:spcPts val="0"/>
                </a:spcBef>
                <a:spcAft>
                  <a:spcPts val="0"/>
                </a:spcAft>
                <a:buNone/>
              </a:pPr>
              <a:endParaRPr sz="1800">
                <a:solidFill>
                  <a:schemeClr val="dk1"/>
                </a:solidFill>
                <a:latin typeface="Calibri"/>
                <a:ea typeface="Calibri"/>
                <a:cs typeface="Calibri"/>
                <a:sym typeface="Calibri"/>
              </a:endParaRPr>
            </a:p>
          </p:txBody>
        </p:sp>
      </p:grpSp>
      <p:sp>
        <p:nvSpPr>
          <p:cNvPr id="99" name="Google Shape;99;p2">
            <a:extLst>
              <a:ext uri="{FF2B5EF4-FFF2-40B4-BE49-F238E27FC236}">
                <a16:creationId xmlns:a16="http://schemas.microsoft.com/office/drawing/2014/main" id="{789DA51B-7E5B-26DC-0693-975A7EC287CD}"/>
              </a:ext>
            </a:extLst>
          </p:cNvPr>
          <p:cNvSpPr/>
          <p:nvPr/>
        </p:nvSpPr>
        <p:spPr>
          <a:xfrm>
            <a:off x="-331548" y="0"/>
            <a:ext cx="3585179" cy="2015169"/>
          </a:xfrm>
          <a:custGeom>
            <a:avLst/>
            <a:gdLst/>
            <a:ahLst/>
            <a:cxnLst/>
            <a:rect l="l" t="t" r="r" b="b"/>
            <a:pathLst>
              <a:path w="3585179" h="2015169" extrusionOk="0">
                <a:moveTo>
                  <a:pt x="0" y="0"/>
                </a:moveTo>
                <a:lnTo>
                  <a:pt x="3585179" y="0"/>
                </a:lnTo>
                <a:lnTo>
                  <a:pt x="3585179" y="2015169"/>
                </a:lnTo>
                <a:lnTo>
                  <a:pt x="0" y="2015169"/>
                </a:lnTo>
                <a:lnTo>
                  <a:pt x="0" y="0"/>
                </a:lnTo>
                <a:close/>
              </a:path>
            </a:pathLst>
          </a:custGeom>
          <a:blipFill rotWithShape="1">
            <a:blip r:embed="rId4">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5" name="Google Shape;179;g32567902cf3_0_6">
            <a:extLst>
              <a:ext uri="{FF2B5EF4-FFF2-40B4-BE49-F238E27FC236}">
                <a16:creationId xmlns:a16="http://schemas.microsoft.com/office/drawing/2014/main" id="{7B3D2A62-2B4A-304B-0CCC-CB9241D09FD6}"/>
              </a:ext>
            </a:extLst>
          </p:cNvPr>
          <p:cNvSpPr txBox="1"/>
          <p:nvPr/>
        </p:nvSpPr>
        <p:spPr>
          <a:xfrm>
            <a:off x="377149" y="1953375"/>
            <a:ext cx="2167800" cy="689420"/>
          </a:xfrm>
          <a:prstGeom prst="rect">
            <a:avLst/>
          </a:prstGeom>
          <a:noFill/>
          <a:ln>
            <a:noFill/>
          </a:ln>
        </p:spPr>
        <p:txBody>
          <a:bodyPr spcFirstLastPara="1" wrap="square" lIns="0" tIns="0" rIns="0" bIns="0" anchor="t" anchorCtr="0">
            <a:spAutoFit/>
          </a:bodyPr>
          <a:lstStyle/>
          <a:p>
            <a:pPr marL="0" marR="0" lvl="0" indent="0" algn="l" rtl="0">
              <a:lnSpc>
                <a:spcPct val="140000"/>
              </a:lnSpc>
              <a:spcBef>
                <a:spcPts val="0"/>
              </a:spcBef>
              <a:spcAft>
                <a:spcPts val="0"/>
              </a:spcAft>
              <a:buNone/>
            </a:pPr>
            <a:r>
              <a:rPr lang="de-AT" sz="3200" dirty="0">
                <a:solidFill>
                  <a:srgbClr val="F7F1D5"/>
                </a:solidFill>
                <a:latin typeface="Anton"/>
                <a:ea typeface="Anton"/>
                <a:cs typeface="Anton"/>
                <a:sym typeface="Anton"/>
              </a:rPr>
              <a:t>EUDY</a:t>
            </a:r>
            <a:endParaRPr sz="3200" dirty="0">
              <a:solidFill>
                <a:srgbClr val="F7F1D5"/>
              </a:solidFill>
              <a:latin typeface="Anton"/>
              <a:ea typeface="Anton"/>
              <a:cs typeface="Anton"/>
              <a:sym typeface="Anton"/>
            </a:endParaRPr>
          </a:p>
        </p:txBody>
      </p:sp>
      <p:sp>
        <p:nvSpPr>
          <p:cNvPr id="9" name="Google Shape;122;g325bd59bfda_0_4">
            <a:extLst>
              <a:ext uri="{FF2B5EF4-FFF2-40B4-BE49-F238E27FC236}">
                <a16:creationId xmlns:a16="http://schemas.microsoft.com/office/drawing/2014/main" id="{A4CBE378-22B3-6C2A-3DB4-3B5115F8FAA2}"/>
              </a:ext>
            </a:extLst>
          </p:cNvPr>
          <p:cNvSpPr txBox="1"/>
          <p:nvPr/>
        </p:nvSpPr>
        <p:spPr>
          <a:xfrm>
            <a:off x="3442912" y="2362797"/>
            <a:ext cx="8678263" cy="6832609"/>
          </a:xfrm>
          <a:prstGeom prst="rect">
            <a:avLst/>
          </a:prstGeom>
          <a:noFill/>
          <a:ln>
            <a:noFill/>
          </a:ln>
        </p:spPr>
        <p:txBody>
          <a:bodyPr spcFirstLastPara="1" wrap="square" lIns="91425" tIns="91425" rIns="91425" bIns="91425" anchor="t" anchorCtr="0">
            <a:spAutoFit/>
          </a:bodyPr>
          <a:lstStyle/>
          <a:p>
            <a:pPr algn="just">
              <a:buNone/>
            </a:pPr>
            <a:r>
              <a:rPr lang="de-AT" sz="3600" dirty="0">
                <a:solidFill>
                  <a:schemeClr val="bg1"/>
                </a:solidFill>
                <a:latin typeface="Quicksand" pitchFamily="2" charset="0"/>
              </a:rPr>
              <a:t>The </a:t>
            </a:r>
            <a:r>
              <a:rPr lang="de-AT" sz="3600" b="1" dirty="0">
                <a:solidFill>
                  <a:schemeClr val="bg1"/>
                </a:solidFill>
                <a:latin typeface="Quicksand" pitchFamily="2" charset="0"/>
              </a:rPr>
              <a:t>European Union </a:t>
            </a:r>
            <a:r>
              <a:rPr lang="de-AT" sz="3600" b="1" dirty="0" err="1">
                <a:solidFill>
                  <a:schemeClr val="bg1"/>
                </a:solidFill>
                <a:latin typeface="Quicksand" pitchFamily="2" charset="0"/>
              </a:rPr>
              <a:t>of</a:t>
            </a:r>
            <a:r>
              <a:rPr lang="de-AT" sz="3600" b="1" dirty="0">
                <a:solidFill>
                  <a:schemeClr val="bg1"/>
                </a:solidFill>
                <a:latin typeface="Quicksand" pitchFamily="2" charset="0"/>
              </a:rPr>
              <a:t> </a:t>
            </a:r>
            <a:r>
              <a:rPr lang="de-AT" sz="3600" b="1" dirty="0" err="1">
                <a:solidFill>
                  <a:schemeClr val="bg1"/>
                </a:solidFill>
                <a:latin typeface="Quicksand" pitchFamily="2" charset="0"/>
              </a:rPr>
              <a:t>the</a:t>
            </a:r>
            <a:r>
              <a:rPr lang="de-AT" sz="3600" b="1" dirty="0">
                <a:solidFill>
                  <a:schemeClr val="bg1"/>
                </a:solidFill>
                <a:latin typeface="Quicksand" pitchFamily="2" charset="0"/>
              </a:rPr>
              <a:t> </a:t>
            </a:r>
            <a:r>
              <a:rPr lang="de-AT" sz="3600" b="1" dirty="0" err="1">
                <a:solidFill>
                  <a:schemeClr val="bg1"/>
                </a:solidFill>
                <a:latin typeface="Quicksand" pitchFamily="2" charset="0"/>
              </a:rPr>
              <a:t>Deaf</a:t>
            </a:r>
            <a:r>
              <a:rPr lang="de-AT" sz="3600" b="1" dirty="0">
                <a:solidFill>
                  <a:schemeClr val="bg1"/>
                </a:solidFill>
                <a:latin typeface="Quicksand" pitchFamily="2" charset="0"/>
              </a:rPr>
              <a:t> Youth (EUDY)</a:t>
            </a:r>
            <a:r>
              <a:rPr lang="de-AT" sz="3600" dirty="0">
                <a:solidFill>
                  <a:schemeClr val="bg1"/>
                </a:solidFill>
                <a:latin typeface="Quicksand" pitchFamily="2" charset="0"/>
              </a:rPr>
              <a:t> </a:t>
            </a:r>
            <a:r>
              <a:rPr lang="de-AT" sz="3600" dirty="0" err="1">
                <a:solidFill>
                  <a:schemeClr val="bg1"/>
                </a:solidFill>
                <a:latin typeface="Quicksand" pitchFamily="2" charset="0"/>
              </a:rPr>
              <a:t>is</a:t>
            </a:r>
            <a:r>
              <a:rPr lang="de-AT" sz="3600" dirty="0">
                <a:solidFill>
                  <a:schemeClr val="bg1"/>
                </a:solidFill>
                <a:latin typeface="Quicksand" pitchFamily="2" charset="0"/>
              </a:rPr>
              <a:t> an </a:t>
            </a:r>
            <a:r>
              <a:rPr lang="de-AT" sz="3600" dirty="0" err="1">
                <a:solidFill>
                  <a:schemeClr val="bg1"/>
                </a:solidFill>
                <a:latin typeface="Quicksand" pitchFamily="2" charset="0"/>
              </a:rPr>
              <a:t>organization</a:t>
            </a:r>
            <a:r>
              <a:rPr lang="de-AT" sz="3600" dirty="0">
                <a:solidFill>
                  <a:schemeClr val="bg1"/>
                </a:solidFill>
                <a:latin typeface="Quicksand" pitchFamily="2" charset="0"/>
              </a:rPr>
              <a:t> </a:t>
            </a:r>
            <a:r>
              <a:rPr lang="de-AT" sz="3600" dirty="0" err="1">
                <a:solidFill>
                  <a:schemeClr val="bg1"/>
                </a:solidFill>
                <a:latin typeface="Quicksand" pitchFamily="2" charset="0"/>
              </a:rPr>
              <a:t>that</a:t>
            </a:r>
            <a:r>
              <a:rPr lang="de-AT" sz="3600" dirty="0">
                <a:solidFill>
                  <a:schemeClr val="bg1"/>
                </a:solidFill>
                <a:latin typeface="Quicksand" pitchFamily="2" charset="0"/>
              </a:rPr>
              <a:t> </a:t>
            </a:r>
            <a:r>
              <a:rPr lang="de-AT" sz="3600" b="1" dirty="0" err="1">
                <a:solidFill>
                  <a:schemeClr val="bg1"/>
                </a:solidFill>
                <a:latin typeface="Quicksand" pitchFamily="2" charset="0"/>
              </a:rPr>
              <a:t>represents</a:t>
            </a:r>
            <a:r>
              <a:rPr lang="de-AT" sz="3600" dirty="0">
                <a:solidFill>
                  <a:schemeClr val="bg1"/>
                </a:solidFill>
                <a:latin typeface="Quicksand" pitchFamily="2" charset="0"/>
              </a:rPr>
              <a:t> </a:t>
            </a:r>
            <a:r>
              <a:rPr lang="de-AT" sz="3600" dirty="0" err="1">
                <a:solidFill>
                  <a:schemeClr val="bg1"/>
                </a:solidFill>
                <a:latin typeface="Quicksand" pitchFamily="2" charset="0"/>
              </a:rPr>
              <a:t>the</a:t>
            </a:r>
            <a:r>
              <a:rPr lang="de-AT" sz="3600" dirty="0">
                <a:solidFill>
                  <a:schemeClr val="bg1"/>
                </a:solidFill>
                <a:latin typeface="Quicksand" pitchFamily="2" charset="0"/>
              </a:rPr>
              <a:t> </a:t>
            </a:r>
            <a:r>
              <a:rPr lang="de-AT" sz="3600" b="1" dirty="0" err="1">
                <a:solidFill>
                  <a:schemeClr val="bg1"/>
                </a:solidFill>
                <a:latin typeface="Quicksand" pitchFamily="2" charset="0"/>
              </a:rPr>
              <a:t>interests</a:t>
            </a:r>
            <a:r>
              <a:rPr lang="de-AT" sz="3600" dirty="0">
                <a:solidFill>
                  <a:schemeClr val="bg1"/>
                </a:solidFill>
                <a:latin typeface="Quicksand" pitchFamily="2" charset="0"/>
              </a:rPr>
              <a:t> </a:t>
            </a:r>
            <a:r>
              <a:rPr lang="de-AT" sz="3600" dirty="0" err="1">
                <a:solidFill>
                  <a:schemeClr val="bg1"/>
                </a:solidFill>
                <a:latin typeface="Quicksand" pitchFamily="2" charset="0"/>
              </a:rPr>
              <a:t>of</a:t>
            </a:r>
            <a:r>
              <a:rPr lang="de-AT" sz="3600" dirty="0">
                <a:solidFill>
                  <a:schemeClr val="bg1"/>
                </a:solidFill>
                <a:latin typeface="Quicksand" pitchFamily="2" charset="0"/>
              </a:rPr>
              <a:t> </a:t>
            </a:r>
            <a:r>
              <a:rPr lang="de-AT" sz="3600" dirty="0" err="1">
                <a:solidFill>
                  <a:schemeClr val="bg1"/>
                </a:solidFill>
                <a:latin typeface="Quicksand" pitchFamily="2" charset="0"/>
              </a:rPr>
              <a:t>young</a:t>
            </a:r>
            <a:r>
              <a:rPr lang="de-AT" sz="3600" dirty="0">
                <a:solidFill>
                  <a:schemeClr val="bg1"/>
                </a:solidFill>
                <a:latin typeface="Quicksand" pitchFamily="2" charset="0"/>
              </a:rPr>
              <a:t> </a:t>
            </a:r>
            <a:r>
              <a:rPr lang="de-AT" sz="3600" dirty="0" err="1">
                <a:solidFill>
                  <a:schemeClr val="bg1"/>
                </a:solidFill>
                <a:latin typeface="Quicksand" pitchFamily="2" charset="0"/>
              </a:rPr>
              <a:t>deaf</a:t>
            </a:r>
            <a:r>
              <a:rPr lang="de-AT" sz="3600" dirty="0">
                <a:solidFill>
                  <a:schemeClr val="bg1"/>
                </a:solidFill>
                <a:latin typeface="Quicksand" pitchFamily="2" charset="0"/>
              </a:rPr>
              <a:t> </a:t>
            </a:r>
            <a:r>
              <a:rPr lang="de-AT" sz="3600" dirty="0" err="1">
                <a:solidFill>
                  <a:schemeClr val="bg1"/>
                </a:solidFill>
                <a:latin typeface="Quicksand" pitchFamily="2" charset="0"/>
              </a:rPr>
              <a:t>people</a:t>
            </a:r>
            <a:r>
              <a:rPr lang="de-AT" sz="3600" dirty="0">
                <a:solidFill>
                  <a:schemeClr val="bg1"/>
                </a:solidFill>
                <a:latin typeface="Quicksand" pitchFamily="2" charset="0"/>
              </a:rPr>
              <a:t> in Europe.</a:t>
            </a:r>
          </a:p>
          <a:p>
            <a:pPr algn="just">
              <a:buNone/>
            </a:pPr>
            <a:endParaRPr lang="de-AT" sz="3600" dirty="0">
              <a:solidFill>
                <a:schemeClr val="bg1"/>
              </a:solidFill>
              <a:latin typeface="Quicksand" pitchFamily="2" charset="0"/>
            </a:endParaRPr>
          </a:p>
          <a:p>
            <a:pPr algn="just">
              <a:buNone/>
            </a:pPr>
            <a:endParaRPr lang="de-AT" sz="3600" dirty="0">
              <a:solidFill>
                <a:schemeClr val="bg1"/>
              </a:solidFill>
              <a:latin typeface="Quicksand" pitchFamily="2" charset="0"/>
            </a:endParaRPr>
          </a:p>
          <a:p>
            <a:pPr marL="571500" indent="-571500" algn="just">
              <a:lnSpc>
                <a:spcPct val="150000"/>
              </a:lnSpc>
              <a:buClr>
                <a:schemeClr val="bg1"/>
              </a:buClr>
              <a:buFont typeface="Arial" panose="020B0604020202020204" pitchFamily="34" charset="0"/>
              <a:buChar char="•"/>
            </a:pPr>
            <a:r>
              <a:rPr lang="de-AT" sz="3600" dirty="0" err="1">
                <a:solidFill>
                  <a:schemeClr val="bg1"/>
                </a:solidFill>
                <a:latin typeface="Quicksand" pitchFamily="2" charset="0"/>
              </a:rPr>
              <a:t>advocates</a:t>
            </a:r>
            <a:r>
              <a:rPr lang="de-AT" sz="3600" dirty="0">
                <a:solidFill>
                  <a:schemeClr val="bg1"/>
                </a:solidFill>
                <a:latin typeface="Quicksand" pitchFamily="2" charset="0"/>
              </a:rPr>
              <a:t> </a:t>
            </a:r>
            <a:r>
              <a:rPr lang="de-AT" sz="3600" dirty="0" err="1">
                <a:solidFill>
                  <a:schemeClr val="bg1"/>
                </a:solidFill>
                <a:latin typeface="Quicksand" pitchFamily="2" charset="0"/>
              </a:rPr>
              <a:t>for</a:t>
            </a:r>
            <a:r>
              <a:rPr lang="de-AT" sz="3600" dirty="0">
                <a:solidFill>
                  <a:schemeClr val="bg1"/>
                </a:solidFill>
                <a:latin typeface="Quicksand" pitchFamily="2" charset="0"/>
              </a:rPr>
              <a:t> </a:t>
            </a:r>
            <a:r>
              <a:rPr lang="de-AT" sz="3600" dirty="0" err="1">
                <a:solidFill>
                  <a:schemeClr val="bg1"/>
                </a:solidFill>
                <a:latin typeface="Quicksand" pitchFamily="2" charset="0"/>
              </a:rPr>
              <a:t>the</a:t>
            </a:r>
            <a:r>
              <a:rPr lang="de-AT" sz="3600" dirty="0">
                <a:solidFill>
                  <a:schemeClr val="bg1"/>
                </a:solidFill>
                <a:latin typeface="Quicksand" pitchFamily="2" charset="0"/>
              </a:rPr>
              <a:t> </a:t>
            </a:r>
            <a:r>
              <a:rPr lang="de-AT" sz="3600" b="1" dirty="0" err="1">
                <a:solidFill>
                  <a:schemeClr val="bg1"/>
                </a:solidFill>
                <a:latin typeface="Quicksand" pitchFamily="2" charset="0"/>
              </a:rPr>
              <a:t>rights</a:t>
            </a:r>
            <a:r>
              <a:rPr lang="de-AT" sz="3600" b="1" dirty="0">
                <a:solidFill>
                  <a:schemeClr val="bg1"/>
                </a:solidFill>
                <a:latin typeface="Quicksand" pitchFamily="2" charset="0"/>
              </a:rPr>
              <a:t>, </a:t>
            </a:r>
            <a:r>
              <a:rPr lang="de-AT" sz="3600" b="1" dirty="0" err="1">
                <a:solidFill>
                  <a:schemeClr val="bg1"/>
                </a:solidFill>
                <a:latin typeface="Quicksand" pitchFamily="2" charset="0"/>
              </a:rPr>
              <a:t>education</a:t>
            </a:r>
            <a:r>
              <a:rPr lang="de-AT" sz="3600" dirty="0">
                <a:solidFill>
                  <a:schemeClr val="bg1"/>
                </a:solidFill>
                <a:latin typeface="Quicksand" pitchFamily="2" charset="0"/>
              </a:rPr>
              <a:t>, and </a:t>
            </a:r>
            <a:r>
              <a:rPr lang="de-AT" sz="3600" b="1" dirty="0">
                <a:solidFill>
                  <a:schemeClr val="bg1"/>
                </a:solidFill>
                <a:latin typeface="Quicksand" pitchFamily="2" charset="0"/>
              </a:rPr>
              <a:t>social </a:t>
            </a:r>
            <a:r>
              <a:rPr lang="de-AT" sz="3600" b="1" dirty="0" err="1">
                <a:solidFill>
                  <a:schemeClr val="bg1"/>
                </a:solidFill>
                <a:latin typeface="Quicksand" pitchFamily="2" charset="0"/>
              </a:rPr>
              <a:t>inclusion</a:t>
            </a:r>
            <a:r>
              <a:rPr lang="de-AT" sz="3600" b="1" dirty="0">
                <a:solidFill>
                  <a:schemeClr val="bg1"/>
                </a:solidFill>
                <a:latin typeface="Quicksand" pitchFamily="2" charset="0"/>
              </a:rPr>
              <a:t> </a:t>
            </a:r>
            <a:r>
              <a:rPr lang="de-AT" sz="3600" dirty="0" err="1">
                <a:solidFill>
                  <a:schemeClr val="bg1"/>
                </a:solidFill>
                <a:latin typeface="Quicksand" pitchFamily="2" charset="0"/>
              </a:rPr>
              <a:t>of</a:t>
            </a:r>
            <a:r>
              <a:rPr lang="de-AT" sz="3600" dirty="0">
                <a:solidFill>
                  <a:schemeClr val="bg1"/>
                </a:solidFill>
                <a:latin typeface="Quicksand" pitchFamily="2" charset="0"/>
              </a:rPr>
              <a:t> </a:t>
            </a:r>
            <a:r>
              <a:rPr lang="de-AT" sz="3600" dirty="0" err="1">
                <a:solidFill>
                  <a:schemeClr val="bg1"/>
                </a:solidFill>
                <a:latin typeface="Quicksand" pitchFamily="2" charset="0"/>
              </a:rPr>
              <a:t>deaf</a:t>
            </a:r>
            <a:r>
              <a:rPr lang="de-AT" sz="3600" dirty="0">
                <a:solidFill>
                  <a:schemeClr val="bg1"/>
                </a:solidFill>
                <a:latin typeface="Quicksand" pitchFamily="2" charset="0"/>
              </a:rPr>
              <a:t> </a:t>
            </a:r>
            <a:r>
              <a:rPr lang="de-AT" sz="3600" dirty="0" err="1">
                <a:solidFill>
                  <a:schemeClr val="bg1"/>
                </a:solidFill>
                <a:latin typeface="Quicksand" pitchFamily="2" charset="0"/>
              </a:rPr>
              <a:t>youth</a:t>
            </a:r>
            <a:endParaRPr lang="de-AT" sz="3600" dirty="0">
              <a:solidFill>
                <a:schemeClr val="bg1"/>
              </a:solidFill>
              <a:latin typeface="Quicksand" pitchFamily="2" charset="0"/>
            </a:endParaRPr>
          </a:p>
          <a:p>
            <a:pPr marL="571500" indent="-571500" algn="just">
              <a:lnSpc>
                <a:spcPct val="150000"/>
              </a:lnSpc>
              <a:buClr>
                <a:schemeClr val="bg1"/>
              </a:buClr>
              <a:buFont typeface="Arial" panose="020B0604020202020204" pitchFamily="34" charset="0"/>
              <a:buChar char="•"/>
            </a:pPr>
            <a:r>
              <a:rPr lang="de-AT" sz="3600" b="1" dirty="0" err="1">
                <a:solidFill>
                  <a:schemeClr val="bg1"/>
                </a:solidFill>
                <a:latin typeface="Quicksand" pitchFamily="2" charset="0"/>
              </a:rPr>
              <a:t>promotes</a:t>
            </a:r>
            <a:r>
              <a:rPr lang="de-AT" sz="3600" dirty="0">
                <a:solidFill>
                  <a:schemeClr val="bg1"/>
                </a:solidFill>
                <a:latin typeface="Quicksand" pitchFamily="2" charset="0"/>
              </a:rPr>
              <a:t> </a:t>
            </a:r>
            <a:r>
              <a:rPr lang="de-AT" sz="3600" b="1" dirty="0" err="1">
                <a:solidFill>
                  <a:schemeClr val="bg1"/>
                </a:solidFill>
                <a:latin typeface="Quicksand" pitchFamily="2" charset="0"/>
              </a:rPr>
              <a:t>exchange</a:t>
            </a:r>
            <a:r>
              <a:rPr lang="de-AT" sz="3600" dirty="0">
                <a:solidFill>
                  <a:schemeClr val="bg1"/>
                </a:solidFill>
                <a:latin typeface="Quicksand" pitchFamily="2" charset="0"/>
              </a:rPr>
              <a:t> </a:t>
            </a:r>
            <a:r>
              <a:rPr lang="de-AT" sz="3600" dirty="0" err="1">
                <a:solidFill>
                  <a:schemeClr val="bg1"/>
                </a:solidFill>
                <a:latin typeface="Quicksand" pitchFamily="2" charset="0"/>
              </a:rPr>
              <a:t>between</a:t>
            </a:r>
            <a:r>
              <a:rPr lang="de-AT" sz="3600" dirty="0">
                <a:solidFill>
                  <a:schemeClr val="bg1"/>
                </a:solidFill>
                <a:latin typeface="Quicksand" pitchFamily="2" charset="0"/>
              </a:rPr>
              <a:t> different countries</a:t>
            </a:r>
            <a:endParaRPr lang="de-AT" sz="5400" dirty="0">
              <a:solidFill>
                <a:schemeClr val="bg1"/>
              </a:solidFill>
              <a:effectLst/>
              <a:latin typeface="Quicksand" pitchFamily="2" charset="0"/>
            </a:endParaRPr>
          </a:p>
        </p:txBody>
      </p:sp>
      <p:pic>
        <p:nvPicPr>
          <p:cNvPr id="2052" name="Picture 4" descr="Keine Fotobeschreibung verfügbar.">
            <a:extLst>
              <a:ext uri="{FF2B5EF4-FFF2-40B4-BE49-F238E27FC236}">
                <a16:creationId xmlns:a16="http://schemas.microsoft.com/office/drawing/2014/main" id="{C8A0AC17-419C-3BDE-4914-63CBC363F4C0}"/>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2498310" y="2362797"/>
            <a:ext cx="5561405" cy="556140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6154480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Shape 174">
          <a:extLst>
            <a:ext uri="{FF2B5EF4-FFF2-40B4-BE49-F238E27FC236}">
              <a16:creationId xmlns:a16="http://schemas.microsoft.com/office/drawing/2014/main" id="{0AB86891-65CE-07E1-29B4-1FDEEBA4EEE6}"/>
            </a:ext>
          </a:extLst>
        </p:cNvPr>
        <p:cNvGrpSpPr/>
        <p:nvPr/>
      </p:nvGrpSpPr>
      <p:grpSpPr>
        <a:xfrm>
          <a:off x="0" y="0"/>
          <a:ext cx="0" cy="0"/>
          <a:chOff x="0" y="0"/>
          <a:chExt cx="0" cy="0"/>
        </a:xfrm>
      </p:grpSpPr>
      <p:grpSp>
        <p:nvGrpSpPr>
          <p:cNvPr id="175" name="Google Shape;175;g32567902cf3_0_6">
            <a:extLst>
              <a:ext uri="{FF2B5EF4-FFF2-40B4-BE49-F238E27FC236}">
                <a16:creationId xmlns:a16="http://schemas.microsoft.com/office/drawing/2014/main" id="{A17CD07D-D6DA-1D1E-8D04-CD8FC8565CEE}"/>
              </a:ext>
            </a:extLst>
          </p:cNvPr>
          <p:cNvGrpSpPr/>
          <p:nvPr/>
        </p:nvGrpSpPr>
        <p:grpSpPr>
          <a:xfrm>
            <a:off x="0" y="-216993"/>
            <a:ext cx="2922102" cy="10504504"/>
            <a:chOff x="0" y="-57150"/>
            <a:chExt cx="769602" cy="2766600"/>
          </a:xfrm>
        </p:grpSpPr>
        <p:sp>
          <p:nvSpPr>
            <p:cNvPr id="176" name="Google Shape;176;g32567902cf3_0_6">
              <a:extLst>
                <a:ext uri="{FF2B5EF4-FFF2-40B4-BE49-F238E27FC236}">
                  <a16:creationId xmlns:a16="http://schemas.microsoft.com/office/drawing/2014/main" id="{DF0AE5B2-F575-137B-7A7E-BC40429D5AB7}"/>
                </a:ext>
              </a:extLst>
            </p:cNvPr>
            <p:cNvSpPr/>
            <p:nvPr/>
          </p:nvSpPr>
          <p:spPr>
            <a:xfrm>
              <a:off x="0" y="0"/>
              <a:ext cx="769602" cy="2709333"/>
            </a:xfrm>
            <a:custGeom>
              <a:avLst/>
              <a:gdLst/>
              <a:ahLst/>
              <a:cxnLst/>
              <a:rect l="l" t="t" r="r" b="b"/>
              <a:pathLst>
                <a:path w="769602" h="2709333" extrusionOk="0">
                  <a:moveTo>
                    <a:pt x="0" y="0"/>
                  </a:moveTo>
                  <a:lnTo>
                    <a:pt x="769602" y="0"/>
                  </a:lnTo>
                  <a:lnTo>
                    <a:pt x="769602" y="2709333"/>
                  </a:lnTo>
                  <a:lnTo>
                    <a:pt x="0" y="2709333"/>
                  </a:lnTo>
                  <a:close/>
                </a:path>
              </a:pathLst>
            </a:custGeom>
            <a:solidFill>
              <a:srgbClr val="039796"/>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77" name="Google Shape;177;g32567902cf3_0_6">
              <a:extLst>
                <a:ext uri="{FF2B5EF4-FFF2-40B4-BE49-F238E27FC236}">
                  <a16:creationId xmlns:a16="http://schemas.microsoft.com/office/drawing/2014/main" id="{7C58D892-D0D9-AD9E-D94F-A5ED140A3AF8}"/>
                </a:ext>
              </a:extLst>
            </p:cNvPr>
            <p:cNvSpPr txBox="1"/>
            <p:nvPr/>
          </p:nvSpPr>
          <p:spPr>
            <a:xfrm>
              <a:off x="0" y="-57150"/>
              <a:ext cx="769500" cy="2766600"/>
            </a:xfrm>
            <a:prstGeom prst="rect">
              <a:avLst/>
            </a:prstGeom>
            <a:noFill/>
            <a:ln>
              <a:noFill/>
            </a:ln>
          </p:spPr>
          <p:txBody>
            <a:bodyPr spcFirstLastPara="1" wrap="square" lIns="50800" tIns="50800" rIns="50800" bIns="50800" anchor="ctr" anchorCtr="0">
              <a:noAutofit/>
            </a:bodyPr>
            <a:lstStyle/>
            <a:p>
              <a:pPr marL="0" marR="0" lvl="0" indent="0" algn="ctr" rtl="0">
                <a:lnSpc>
                  <a:spcPct val="147722"/>
                </a:lnSpc>
                <a:spcBef>
                  <a:spcPts val="0"/>
                </a:spcBef>
                <a:spcAft>
                  <a:spcPts val="0"/>
                </a:spcAft>
                <a:buNone/>
              </a:pPr>
              <a:endParaRPr sz="1800">
                <a:solidFill>
                  <a:schemeClr val="dk1"/>
                </a:solidFill>
                <a:latin typeface="Calibri"/>
                <a:ea typeface="Calibri"/>
                <a:cs typeface="Calibri"/>
                <a:sym typeface="Calibri"/>
              </a:endParaRPr>
            </a:p>
            <a:p>
              <a:pPr marL="0" marR="0" lvl="0" indent="0" algn="ctr" rtl="0">
                <a:lnSpc>
                  <a:spcPct val="147722"/>
                </a:lnSpc>
                <a:spcBef>
                  <a:spcPts val="0"/>
                </a:spcBef>
                <a:spcAft>
                  <a:spcPts val="0"/>
                </a:spcAft>
                <a:buNone/>
              </a:pPr>
              <a:endParaRPr sz="1800">
                <a:solidFill>
                  <a:schemeClr val="dk1"/>
                </a:solidFill>
                <a:latin typeface="Calibri"/>
                <a:ea typeface="Calibri"/>
                <a:cs typeface="Calibri"/>
                <a:sym typeface="Calibri"/>
              </a:endParaRPr>
            </a:p>
          </p:txBody>
        </p:sp>
      </p:grpSp>
      <p:sp>
        <p:nvSpPr>
          <p:cNvPr id="178" name="Google Shape;178;g32567902cf3_0_6">
            <a:extLst>
              <a:ext uri="{FF2B5EF4-FFF2-40B4-BE49-F238E27FC236}">
                <a16:creationId xmlns:a16="http://schemas.microsoft.com/office/drawing/2014/main" id="{57DA8AB4-3C0F-CFB5-DB46-09DEB5E119A6}"/>
              </a:ext>
            </a:extLst>
          </p:cNvPr>
          <p:cNvSpPr/>
          <p:nvPr/>
        </p:nvSpPr>
        <p:spPr>
          <a:xfrm>
            <a:off x="-331548" y="0"/>
            <a:ext cx="3598334" cy="2022564"/>
          </a:xfrm>
          <a:custGeom>
            <a:avLst/>
            <a:gdLst/>
            <a:ahLst/>
            <a:cxnLst/>
            <a:rect l="l" t="t" r="r" b="b"/>
            <a:pathLst>
              <a:path w="3598334" h="2022564" extrusionOk="0">
                <a:moveTo>
                  <a:pt x="0" y="0"/>
                </a:moveTo>
                <a:lnTo>
                  <a:pt x="3598335" y="0"/>
                </a:lnTo>
                <a:lnTo>
                  <a:pt x="3598335" y="2022564"/>
                </a:lnTo>
                <a:lnTo>
                  <a:pt x="0" y="2022564"/>
                </a:lnTo>
                <a:lnTo>
                  <a:pt x="0" y="0"/>
                </a:lnTo>
                <a:close/>
              </a:path>
            </a:pathLst>
          </a:custGeom>
          <a:blipFill rotWithShape="1">
            <a:blip r:embed="rId3">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79" name="Google Shape;179;g32567902cf3_0_6">
            <a:extLst>
              <a:ext uri="{FF2B5EF4-FFF2-40B4-BE49-F238E27FC236}">
                <a16:creationId xmlns:a16="http://schemas.microsoft.com/office/drawing/2014/main" id="{F69A7A8D-4EF1-13D8-8285-FE7D51B09207}"/>
              </a:ext>
            </a:extLst>
          </p:cNvPr>
          <p:cNvSpPr txBox="1"/>
          <p:nvPr/>
        </p:nvSpPr>
        <p:spPr>
          <a:xfrm>
            <a:off x="377149" y="1953375"/>
            <a:ext cx="2167800" cy="689420"/>
          </a:xfrm>
          <a:prstGeom prst="rect">
            <a:avLst/>
          </a:prstGeom>
          <a:noFill/>
          <a:ln>
            <a:noFill/>
          </a:ln>
        </p:spPr>
        <p:txBody>
          <a:bodyPr spcFirstLastPara="1" wrap="square" lIns="0" tIns="0" rIns="0" bIns="0" anchor="t" anchorCtr="0">
            <a:spAutoFit/>
          </a:bodyPr>
          <a:lstStyle/>
          <a:p>
            <a:pPr marL="0" marR="0" lvl="0" indent="0" algn="l" rtl="0">
              <a:lnSpc>
                <a:spcPct val="140000"/>
              </a:lnSpc>
              <a:spcBef>
                <a:spcPts val="0"/>
              </a:spcBef>
              <a:spcAft>
                <a:spcPts val="0"/>
              </a:spcAft>
              <a:buNone/>
            </a:pPr>
            <a:r>
              <a:rPr lang="de-AT" sz="3200" dirty="0">
                <a:solidFill>
                  <a:srgbClr val="F7F1D5"/>
                </a:solidFill>
                <a:latin typeface="Anton"/>
                <a:ea typeface="Anton"/>
                <a:cs typeface="Anton"/>
                <a:sym typeface="Anton"/>
              </a:rPr>
              <a:t>EUDY</a:t>
            </a:r>
            <a:endParaRPr sz="3200" dirty="0">
              <a:solidFill>
                <a:srgbClr val="F7F1D5"/>
              </a:solidFill>
              <a:latin typeface="Anton"/>
              <a:ea typeface="Anton"/>
              <a:cs typeface="Anton"/>
              <a:sym typeface="Anton"/>
            </a:endParaRPr>
          </a:p>
        </p:txBody>
      </p:sp>
      <p:sp>
        <p:nvSpPr>
          <p:cNvPr id="186" name="Google Shape;186;g32567902cf3_0_6">
            <a:extLst>
              <a:ext uri="{FF2B5EF4-FFF2-40B4-BE49-F238E27FC236}">
                <a16:creationId xmlns:a16="http://schemas.microsoft.com/office/drawing/2014/main" id="{1C701BA6-A64E-1275-07B3-8D8A57567A4A}"/>
              </a:ext>
            </a:extLst>
          </p:cNvPr>
          <p:cNvSpPr/>
          <p:nvPr/>
        </p:nvSpPr>
        <p:spPr>
          <a:xfrm>
            <a:off x="14829676" y="9368075"/>
            <a:ext cx="3337838" cy="744060"/>
          </a:xfrm>
          <a:custGeom>
            <a:avLst/>
            <a:gdLst/>
            <a:ahLst/>
            <a:cxnLst/>
            <a:rect l="l" t="t" r="r" b="b"/>
            <a:pathLst>
              <a:path w="3337838" h="744060" extrusionOk="0">
                <a:moveTo>
                  <a:pt x="0" y="0"/>
                </a:moveTo>
                <a:lnTo>
                  <a:pt x="3337838" y="0"/>
                </a:lnTo>
                <a:lnTo>
                  <a:pt x="3337838" y="744060"/>
                </a:lnTo>
                <a:lnTo>
                  <a:pt x="0" y="744060"/>
                </a:lnTo>
                <a:lnTo>
                  <a:pt x="0" y="0"/>
                </a:lnTo>
                <a:close/>
              </a:path>
            </a:pathLst>
          </a:custGeom>
          <a:blipFill rotWithShape="1">
            <a:blip r:embed="rId4">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3" name="Google Shape;122;g325bd59bfda_0_4">
            <a:extLst>
              <a:ext uri="{FF2B5EF4-FFF2-40B4-BE49-F238E27FC236}">
                <a16:creationId xmlns:a16="http://schemas.microsoft.com/office/drawing/2014/main" id="{FA70B1F9-7EC7-EF49-DBAF-A37410051462}"/>
              </a:ext>
            </a:extLst>
          </p:cNvPr>
          <p:cNvSpPr txBox="1"/>
          <p:nvPr/>
        </p:nvSpPr>
        <p:spPr>
          <a:xfrm>
            <a:off x="3299233" y="324871"/>
            <a:ext cx="10511255" cy="9787264"/>
          </a:xfrm>
          <a:prstGeom prst="rect">
            <a:avLst/>
          </a:prstGeom>
          <a:noFill/>
          <a:ln>
            <a:noFill/>
          </a:ln>
        </p:spPr>
        <p:txBody>
          <a:bodyPr spcFirstLastPara="1" wrap="square" lIns="91425" tIns="91425" rIns="91425" bIns="91425" anchor="t" anchorCtr="0">
            <a:spAutoFit/>
          </a:bodyPr>
          <a:lstStyle/>
          <a:p>
            <a:pPr>
              <a:buNone/>
            </a:pPr>
            <a:r>
              <a:rPr lang="en-US" sz="2400" b="1" noProof="0" dirty="0">
                <a:solidFill>
                  <a:schemeClr val="bg1"/>
                </a:solidFill>
                <a:latin typeface="Quicksand" pitchFamily="2" charset="0"/>
              </a:rPr>
              <a:t>Main Goals of EUDY:</a:t>
            </a:r>
          </a:p>
          <a:p>
            <a:pPr>
              <a:buNone/>
            </a:pPr>
            <a:endParaRPr lang="en-US" sz="2400" b="1" noProof="0" dirty="0">
              <a:solidFill>
                <a:schemeClr val="bg1"/>
              </a:solidFill>
              <a:latin typeface="Quicksand" pitchFamily="2" charset="0"/>
            </a:endParaRPr>
          </a:p>
          <a:p>
            <a:pPr marL="342900" indent="-342900">
              <a:buClr>
                <a:schemeClr val="bg1"/>
              </a:buClr>
              <a:buFont typeface="Arial" panose="020B0604020202020204" pitchFamily="34" charset="0"/>
              <a:buChar char="•"/>
            </a:pPr>
            <a:r>
              <a:rPr lang="en-US" sz="2400" b="1" noProof="0" dirty="0">
                <a:solidFill>
                  <a:schemeClr val="bg1"/>
                </a:solidFill>
                <a:latin typeface="Quicksand" pitchFamily="2" charset="0"/>
              </a:rPr>
              <a:t>Promotion of Sign Languages</a:t>
            </a:r>
            <a:r>
              <a:rPr lang="en-US" sz="2400" noProof="0" dirty="0">
                <a:solidFill>
                  <a:schemeClr val="bg1"/>
                </a:solidFill>
                <a:latin typeface="Quicksand" pitchFamily="2" charset="0"/>
              </a:rPr>
              <a:t> – EUDY advocates for the recognition and use of national sign languages across Europe.</a:t>
            </a:r>
            <a:br>
              <a:rPr lang="en-US" sz="2400" noProof="0" dirty="0">
                <a:solidFill>
                  <a:schemeClr val="bg1"/>
                </a:solidFill>
                <a:latin typeface="Quicksand" pitchFamily="2" charset="0"/>
              </a:rPr>
            </a:br>
            <a:endParaRPr lang="en-US" sz="2400" noProof="0" dirty="0">
              <a:solidFill>
                <a:schemeClr val="bg1"/>
              </a:solidFill>
              <a:latin typeface="Quicksand" pitchFamily="2" charset="0"/>
            </a:endParaRPr>
          </a:p>
          <a:p>
            <a:pPr marL="342900" indent="-342900">
              <a:buClr>
                <a:schemeClr val="bg1"/>
              </a:buClr>
              <a:buFont typeface="Arial" panose="020B0604020202020204" pitchFamily="34" charset="0"/>
              <a:buChar char="•"/>
            </a:pPr>
            <a:r>
              <a:rPr lang="en-US" sz="2400" b="1" noProof="0" dirty="0">
                <a:solidFill>
                  <a:schemeClr val="bg1"/>
                </a:solidFill>
                <a:latin typeface="Quicksand" pitchFamily="2" charset="0"/>
              </a:rPr>
              <a:t>Youth Participation</a:t>
            </a:r>
            <a:r>
              <a:rPr lang="en-US" sz="2400" noProof="0" dirty="0">
                <a:solidFill>
                  <a:schemeClr val="bg1"/>
                </a:solidFill>
                <a:latin typeface="Quicksand" pitchFamily="2" charset="0"/>
              </a:rPr>
              <a:t> – The organization supports young deaf people in becoming politically and socially engaged.</a:t>
            </a:r>
            <a:br>
              <a:rPr lang="en-US" sz="2400" noProof="0" dirty="0">
                <a:solidFill>
                  <a:schemeClr val="bg1"/>
                </a:solidFill>
                <a:latin typeface="Quicksand" pitchFamily="2" charset="0"/>
              </a:rPr>
            </a:br>
            <a:endParaRPr lang="en-US" sz="2400" noProof="0" dirty="0">
              <a:solidFill>
                <a:schemeClr val="bg1"/>
              </a:solidFill>
              <a:latin typeface="Quicksand" pitchFamily="2" charset="0"/>
            </a:endParaRPr>
          </a:p>
          <a:p>
            <a:pPr marL="342900" indent="-342900">
              <a:buClr>
                <a:schemeClr val="bg1"/>
              </a:buClr>
              <a:buFont typeface="Arial" panose="020B0604020202020204" pitchFamily="34" charset="0"/>
              <a:buChar char="•"/>
            </a:pPr>
            <a:r>
              <a:rPr lang="en-US" sz="2400" b="1" noProof="0" dirty="0">
                <a:solidFill>
                  <a:schemeClr val="bg1"/>
                </a:solidFill>
                <a:latin typeface="Quicksand" pitchFamily="2" charset="0"/>
              </a:rPr>
              <a:t>Education and Empowerment</a:t>
            </a:r>
            <a:r>
              <a:rPr lang="en-US" sz="2400" noProof="0" dirty="0">
                <a:solidFill>
                  <a:schemeClr val="bg1"/>
                </a:solidFill>
                <a:latin typeface="Quicksand" pitchFamily="2" charset="0"/>
              </a:rPr>
              <a:t> – Through workshops, conferences, and youth camps, EUDY strengthens the self-confidence and skills of deaf youth.</a:t>
            </a:r>
            <a:br>
              <a:rPr lang="en-US" sz="2400" noProof="0" dirty="0">
                <a:solidFill>
                  <a:schemeClr val="bg1"/>
                </a:solidFill>
                <a:latin typeface="Quicksand" pitchFamily="2" charset="0"/>
              </a:rPr>
            </a:br>
            <a:endParaRPr lang="en-US" sz="2400" noProof="0" dirty="0">
              <a:solidFill>
                <a:schemeClr val="bg1"/>
              </a:solidFill>
              <a:latin typeface="Quicksand" pitchFamily="2" charset="0"/>
            </a:endParaRPr>
          </a:p>
          <a:p>
            <a:pPr marL="342900" indent="-342900">
              <a:buClr>
                <a:schemeClr val="bg1"/>
              </a:buClr>
              <a:buFont typeface="Arial" panose="020B0604020202020204" pitchFamily="34" charset="0"/>
              <a:buChar char="•"/>
            </a:pPr>
            <a:r>
              <a:rPr lang="en-US" sz="2400" b="1" noProof="0" dirty="0">
                <a:solidFill>
                  <a:schemeClr val="bg1"/>
                </a:solidFill>
                <a:latin typeface="Quicksand" pitchFamily="2" charset="0"/>
              </a:rPr>
              <a:t>International Networking</a:t>
            </a:r>
            <a:r>
              <a:rPr lang="en-US" sz="2400" noProof="0" dirty="0">
                <a:solidFill>
                  <a:schemeClr val="bg1"/>
                </a:solidFill>
                <a:latin typeface="Quicksand" pitchFamily="2" charset="0"/>
              </a:rPr>
              <a:t> – EUDY brings together young deaf people from different European countries to foster exchange and collaboration.</a:t>
            </a:r>
            <a:br>
              <a:rPr lang="en-US" sz="2400" noProof="0" dirty="0">
                <a:solidFill>
                  <a:schemeClr val="bg1"/>
                </a:solidFill>
                <a:latin typeface="Quicksand" pitchFamily="2" charset="0"/>
              </a:rPr>
            </a:br>
            <a:endParaRPr lang="en-US" sz="2400" noProof="0" dirty="0">
              <a:solidFill>
                <a:schemeClr val="bg1"/>
              </a:solidFill>
              <a:latin typeface="Quicksand" pitchFamily="2" charset="0"/>
            </a:endParaRPr>
          </a:p>
          <a:p>
            <a:pPr marL="342900" indent="-342900">
              <a:buClr>
                <a:schemeClr val="bg1"/>
              </a:buClr>
              <a:buFont typeface="Arial" panose="020B0604020202020204" pitchFamily="34" charset="0"/>
              <a:buChar char="•"/>
            </a:pPr>
            <a:r>
              <a:rPr lang="en-US" sz="2400" b="1" noProof="0" dirty="0">
                <a:solidFill>
                  <a:schemeClr val="bg1"/>
                </a:solidFill>
                <a:latin typeface="Quicksand" pitchFamily="2" charset="0"/>
              </a:rPr>
              <a:t>Education and Empowerment</a:t>
            </a:r>
            <a:r>
              <a:rPr lang="en-US" sz="2400" noProof="0" dirty="0">
                <a:solidFill>
                  <a:schemeClr val="bg1"/>
                </a:solidFill>
                <a:latin typeface="Quicksand" pitchFamily="2" charset="0"/>
              </a:rPr>
              <a:t> – Through training, conferences, and youth camps</a:t>
            </a:r>
          </a:p>
          <a:p>
            <a:pPr marL="342900" indent="-342900">
              <a:buClr>
                <a:schemeClr val="bg1"/>
              </a:buClr>
              <a:buFont typeface="Arial" panose="020B0604020202020204" pitchFamily="34" charset="0"/>
              <a:buChar char="•"/>
            </a:pPr>
            <a:endParaRPr lang="en-US" sz="2400" noProof="0" dirty="0">
              <a:solidFill>
                <a:schemeClr val="bg1"/>
              </a:solidFill>
              <a:latin typeface="Quicksand" pitchFamily="2" charset="0"/>
            </a:endParaRPr>
          </a:p>
          <a:p>
            <a:pPr marL="342900" indent="-342900">
              <a:buClr>
                <a:schemeClr val="bg1"/>
              </a:buClr>
              <a:buFont typeface="Arial" panose="020B0604020202020204" pitchFamily="34" charset="0"/>
              <a:buChar char="•"/>
            </a:pPr>
            <a:r>
              <a:rPr lang="en-US" sz="2400" b="1" noProof="0" dirty="0">
                <a:solidFill>
                  <a:schemeClr val="bg1"/>
                </a:solidFill>
                <a:latin typeface="Quicksand" pitchFamily="2" charset="0"/>
              </a:rPr>
              <a:t>Diverse</a:t>
            </a:r>
            <a:r>
              <a:rPr lang="en-US" sz="2400" noProof="0" dirty="0">
                <a:solidFill>
                  <a:schemeClr val="bg1"/>
                </a:solidFill>
                <a:latin typeface="Quicksand" pitchFamily="2" charset="0"/>
              </a:rPr>
              <a:t> - aiming to raise awareness, educate, empower and stand up for those who identify as LGBTQIA+, Deaf Women, </a:t>
            </a:r>
            <a:r>
              <a:rPr lang="en-US" sz="2400" noProof="0" dirty="0" err="1">
                <a:solidFill>
                  <a:schemeClr val="bg1"/>
                </a:solidFill>
                <a:latin typeface="Quicksand" pitchFamily="2" charset="0"/>
              </a:rPr>
              <a:t>Deafblinds</a:t>
            </a:r>
            <a:r>
              <a:rPr lang="en-US" sz="2400" noProof="0" dirty="0">
                <a:solidFill>
                  <a:schemeClr val="bg1"/>
                </a:solidFill>
                <a:latin typeface="Quicksand" pitchFamily="2" charset="0"/>
              </a:rPr>
              <a:t>, Deaf BIPOC, various religious groups, etc. </a:t>
            </a:r>
          </a:p>
          <a:p>
            <a:endParaRPr lang="en-US" sz="2400" noProof="0" dirty="0">
              <a:solidFill>
                <a:schemeClr val="bg1"/>
              </a:solidFill>
              <a:latin typeface="Quicksand" pitchFamily="2" charset="0"/>
            </a:endParaRPr>
          </a:p>
          <a:p>
            <a:r>
              <a:rPr lang="en-US" sz="2400" noProof="0" dirty="0">
                <a:solidFill>
                  <a:schemeClr val="bg1"/>
                </a:solidFill>
                <a:latin typeface="Quicksand" pitchFamily="2" charset="0"/>
              </a:rPr>
              <a:t>The organization collaborates with national deaf associations and the </a:t>
            </a:r>
            <a:r>
              <a:rPr lang="en-US" sz="2400" b="1" noProof="0" dirty="0">
                <a:solidFill>
                  <a:schemeClr val="bg1"/>
                </a:solidFill>
                <a:latin typeface="Quicksand" pitchFamily="2" charset="0"/>
              </a:rPr>
              <a:t>European Union of the Deaf (EUD)</a:t>
            </a:r>
            <a:r>
              <a:rPr lang="en-US" sz="2400" noProof="0" dirty="0">
                <a:solidFill>
                  <a:schemeClr val="bg1"/>
                </a:solidFill>
                <a:latin typeface="Quicksand" pitchFamily="2" charset="0"/>
              </a:rPr>
              <a:t> to strengthen the rights of young deaf people at the European level.</a:t>
            </a:r>
          </a:p>
        </p:txBody>
      </p:sp>
      <p:pic>
        <p:nvPicPr>
          <p:cNvPr id="4" name="Picture 4" descr="Keine Fotobeschreibung verfügbar.">
            <a:extLst>
              <a:ext uri="{FF2B5EF4-FFF2-40B4-BE49-F238E27FC236}">
                <a16:creationId xmlns:a16="http://schemas.microsoft.com/office/drawing/2014/main" id="{83D8F8BD-D0B9-A43B-3445-D519A4E5EE7C}"/>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4187641" y="436480"/>
            <a:ext cx="3723210" cy="3723210"/>
          </a:xfrm>
          <a:prstGeom prst="rect">
            <a:avLst/>
          </a:prstGeom>
          <a:noFill/>
          <a:extLst>
            <a:ext uri="{909E8E84-426E-40DD-AFC4-6F175D3DCCD1}">
              <a14:hiddenFill xmlns:a14="http://schemas.microsoft.com/office/drawing/2010/main">
                <a:solidFill>
                  <a:srgbClr val="FFFFFF"/>
                </a:solidFill>
              </a14:hiddenFill>
            </a:ext>
          </a:extLst>
        </p:spPr>
      </p:pic>
      <p:sp>
        <p:nvSpPr>
          <p:cNvPr id="2" name="Google Shape;100;p2">
            <a:extLst>
              <a:ext uri="{FF2B5EF4-FFF2-40B4-BE49-F238E27FC236}">
                <a16:creationId xmlns:a16="http://schemas.microsoft.com/office/drawing/2014/main" id="{A4B79E6E-7C29-60CF-5259-CD9EFA65DFC6}"/>
              </a:ext>
            </a:extLst>
          </p:cNvPr>
          <p:cNvSpPr/>
          <p:nvPr/>
        </p:nvSpPr>
        <p:spPr>
          <a:xfrm>
            <a:off x="14705525" y="9364430"/>
            <a:ext cx="3354190" cy="747705"/>
          </a:xfrm>
          <a:custGeom>
            <a:avLst/>
            <a:gdLst/>
            <a:ahLst/>
            <a:cxnLst/>
            <a:rect l="l" t="t" r="r" b="b"/>
            <a:pathLst>
              <a:path w="3354190" h="747705" extrusionOk="0">
                <a:moveTo>
                  <a:pt x="0" y="0"/>
                </a:moveTo>
                <a:lnTo>
                  <a:pt x="3354190" y="0"/>
                </a:lnTo>
                <a:lnTo>
                  <a:pt x="3354190" y="747705"/>
                </a:lnTo>
                <a:lnTo>
                  <a:pt x="0" y="747705"/>
                </a:lnTo>
                <a:lnTo>
                  <a:pt x="0" y="0"/>
                </a:lnTo>
                <a:close/>
              </a:path>
            </a:pathLst>
          </a:custGeom>
          <a:blipFill rotWithShape="1">
            <a:blip r:embed="rId6">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267716727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Shape 174">
          <a:extLst>
            <a:ext uri="{FF2B5EF4-FFF2-40B4-BE49-F238E27FC236}">
              <a16:creationId xmlns:a16="http://schemas.microsoft.com/office/drawing/2014/main" id="{5BAB07A3-C18A-BC15-AA1C-43A460952913}"/>
            </a:ext>
          </a:extLst>
        </p:cNvPr>
        <p:cNvGrpSpPr/>
        <p:nvPr/>
      </p:nvGrpSpPr>
      <p:grpSpPr>
        <a:xfrm>
          <a:off x="0" y="0"/>
          <a:ext cx="0" cy="0"/>
          <a:chOff x="0" y="0"/>
          <a:chExt cx="0" cy="0"/>
        </a:xfrm>
      </p:grpSpPr>
      <p:grpSp>
        <p:nvGrpSpPr>
          <p:cNvPr id="175" name="Google Shape;175;g32567902cf3_0_6">
            <a:extLst>
              <a:ext uri="{FF2B5EF4-FFF2-40B4-BE49-F238E27FC236}">
                <a16:creationId xmlns:a16="http://schemas.microsoft.com/office/drawing/2014/main" id="{49D2AA4C-C507-545B-11F6-AC3A969DB847}"/>
              </a:ext>
            </a:extLst>
          </p:cNvPr>
          <p:cNvGrpSpPr/>
          <p:nvPr/>
        </p:nvGrpSpPr>
        <p:grpSpPr>
          <a:xfrm>
            <a:off x="0" y="-216993"/>
            <a:ext cx="2922102" cy="10504504"/>
            <a:chOff x="0" y="-57150"/>
            <a:chExt cx="769602" cy="2766600"/>
          </a:xfrm>
        </p:grpSpPr>
        <p:sp>
          <p:nvSpPr>
            <p:cNvPr id="176" name="Google Shape;176;g32567902cf3_0_6">
              <a:extLst>
                <a:ext uri="{FF2B5EF4-FFF2-40B4-BE49-F238E27FC236}">
                  <a16:creationId xmlns:a16="http://schemas.microsoft.com/office/drawing/2014/main" id="{D7DED919-F3FC-B0F3-87CF-9D30B315DA56}"/>
                </a:ext>
              </a:extLst>
            </p:cNvPr>
            <p:cNvSpPr/>
            <p:nvPr/>
          </p:nvSpPr>
          <p:spPr>
            <a:xfrm>
              <a:off x="0" y="0"/>
              <a:ext cx="769602" cy="2709333"/>
            </a:xfrm>
            <a:custGeom>
              <a:avLst/>
              <a:gdLst/>
              <a:ahLst/>
              <a:cxnLst/>
              <a:rect l="l" t="t" r="r" b="b"/>
              <a:pathLst>
                <a:path w="769602" h="2709333" extrusionOk="0">
                  <a:moveTo>
                    <a:pt x="0" y="0"/>
                  </a:moveTo>
                  <a:lnTo>
                    <a:pt x="769602" y="0"/>
                  </a:lnTo>
                  <a:lnTo>
                    <a:pt x="769602" y="2709333"/>
                  </a:lnTo>
                  <a:lnTo>
                    <a:pt x="0" y="2709333"/>
                  </a:lnTo>
                  <a:close/>
                </a:path>
              </a:pathLst>
            </a:custGeom>
            <a:solidFill>
              <a:srgbClr val="039796"/>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77" name="Google Shape;177;g32567902cf3_0_6">
              <a:extLst>
                <a:ext uri="{FF2B5EF4-FFF2-40B4-BE49-F238E27FC236}">
                  <a16:creationId xmlns:a16="http://schemas.microsoft.com/office/drawing/2014/main" id="{9A3100EE-A75E-42F7-5951-181887628D1A}"/>
                </a:ext>
              </a:extLst>
            </p:cNvPr>
            <p:cNvSpPr txBox="1"/>
            <p:nvPr/>
          </p:nvSpPr>
          <p:spPr>
            <a:xfrm>
              <a:off x="0" y="-57150"/>
              <a:ext cx="769500" cy="2766600"/>
            </a:xfrm>
            <a:prstGeom prst="rect">
              <a:avLst/>
            </a:prstGeom>
            <a:noFill/>
            <a:ln>
              <a:noFill/>
            </a:ln>
          </p:spPr>
          <p:txBody>
            <a:bodyPr spcFirstLastPara="1" wrap="square" lIns="50800" tIns="50800" rIns="50800" bIns="50800" anchor="ctr" anchorCtr="0">
              <a:noAutofit/>
            </a:bodyPr>
            <a:lstStyle/>
            <a:p>
              <a:pPr marL="0" marR="0" lvl="0" indent="0" algn="ctr" rtl="0">
                <a:lnSpc>
                  <a:spcPct val="147722"/>
                </a:lnSpc>
                <a:spcBef>
                  <a:spcPts val="0"/>
                </a:spcBef>
                <a:spcAft>
                  <a:spcPts val="0"/>
                </a:spcAft>
                <a:buNone/>
              </a:pPr>
              <a:endParaRPr sz="1800">
                <a:solidFill>
                  <a:schemeClr val="dk1"/>
                </a:solidFill>
                <a:latin typeface="Calibri"/>
                <a:ea typeface="Calibri"/>
                <a:cs typeface="Calibri"/>
                <a:sym typeface="Calibri"/>
              </a:endParaRPr>
            </a:p>
            <a:p>
              <a:pPr marL="0" marR="0" lvl="0" indent="0" algn="ctr" rtl="0">
                <a:lnSpc>
                  <a:spcPct val="147722"/>
                </a:lnSpc>
                <a:spcBef>
                  <a:spcPts val="0"/>
                </a:spcBef>
                <a:spcAft>
                  <a:spcPts val="0"/>
                </a:spcAft>
                <a:buNone/>
              </a:pPr>
              <a:endParaRPr sz="1800">
                <a:solidFill>
                  <a:schemeClr val="dk1"/>
                </a:solidFill>
                <a:latin typeface="Calibri"/>
                <a:ea typeface="Calibri"/>
                <a:cs typeface="Calibri"/>
                <a:sym typeface="Calibri"/>
              </a:endParaRPr>
            </a:p>
          </p:txBody>
        </p:sp>
      </p:grpSp>
      <p:sp>
        <p:nvSpPr>
          <p:cNvPr id="178" name="Google Shape;178;g32567902cf3_0_6">
            <a:extLst>
              <a:ext uri="{FF2B5EF4-FFF2-40B4-BE49-F238E27FC236}">
                <a16:creationId xmlns:a16="http://schemas.microsoft.com/office/drawing/2014/main" id="{B1E51E15-D73E-6266-B1B4-DBD495864779}"/>
              </a:ext>
            </a:extLst>
          </p:cNvPr>
          <p:cNvSpPr/>
          <p:nvPr/>
        </p:nvSpPr>
        <p:spPr>
          <a:xfrm>
            <a:off x="-331548" y="0"/>
            <a:ext cx="3598334" cy="2022564"/>
          </a:xfrm>
          <a:custGeom>
            <a:avLst/>
            <a:gdLst/>
            <a:ahLst/>
            <a:cxnLst/>
            <a:rect l="l" t="t" r="r" b="b"/>
            <a:pathLst>
              <a:path w="3598334" h="2022564" extrusionOk="0">
                <a:moveTo>
                  <a:pt x="0" y="0"/>
                </a:moveTo>
                <a:lnTo>
                  <a:pt x="3598335" y="0"/>
                </a:lnTo>
                <a:lnTo>
                  <a:pt x="3598335" y="2022564"/>
                </a:lnTo>
                <a:lnTo>
                  <a:pt x="0" y="2022564"/>
                </a:lnTo>
                <a:lnTo>
                  <a:pt x="0" y="0"/>
                </a:lnTo>
                <a:close/>
              </a:path>
            </a:pathLst>
          </a:custGeom>
          <a:blipFill rotWithShape="1">
            <a:blip r:embed="rId3">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79" name="Google Shape;179;g32567902cf3_0_6">
            <a:extLst>
              <a:ext uri="{FF2B5EF4-FFF2-40B4-BE49-F238E27FC236}">
                <a16:creationId xmlns:a16="http://schemas.microsoft.com/office/drawing/2014/main" id="{648CD818-3751-698B-10E6-B4176EE8E6D7}"/>
              </a:ext>
            </a:extLst>
          </p:cNvPr>
          <p:cNvSpPr txBox="1"/>
          <p:nvPr/>
        </p:nvSpPr>
        <p:spPr>
          <a:xfrm>
            <a:off x="377149" y="1953375"/>
            <a:ext cx="2167800" cy="689420"/>
          </a:xfrm>
          <a:prstGeom prst="rect">
            <a:avLst/>
          </a:prstGeom>
          <a:noFill/>
          <a:ln>
            <a:noFill/>
          </a:ln>
        </p:spPr>
        <p:txBody>
          <a:bodyPr spcFirstLastPara="1" wrap="square" lIns="0" tIns="0" rIns="0" bIns="0" anchor="t" anchorCtr="0">
            <a:spAutoFit/>
          </a:bodyPr>
          <a:lstStyle/>
          <a:p>
            <a:pPr lvl="0">
              <a:lnSpc>
                <a:spcPct val="140000"/>
              </a:lnSpc>
            </a:pPr>
            <a:r>
              <a:rPr lang="de-AT" sz="3200" dirty="0">
                <a:solidFill>
                  <a:srgbClr val="F7F1D5"/>
                </a:solidFill>
                <a:latin typeface="Anton"/>
                <a:ea typeface="Anton"/>
                <a:cs typeface="Anton"/>
                <a:sym typeface="Anton"/>
              </a:rPr>
              <a:t>EUDY</a:t>
            </a:r>
            <a:endParaRPr sz="3200" dirty="0">
              <a:solidFill>
                <a:srgbClr val="F7F1D5"/>
              </a:solidFill>
              <a:latin typeface="Anton"/>
              <a:ea typeface="Anton"/>
              <a:cs typeface="Anton"/>
              <a:sym typeface="Anton"/>
            </a:endParaRPr>
          </a:p>
        </p:txBody>
      </p:sp>
      <p:sp>
        <p:nvSpPr>
          <p:cNvPr id="186" name="Google Shape;186;g32567902cf3_0_6">
            <a:extLst>
              <a:ext uri="{FF2B5EF4-FFF2-40B4-BE49-F238E27FC236}">
                <a16:creationId xmlns:a16="http://schemas.microsoft.com/office/drawing/2014/main" id="{AFCCA18B-B7AA-84E2-DA0C-0733590762D0}"/>
              </a:ext>
            </a:extLst>
          </p:cNvPr>
          <p:cNvSpPr/>
          <p:nvPr/>
        </p:nvSpPr>
        <p:spPr>
          <a:xfrm>
            <a:off x="14950162" y="9542940"/>
            <a:ext cx="3337838" cy="744060"/>
          </a:xfrm>
          <a:custGeom>
            <a:avLst/>
            <a:gdLst/>
            <a:ahLst/>
            <a:cxnLst/>
            <a:rect l="l" t="t" r="r" b="b"/>
            <a:pathLst>
              <a:path w="3337838" h="744060" extrusionOk="0">
                <a:moveTo>
                  <a:pt x="0" y="0"/>
                </a:moveTo>
                <a:lnTo>
                  <a:pt x="3337838" y="0"/>
                </a:lnTo>
                <a:lnTo>
                  <a:pt x="3337838" y="744060"/>
                </a:lnTo>
                <a:lnTo>
                  <a:pt x="0" y="744060"/>
                </a:lnTo>
                <a:lnTo>
                  <a:pt x="0" y="0"/>
                </a:lnTo>
                <a:close/>
              </a:path>
            </a:pathLst>
          </a:custGeom>
          <a:blipFill rotWithShape="1">
            <a:blip r:embed="rId4">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4" name="Google Shape;180;g32567902cf3_0_6">
            <a:extLst>
              <a:ext uri="{FF2B5EF4-FFF2-40B4-BE49-F238E27FC236}">
                <a16:creationId xmlns:a16="http://schemas.microsoft.com/office/drawing/2014/main" id="{7012228D-22A2-6319-50CB-1A7D8479796D}"/>
              </a:ext>
            </a:extLst>
          </p:cNvPr>
          <p:cNvSpPr txBox="1"/>
          <p:nvPr/>
        </p:nvSpPr>
        <p:spPr>
          <a:xfrm>
            <a:off x="3684775" y="421738"/>
            <a:ext cx="13888200" cy="1335750"/>
          </a:xfrm>
          <a:prstGeom prst="rect">
            <a:avLst/>
          </a:prstGeom>
          <a:noFill/>
          <a:ln>
            <a:noFill/>
          </a:ln>
        </p:spPr>
        <p:txBody>
          <a:bodyPr spcFirstLastPara="1" wrap="square" lIns="0" tIns="0" rIns="0" bIns="0" anchor="t" anchorCtr="0">
            <a:spAutoFit/>
          </a:bodyPr>
          <a:lstStyle/>
          <a:p>
            <a:pPr marL="0" marR="0" lvl="0" indent="0" algn="ctr" rtl="0">
              <a:lnSpc>
                <a:spcPct val="140000"/>
              </a:lnSpc>
              <a:spcBef>
                <a:spcPts val="0"/>
              </a:spcBef>
              <a:spcAft>
                <a:spcPts val="0"/>
              </a:spcAft>
              <a:buNone/>
            </a:pPr>
            <a:r>
              <a:rPr lang="en-US" sz="6200" dirty="0">
                <a:solidFill>
                  <a:schemeClr val="bg1"/>
                </a:solidFill>
                <a:latin typeface="Anton"/>
                <a:ea typeface="Anton"/>
                <a:cs typeface="Anton"/>
                <a:sym typeface="Anton"/>
              </a:rPr>
              <a:t>activities</a:t>
            </a:r>
            <a:endParaRPr lang="en-US" sz="6200" dirty="0">
              <a:solidFill>
                <a:schemeClr val="bg1"/>
              </a:solidFill>
            </a:endParaRPr>
          </a:p>
        </p:txBody>
      </p:sp>
      <p:sp>
        <p:nvSpPr>
          <p:cNvPr id="6" name="Google Shape;184;g32567902cf3_0_6">
            <a:extLst>
              <a:ext uri="{FF2B5EF4-FFF2-40B4-BE49-F238E27FC236}">
                <a16:creationId xmlns:a16="http://schemas.microsoft.com/office/drawing/2014/main" id="{86838D7D-CBF3-5DBD-176B-691ED1B8DCAE}"/>
              </a:ext>
            </a:extLst>
          </p:cNvPr>
          <p:cNvSpPr txBox="1"/>
          <p:nvPr/>
        </p:nvSpPr>
        <p:spPr>
          <a:xfrm>
            <a:off x="3515977" y="5143499"/>
            <a:ext cx="8411251" cy="593555"/>
          </a:xfrm>
          <a:prstGeom prst="rect">
            <a:avLst/>
          </a:prstGeom>
          <a:noFill/>
          <a:ln w="38100">
            <a:noFill/>
          </a:ln>
        </p:spPr>
        <p:txBody>
          <a:bodyPr spcFirstLastPara="1" wrap="square" lIns="91425" tIns="91425" rIns="91425" bIns="91425" anchor="t" anchorCtr="0">
            <a:noAutofit/>
          </a:bodyPr>
          <a:lstStyle/>
          <a:p>
            <a:pPr lvl="0" algn="ctr"/>
            <a:r>
              <a:rPr lang="en-US" sz="2000" dirty="0">
                <a:solidFill>
                  <a:schemeClr val="bg1"/>
                </a:solidFill>
                <a:latin typeface="Quicksand SemiBold"/>
                <a:ea typeface="Quicksand SemiBold"/>
                <a:cs typeface="Quicksand SemiBold"/>
                <a:sym typeface="Quicksand SemiBold"/>
              </a:rPr>
              <a:t>EUDY General Assembly</a:t>
            </a:r>
          </a:p>
        </p:txBody>
      </p:sp>
      <p:sp>
        <p:nvSpPr>
          <p:cNvPr id="7" name="Google Shape;184;g32567902cf3_0_6">
            <a:extLst>
              <a:ext uri="{FF2B5EF4-FFF2-40B4-BE49-F238E27FC236}">
                <a16:creationId xmlns:a16="http://schemas.microsoft.com/office/drawing/2014/main" id="{456F2D8C-8850-50B4-79AD-D161FFCB1317}"/>
              </a:ext>
            </a:extLst>
          </p:cNvPr>
          <p:cNvSpPr txBox="1"/>
          <p:nvPr/>
        </p:nvSpPr>
        <p:spPr>
          <a:xfrm>
            <a:off x="4231137" y="8849942"/>
            <a:ext cx="3664074" cy="593555"/>
          </a:xfrm>
          <a:prstGeom prst="rect">
            <a:avLst/>
          </a:prstGeom>
          <a:noFill/>
          <a:ln w="38100">
            <a:noFill/>
          </a:ln>
        </p:spPr>
        <p:txBody>
          <a:bodyPr spcFirstLastPara="1" wrap="square" lIns="91425" tIns="91425" rIns="91425" bIns="91425" anchor="t" anchorCtr="0">
            <a:noAutofit/>
          </a:bodyPr>
          <a:lstStyle/>
          <a:p>
            <a:pPr marL="0" lvl="0" indent="0" algn="ctr" rtl="0">
              <a:spcBef>
                <a:spcPts val="0"/>
              </a:spcBef>
              <a:spcAft>
                <a:spcPts val="0"/>
              </a:spcAft>
              <a:buNone/>
            </a:pPr>
            <a:r>
              <a:rPr lang="en-US" sz="2000" dirty="0" err="1">
                <a:solidFill>
                  <a:schemeClr val="bg1"/>
                </a:solidFill>
                <a:latin typeface="Quicksand SemiBold"/>
                <a:ea typeface="Quicksand SemiBold"/>
                <a:cs typeface="Quicksand SemiBold"/>
                <a:sym typeface="Quicksand SemiBold"/>
              </a:rPr>
              <a:t>activites</a:t>
            </a:r>
            <a:endParaRPr lang="en-US" sz="2000" dirty="0">
              <a:solidFill>
                <a:schemeClr val="bg1"/>
              </a:solidFill>
              <a:latin typeface="Quicksand SemiBold"/>
              <a:ea typeface="Quicksand SemiBold"/>
              <a:cs typeface="Quicksand SemiBold"/>
              <a:sym typeface="Quicksand SemiBold"/>
            </a:endParaRPr>
          </a:p>
        </p:txBody>
      </p:sp>
      <p:sp>
        <p:nvSpPr>
          <p:cNvPr id="8" name="Google Shape;184;g32567902cf3_0_6">
            <a:extLst>
              <a:ext uri="{FF2B5EF4-FFF2-40B4-BE49-F238E27FC236}">
                <a16:creationId xmlns:a16="http://schemas.microsoft.com/office/drawing/2014/main" id="{888128AA-8155-F9FC-B7D6-036F771FDE86}"/>
              </a:ext>
            </a:extLst>
          </p:cNvPr>
          <p:cNvSpPr txBox="1"/>
          <p:nvPr/>
        </p:nvSpPr>
        <p:spPr>
          <a:xfrm>
            <a:off x="8640720" y="8849942"/>
            <a:ext cx="3664074" cy="593555"/>
          </a:xfrm>
          <a:prstGeom prst="rect">
            <a:avLst/>
          </a:prstGeom>
          <a:noFill/>
          <a:ln w="38100">
            <a:noFill/>
          </a:ln>
        </p:spPr>
        <p:txBody>
          <a:bodyPr spcFirstLastPara="1" wrap="square" lIns="91425" tIns="91425" rIns="91425" bIns="91425" anchor="t" anchorCtr="0">
            <a:noAutofit/>
          </a:bodyPr>
          <a:lstStyle/>
          <a:p>
            <a:pPr lvl="0" algn="ctr"/>
            <a:r>
              <a:rPr lang="en-US" sz="2000" dirty="0">
                <a:solidFill>
                  <a:schemeClr val="bg1"/>
                </a:solidFill>
                <a:latin typeface="Quicksand SemiBold"/>
                <a:ea typeface="Quicksand SemiBold"/>
                <a:cs typeface="Quicksand SemiBold"/>
                <a:sym typeface="Quicksand SemiBold"/>
              </a:rPr>
              <a:t>European Youth Forum</a:t>
            </a:r>
          </a:p>
        </p:txBody>
      </p:sp>
      <p:sp>
        <p:nvSpPr>
          <p:cNvPr id="9" name="Google Shape;184;g32567902cf3_0_6">
            <a:extLst>
              <a:ext uri="{FF2B5EF4-FFF2-40B4-BE49-F238E27FC236}">
                <a16:creationId xmlns:a16="http://schemas.microsoft.com/office/drawing/2014/main" id="{537EBE10-D566-17E6-9326-826133992148}"/>
              </a:ext>
            </a:extLst>
          </p:cNvPr>
          <p:cNvSpPr txBox="1"/>
          <p:nvPr/>
        </p:nvSpPr>
        <p:spPr>
          <a:xfrm>
            <a:off x="13012356" y="5119550"/>
            <a:ext cx="4745788" cy="593555"/>
          </a:xfrm>
          <a:prstGeom prst="rect">
            <a:avLst/>
          </a:prstGeom>
          <a:noFill/>
          <a:ln w="38100">
            <a:noFill/>
          </a:ln>
        </p:spPr>
        <p:txBody>
          <a:bodyPr spcFirstLastPara="1" wrap="square" lIns="91425" tIns="91425" rIns="91425" bIns="91425" anchor="t" anchorCtr="0">
            <a:noAutofit/>
          </a:bodyPr>
          <a:lstStyle/>
          <a:p>
            <a:pPr lvl="0" algn="ctr"/>
            <a:r>
              <a:rPr lang="en-US" sz="2000" dirty="0">
                <a:solidFill>
                  <a:schemeClr val="bg1"/>
                </a:solidFill>
                <a:latin typeface="Quicksand SemiBold"/>
                <a:ea typeface="Quicksand SemiBold"/>
                <a:cs typeface="Quicksand SemiBold"/>
                <a:sym typeface="Quicksand SemiBold"/>
              </a:rPr>
              <a:t>European Deaf Youth Capital (EDYC)</a:t>
            </a:r>
          </a:p>
        </p:txBody>
      </p:sp>
      <p:sp>
        <p:nvSpPr>
          <p:cNvPr id="10" name="Google Shape;184;g32567902cf3_0_6">
            <a:extLst>
              <a:ext uri="{FF2B5EF4-FFF2-40B4-BE49-F238E27FC236}">
                <a16:creationId xmlns:a16="http://schemas.microsoft.com/office/drawing/2014/main" id="{C6571BCA-6D23-7A54-2821-6DAC0C85A58C}"/>
              </a:ext>
            </a:extLst>
          </p:cNvPr>
          <p:cNvSpPr txBox="1"/>
          <p:nvPr/>
        </p:nvSpPr>
        <p:spPr>
          <a:xfrm>
            <a:off x="13553213" y="8774520"/>
            <a:ext cx="3664074" cy="593555"/>
          </a:xfrm>
          <a:prstGeom prst="rect">
            <a:avLst/>
          </a:prstGeom>
          <a:noFill/>
          <a:ln w="38100">
            <a:noFill/>
          </a:ln>
        </p:spPr>
        <p:txBody>
          <a:bodyPr spcFirstLastPara="1" wrap="square" lIns="91425" tIns="91425" rIns="91425" bIns="91425" anchor="t" anchorCtr="0">
            <a:noAutofit/>
          </a:bodyPr>
          <a:lstStyle/>
          <a:p>
            <a:pPr marL="0" lvl="0" indent="0" algn="ctr" rtl="0">
              <a:spcBef>
                <a:spcPts val="0"/>
              </a:spcBef>
              <a:spcAft>
                <a:spcPts val="0"/>
              </a:spcAft>
              <a:buNone/>
            </a:pPr>
            <a:r>
              <a:rPr lang="en-US" sz="2000" dirty="0">
                <a:solidFill>
                  <a:schemeClr val="bg1"/>
                </a:solidFill>
                <a:latin typeface="Quicksand SemiBold"/>
                <a:ea typeface="Quicksand SemiBold"/>
                <a:cs typeface="Quicksand SemiBold"/>
                <a:sym typeface="Quicksand SemiBold"/>
              </a:rPr>
              <a:t>Presentation/Interview on Instagram LIVE</a:t>
            </a:r>
          </a:p>
        </p:txBody>
      </p:sp>
      <p:pic>
        <p:nvPicPr>
          <p:cNvPr id="2050" name="Picture 2" descr="Keine Fotobeschreibung verfügbar.">
            <a:extLst>
              <a:ext uri="{FF2B5EF4-FFF2-40B4-BE49-F238E27FC236}">
                <a16:creationId xmlns:a16="http://schemas.microsoft.com/office/drawing/2014/main" id="{2AB661F9-6933-148C-9314-D49BD11A8BBE}"/>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684775" y="2114174"/>
            <a:ext cx="8073657" cy="2989776"/>
          </a:xfrm>
          <a:prstGeom prst="rect">
            <a:avLst/>
          </a:prstGeom>
          <a:noFill/>
          <a:extLst>
            <a:ext uri="{909E8E84-426E-40DD-AFC4-6F175D3DCCD1}">
              <a14:hiddenFill xmlns:a14="http://schemas.microsoft.com/office/drawing/2010/main">
                <a:solidFill>
                  <a:srgbClr val="FFFFFF"/>
                </a:solidFill>
              </a14:hiddenFill>
            </a:ext>
          </a:extLst>
        </p:spPr>
      </p:pic>
      <p:pic>
        <p:nvPicPr>
          <p:cNvPr id="2" name="Grafik 1">
            <a:extLst>
              <a:ext uri="{FF2B5EF4-FFF2-40B4-BE49-F238E27FC236}">
                <a16:creationId xmlns:a16="http://schemas.microsoft.com/office/drawing/2014/main" id="{3E631FEB-9978-8B01-F5CA-6EFBF0F09C23}"/>
              </a:ext>
            </a:extLst>
          </p:cNvPr>
          <p:cNvPicPr>
            <a:picLocks noChangeAspect="1"/>
          </p:cNvPicPr>
          <p:nvPr/>
        </p:nvPicPr>
        <p:blipFill>
          <a:blip r:embed="rId6"/>
          <a:stretch>
            <a:fillRect/>
          </a:stretch>
        </p:blipFill>
        <p:spPr>
          <a:xfrm>
            <a:off x="13081931" y="2153724"/>
            <a:ext cx="4484663" cy="2989775"/>
          </a:xfrm>
          <a:prstGeom prst="rect">
            <a:avLst/>
          </a:prstGeom>
        </p:spPr>
      </p:pic>
      <p:pic>
        <p:nvPicPr>
          <p:cNvPr id="2052" name="Picture 4" descr="Keine Fotobeschreibung verfügbar.">
            <a:extLst>
              <a:ext uri="{FF2B5EF4-FFF2-40B4-BE49-F238E27FC236}">
                <a16:creationId xmlns:a16="http://schemas.microsoft.com/office/drawing/2014/main" id="{AF026988-A56E-50F7-1124-958758EE5F40}"/>
              </a:ext>
            </a:extLst>
          </p:cNvPr>
          <p:cNvPicPr>
            <a:picLocks noChangeAspect="1" noChangeArrowheads="1"/>
          </p:cNvPicPr>
          <p:nvPr/>
        </p:nvPicPr>
        <p:blipFill rotWithShape="1">
          <a:blip r:embed="rId7">
            <a:extLst>
              <a:ext uri="{28A0092B-C50C-407E-A947-70E740481C1C}">
                <a14:useLocalDpi xmlns:a14="http://schemas.microsoft.com/office/drawing/2010/main" val="0"/>
              </a:ext>
            </a:extLst>
          </a:blip>
          <a:srcRect l="-834" t="-423" r="9" b="423"/>
          <a:stretch>
            <a:fillRect/>
          </a:stretch>
        </p:blipFill>
        <p:spPr bwMode="auto">
          <a:xfrm>
            <a:off x="3684775" y="5885263"/>
            <a:ext cx="4484663" cy="2964679"/>
          </a:xfrm>
          <a:prstGeom prst="rect">
            <a:avLst/>
          </a:prstGeom>
          <a:noFill/>
          <a:extLst>
            <a:ext uri="{909E8E84-426E-40DD-AFC4-6F175D3DCCD1}">
              <a14:hiddenFill xmlns:a14="http://schemas.microsoft.com/office/drawing/2010/main">
                <a:solidFill>
                  <a:srgbClr val="FFFFFF"/>
                </a:solidFill>
              </a14:hiddenFill>
            </a:ext>
          </a:extLst>
        </p:spPr>
      </p:pic>
      <p:pic>
        <p:nvPicPr>
          <p:cNvPr id="5" name="Grafik 4">
            <a:extLst>
              <a:ext uri="{FF2B5EF4-FFF2-40B4-BE49-F238E27FC236}">
                <a16:creationId xmlns:a16="http://schemas.microsoft.com/office/drawing/2014/main" id="{4FDDEA62-523D-AC03-C57A-BCEA3D98B961}"/>
              </a:ext>
            </a:extLst>
          </p:cNvPr>
          <p:cNvPicPr>
            <a:picLocks noChangeAspect="1"/>
          </p:cNvPicPr>
          <p:nvPr/>
        </p:nvPicPr>
        <p:blipFill>
          <a:blip r:embed="rId8"/>
          <a:srcRect l="378" t="22028" r="-378" b="11323"/>
          <a:stretch>
            <a:fillRect/>
          </a:stretch>
        </p:blipFill>
        <p:spPr>
          <a:xfrm>
            <a:off x="8401582" y="5885262"/>
            <a:ext cx="4448205" cy="2964679"/>
          </a:xfrm>
          <a:prstGeom prst="rect">
            <a:avLst/>
          </a:prstGeom>
        </p:spPr>
      </p:pic>
      <p:sp>
        <p:nvSpPr>
          <p:cNvPr id="11" name="Textfeld 10">
            <a:extLst>
              <a:ext uri="{FF2B5EF4-FFF2-40B4-BE49-F238E27FC236}">
                <a16:creationId xmlns:a16="http://schemas.microsoft.com/office/drawing/2014/main" id="{059A281D-AAC6-D695-941F-F5E53F3CB8B0}"/>
              </a:ext>
            </a:extLst>
          </p:cNvPr>
          <p:cNvSpPr txBox="1"/>
          <p:nvPr/>
        </p:nvSpPr>
        <p:spPr>
          <a:xfrm>
            <a:off x="3684775" y="9586216"/>
            <a:ext cx="3329758" cy="307777"/>
          </a:xfrm>
          <a:prstGeom prst="rect">
            <a:avLst/>
          </a:prstGeom>
          <a:noFill/>
        </p:spPr>
        <p:txBody>
          <a:bodyPr wrap="none" rtlCol="0">
            <a:spAutoFit/>
          </a:bodyPr>
          <a:lstStyle/>
          <a:p>
            <a:r>
              <a:rPr lang="de-DE" dirty="0">
                <a:solidFill>
                  <a:schemeClr val="bg1"/>
                </a:solidFill>
              </a:rPr>
              <a:t>Source: www.instagram.com/eudy_ofc</a:t>
            </a:r>
          </a:p>
        </p:txBody>
      </p:sp>
      <p:pic>
        <p:nvPicPr>
          <p:cNvPr id="12" name="Grafik 11">
            <a:extLst>
              <a:ext uri="{FF2B5EF4-FFF2-40B4-BE49-F238E27FC236}">
                <a16:creationId xmlns:a16="http://schemas.microsoft.com/office/drawing/2014/main" id="{0FEE06EE-DD90-209C-E75C-048DD5AE847D}"/>
              </a:ext>
            </a:extLst>
          </p:cNvPr>
          <p:cNvPicPr>
            <a:picLocks noChangeAspect="1"/>
          </p:cNvPicPr>
          <p:nvPr/>
        </p:nvPicPr>
        <p:blipFill>
          <a:blip r:embed="rId9"/>
          <a:srcRect t="33490" b="324"/>
          <a:stretch>
            <a:fillRect/>
          </a:stretch>
        </p:blipFill>
        <p:spPr>
          <a:xfrm>
            <a:off x="13081931" y="5836439"/>
            <a:ext cx="4457470" cy="2950227"/>
          </a:xfrm>
          <a:prstGeom prst="rect">
            <a:avLst/>
          </a:prstGeom>
        </p:spPr>
      </p:pic>
      <p:sp>
        <p:nvSpPr>
          <p:cNvPr id="3" name="Google Shape;100;p2">
            <a:extLst>
              <a:ext uri="{FF2B5EF4-FFF2-40B4-BE49-F238E27FC236}">
                <a16:creationId xmlns:a16="http://schemas.microsoft.com/office/drawing/2014/main" id="{17592F5C-7180-AEDA-5DAF-66FE2E404247}"/>
              </a:ext>
            </a:extLst>
          </p:cNvPr>
          <p:cNvSpPr/>
          <p:nvPr/>
        </p:nvSpPr>
        <p:spPr>
          <a:xfrm>
            <a:off x="14720765" y="9491409"/>
            <a:ext cx="3354190" cy="747705"/>
          </a:xfrm>
          <a:custGeom>
            <a:avLst/>
            <a:gdLst/>
            <a:ahLst/>
            <a:cxnLst/>
            <a:rect l="l" t="t" r="r" b="b"/>
            <a:pathLst>
              <a:path w="3354190" h="747705" extrusionOk="0">
                <a:moveTo>
                  <a:pt x="0" y="0"/>
                </a:moveTo>
                <a:lnTo>
                  <a:pt x="3354190" y="0"/>
                </a:lnTo>
                <a:lnTo>
                  <a:pt x="3354190" y="747705"/>
                </a:lnTo>
                <a:lnTo>
                  <a:pt x="0" y="747705"/>
                </a:lnTo>
                <a:lnTo>
                  <a:pt x="0" y="0"/>
                </a:lnTo>
                <a:close/>
              </a:path>
            </a:pathLst>
          </a:custGeom>
          <a:blipFill rotWithShape="1">
            <a:blip r:embed="rId10">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205258388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Shape 174">
          <a:extLst>
            <a:ext uri="{FF2B5EF4-FFF2-40B4-BE49-F238E27FC236}">
              <a16:creationId xmlns:a16="http://schemas.microsoft.com/office/drawing/2014/main" id="{3F77DF7B-0BC4-AB3E-6C70-21F0007B7B59}"/>
            </a:ext>
          </a:extLst>
        </p:cNvPr>
        <p:cNvGrpSpPr/>
        <p:nvPr/>
      </p:nvGrpSpPr>
      <p:grpSpPr>
        <a:xfrm>
          <a:off x="0" y="0"/>
          <a:ext cx="0" cy="0"/>
          <a:chOff x="0" y="0"/>
          <a:chExt cx="0" cy="0"/>
        </a:xfrm>
      </p:grpSpPr>
      <p:grpSp>
        <p:nvGrpSpPr>
          <p:cNvPr id="175" name="Google Shape;175;g32567902cf3_0_6">
            <a:extLst>
              <a:ext uri="{FF2B5EF4-FFF2-40B4-BE49-F238E27FC236}">
                <a16:creationId xmlns:a16="http://schemas.microsoft.com/office/drawing/2014/main" id="{D6D3CCCB-4FBD-83BD-7DE4-386B95ADF297}"/>
              </a:ext>
            </a:extLst>
          </p:cNvPr>
          <p:cNvGrpSpPr/>
          <p:nvPr/>
        </p:nvGrpSpPr>
        <p:grpSpPr>
          <a:xfrm>
            <a:off x="0" y="-216993"/>
            <a:ext cx="2922102" cy="10504504"/>
            <a:chOff x="0" y="-57150"/>
            <a:chExt cx="769602" cy="2766600"/>
          </a:xfrm>
        </p:grpSpPr>
        <p:sp>
          <p:nvSpPr>
            <p:cNvPr id="176" name="Google Shape;176;g32567902cf3_0_6">
              <a:extLst>
                <a:ext uri="{FF2B5EF4-FFF2-40B4-BE49-F238E27FC236}">
                  <a16:creationId xmlns:a16="http://schemas.microsoft.com/office/drawing/2014/main" id="{B746BD83-A5E2-0760-A255-3176DEF411D9}"/>
                </a:ext>
              </a:extLst>
            </p:cNvPr>
            <p:cNvSpPr/>
            <p:nvPr/>
          </p:nvSpPr>
          <p:spPr>
            <a:xfrm>
              <a:off x="0" y="0"/>
              <a:ext cx="769602" cy="2709333"/>
            </a:xfrm>
            <a:custGeom>
              <a:avLst/>
              <a:gdLst/>
              <a:ahLst/>
              <a:cxnLst/>
              <a:rect l="l" t="t" r="r" b="b"/>
              <a:pathLst>
                <a:path w="769602" h="2709333" extrusionOk="0">
                  <a:moveTo>
                    <a:pt x="0" y="0"/>
                  </a:moveTo>
                  <a:lnTo>
                    <a:pt x="769602" y="0"/>
                  </a:lnTo>
                  <a:lnTo>
                    <a:pt x="769602" y="2709333"/>
                  </a:lnTo>
                  <a:lnTo>
                    <a:pt x="0" y="2709333"/>
                  </a:lnTo>
                  <a:close/>
                </a:path>
              </a:pathLst>
            </a:custGeom>
            <a:solidFill>
              <a:srgbClr val="039796"/>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77" name="Google Shape;177;g32567902cf3_0_6">
              <a:extLst>
                <a:ext uri="{FF2B5EF4-FFF2-40B4-BE49-F238E27FC236}">
                  <a16:creationId xmlns:a16="http://schemas.microsoft.com/office/drawing/2014/main" id="{9061A530-C45A-6C6F-48A7-74E02519E548}"/>
                </a:ext>
              </a:extLst>
            </p:cNvPr>
            <p:cNvSpPr txBox="1"/>
            <p:nvPr/>
          </p:nvSpPr>
          <p:spPr>
            <a:xfrm>
              <a:off x="0" y="-57150"/>
              <a:ext cx="769500" cy="2766600"/>
            </a:xfrm>
            <a:prstGeom prst="rect">
              <a:avLst/>
            </a:prstGeom>
            <a:noFill/>
            <a:ln>
              <a:noFill/>
            </a:ln>
          </p:spPr>
          <p:txBody>
            <a:bodyPr spcFirstLastPara="1" wrap="square" lIns="50800" tIns="50800" rIns="50800" bIns="50800" anchor="ctr" anchorCtr="0">
              <a:noAutofit/>
            </a:bodyPr>
            <a:lstStyle/>
            <a:p>
              <a:pPr marL="0" marR="0" lvl="0" indent="0" algn="ctr" rtl="0">
                <a:lnSpc>
                  <a:spcPct val="147722"/>
                </a:lnSpc>
                <a:spcBef>
                  <a:spcPts val="0"/>
                </a:spcBef>
                <a:spcAft>
                  <a:spcPts val="0"/>
                </a:spcAft>
                <a:buNone/>
              </a:pPr>
              <a:endParaRPr sz="1800">
                <a:solidFill>
                  <a:schemeClr val="dk1"/>
                </a:solidFill>
                <a:latin typeface="Calibri"/>
                <a:ea typeface="Calibri"/>
                <a:cs typeface="Calibri"/>
                <a:sym typeface="Calibri"/>
              </a:endParaRPr>
            </a:p>
            <a:p>
              <a:pPr marL="0" marR="0" lvl="0" indent="0" algn="ctr" rtl="0">
                <a:lnSpc>
                  <a:spcPct val="147722"/>
                </a:lnSpc>
                <a:spcBef>
                  <a:spcPts val="0"/>
                </a:spcBef>
                <a:spcAft>
                  <a:spcPts val="0"/>
                </a:spcAft>
                <a:buNone/>
              </a:pPr>
              <a:endParaRPr sz="1800">
                <a:solidFill>
                  <a:schemeClr val="dk1"/>
                </a:solidFill>
                <a:latin typeface="Calibri"/>
                <a:ea typeface="Calibri"/>
                <a:cs typeface="Calibri"/>
                <a:sym typeface="Calibri"/>
              </a:endParaRPr>
            </a:p>
          </p:txBody>
        </p:sp>
      </p:grpSp>
      <p:sp>
        <p:nvSpPr>
          <p:cNvPr id="178" name="Google Shape;178;g32567902cf3_0_6">
            <a:extLst>
              <a:ext uri="{FF2B5EF4-FFF2-40B4-BE49-F238E27FC236}">
                <a16:creationId xmlns:a16="http://schemas.microsoft.com/office/drawing/2014/main" id="{E95AA02C-19EB-E44B-E105-C87128E1B03F}"/>
              </a:ext>
            </a:extLst>
          </p:cNvPr>
          <p:cNvSpPr/>
          <p:nvPr/>
        </p:nvSpPr>
        <p:spPr>
          <a:xfrm>
            <a:off x="-331548" y="0"/>
            <a:ext cx="3598334" cy="2022564"/>
          </a:xfrm>
          <a:custGeom>
            <a:avLst/>
            <a:gdLst/>
            <a:ahLst/>
            <a:cxnLst/>
            <a:rect l="l" t="t" r="r" b="b"/>
            <a:pathLst>
              <a:path w="3598334" h="2022564" extrusionOk="0">
                <a:moveTo>
                  <a:pt x="0" y="0"/>
                </a:moveTo>
                <a:lnTo>
                  <a:pt x="3598335" y="0"/>
                </a:lnTo>
                <a:lnTo>
                  <a:pt x="3598335" y="2022564"/>
                </a:lnTo>
                <a:lnTo>
                  <a:pt x="0" y="2022564"/>
                </a:lnTo>
                <a:lnTo>
                  <a:pt x="0" y="0"/>
                </a:lnTo>
                <a:close/>
              </a:path>
            </a:pathLst>
          </a:custGeom>
          <a:blipFill rotWithShape="1">
            <a:blip r:embed="rId3">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79" name="Google Shape;179;g32567902cf3_0_6">
            <a:extLst>
              <a:ext uri="{FF2B5EF4-FFF2-40B4-BE49-F238E27FC236}">
                <a16:creationId xmlns:a16="http://schemas.microsoft.com/office/drawing/2014/main" id="{025388CD-C90C-40DC-A018-C3DC2B81323D}"/>
              </a:ext>
            </a:extLst>
          </p:cNvPr>
          <p:cNvSpPr txBox="1"/>
          <p:nvPr/>
        </p:nvSpPr>
        <p:spPr>
          <a:xfrm>
            <a:off x="377149" y="1953375"/>
            <a:ext cx="2167800" cy="689420"/>
          </a:xfrm>
          <a:prstGeom prst="rect">
            <a:avLst/>
          </a:prstGeom>
          <a:noFill/>
          <a:ln>
            <a:noFill/>
          </a:ln>
        </p:spPr>
        <p:txBody>
          <a:bodyPr spcFirstLastPara="1" wrap="square" lIns="0" tIns="0" rIns="0" bIns="0" anchor="t" anchorCtr="0">
            <a:spAutoFit/>
          </a:bodyPr>
          <a:lstStyle/>
          <a:p>
            <a:pPr lvl="0">
              <a:lnSpc>
                <a:spcPct val="140000"/>
              </a:lnSpc>
            </a:pPr>
            <a:r>
              <a:rPr lang="de-AT" sz="3200" dirty="0">
                <a:solidFill>
                  <a:srgbClr val="F7F1D5"/>
                </a:solidFill>
                <a:latin typeface="Anton"/>
                <a:ea typeface="Anton"/>
                <a:cs typeface="Anton"/>
                <a:sym typeface="Anton"/>
              </a:rPr>
              <a:t>EUDY</a:t>
            </a:r>
            <a:endParaRPr sz="3200" dirty="0">
              <a:solidFill>
                <a:srgbClr val="F7F1D5"/>
              </a:solidFill>
              <a:latin typeface="Anton"/>
              <a:ea typeface="Anton"/>
              <a:cs typeface="Anton"/>
              <a:sym typeface="Anton"/>
            </a:endParaRPr>
          </a:p>
        </p:txBody>
      </p:sp>
      <p:sp>
        <p:nvSpPr>
          <p:cNvPr id="180" name="Google Shape;180;g32567902cf3_0_6">
            <a:extLst>
              <a:ext uri="{FF2B5EF4-FFF2-40B4-BE49-F238E27FC236}">
                <a16:creationId xmlns:a16="http://schemas.microsoft.com/office/drawing/2014/main" id="{FE1622F4-2213-7F86-95D6-99F93633648C}"/>
              </a:ext>
            </a:extLst>
          </p:cNvPr>
          <p:cNvSpPr txBox="1"/>
          <p:nvPr/>
        </p:nvSpPr>
        <p:spPr>
          <a:xfrm>
            <a:off x="3598334" y="1172868"/>
            <a:ext cx="13888200" cy="1335750"/>
          </a:xfrm>
          <a:prstGeom prst="rect">
            <a:avLst/>
          </a:prstGeom>
          <a:noFill/>
          <a:ln>
            <a:noFill/>
          </a:ln>
        </p:spPr>
        <p:txBody>
          <a:bodyPr spcFirstLastPara="1" wrap="square" lIns="0" tIns="0" rIns="0" bIns="0" anchor="t" anchorCtr="0">
            <a:spAutoFit/>
          </a:bodyPr>
          <a:lstStyle/>
          <a:p>
            <a:pPr marL="0" marR="0" lvl="0" indent="0" algn="ctr" rtl="0">
              <a:lnSpc>
                <a:spcPct val="140000"/>
              </a:lnSpc>
              <a:spcBef>
                <a:spcPts val="0"/>
              </a:spcBef>
              <a:spcAft>
                <a:spcPts val="0"/>
              </a:spcAft>
              <a:buNone/>
            </a:pPr>
            <a:r>
              <a:rPr lang="en-US" sz="6200" dirty="0">
                <a:solidFill>
                  <a:schemeClr val="bg1"/>
                </a:solidFill>
                <a:latin typeface="Anton"/>
                <a:ea typeface="Anton"/>
                <a:cs typeface="Anton"/>
                <a:sym typeface="Anton"/>
              </a:rPr>
              <a:t>International Camp</a:t>
            </a:r>
            <a:endParaRPr sz="6200" dirty="0">
              <a:solidFill>
                <a:schemeClr val="bg1"/>
              </a:solidFill>
            </a:endParaRPr>
          </a:p>
        </p:txBody>
      </p:sp>
      <p:sp>
        <p:nvSpPr>
          <p:cNvPr id="184" name="Google Shape;184;g32567902cf3_0_6">
            <a:extLst>
              <a:ext uri="{FF2B5EF4-FFF2-40B4-BE49-F238E27FC236}">
                <a16:creationId xmlns:a16="http://schemas.microsoft.com/office/drawing/2014/main" id="{6BA5C816-2BB1-BEB2-A091-401E969385D7}"/>
              </a:ext>
            </a:extLst>
          </p:cNvPr>
          <p:cNvSpPr txBox="1"/>
          <p:nvPr/>
        </p:nvSpPr>
        <p:spPr>
          <a:xfrm>
            <a:off x="3387029" y="6556722"/>
            <a:ext cx="4576461" cy="732410"/>
          </a:xfrm>
          <a:prstGeom prst="rect">
            <a:avLst/>
          </a:prstGeom>
          <a:noFill/>
          <a:ln w="38100">
            <a:solidFill>
              <a:schemeClr val="accent4"/>
            </a:solidFill>
          </a:ln>
        </p:spPr>
        <p:txBody>
          <a:bodyPr spcFirstLastPara="1" wrap="square" lIns="91425" tIns="91425" rIns="91425" bIns="91425" anchor="t" anchorCtr="0">
            <a:noAutofit/>
          </a:bodyPr>
          <a:lstStyle/>
          <a:p>
            <a:pPr marL="0" lvl="0" indent="0" algn="ctr" rtl="0">
              <a:spcBef>
                <a:spcPts val="0"/>
              </a:spcBef>
              <a:spcAft>
                <a:spcPts val="0"/>
              </a:spcAft>
              <a:buNone/>
            </a:pPr>
            <a:r>
              <a:rPr lang="en-US" sz="3400" dirty="0">
                <a:solidFill>
                  <a:schemeClr val="bg1"/>
                </a:solidFill>
                <a:latin typeface="Quicksand SemiBold"/>
                <a:ea typeface="Quicksand SemiBold"/>
                <a:cs typeface="Quicksand SemiBold"/>
                <a:sym typeface="Quicksand SemiBold"/>
              </a:rPr>
              <a:t>Children Camp</a:t>
            </a:r>
          </a:p>
        </p:txBody>
      </p:sp>
      <p:sp>
        <p:nvSpPr>
          <p:cNvPr id="186" name="Google Shape;186;g32567902cf3_0_6">
            <a:extLst>
              <a:ext uri="{FF2B5EF4-FFF2-40B4-BE49-F238E27FC236}">
                <a16:creationId xmlns:a16="http://schemas.microsoft.com/office/drawing/2014/main" id="{50281DA1-284A-6E31-DFD6-A46CCC241052}"/>
              </a:ext>
            </a:extLst>
          </p:cNvPr>
          <p:cNvSpPr/>
          <p:nvPr/>
        </p:nvSpPr>
        <p:spPr>
          <a:xfrm>
            <a:off x="14829676" y="9368075"/>
            <a:ext cx="3337838" cy="744060"/>
          </a:xfrm>
          <a:custGeom>
            <a:avLst/>
            <a:gdLst/>
            <a:ahLst/>
            <a:cxnLst/>
            <a:rect l="l" t="t" r="r" b="b"/>
            <a:pathLst>
              <a:path w="3337838" h="744060" extrusionOk="0">
                <a:moveTo>
                  <a:pt x="0" y="0"/>
                </a:moveTo>
                <a:lnTo>
                  <a:pt x="3337838" y="0"/>
                </a:lnTo>
                <a:lnTo>
                  <a:pt x="3337838" y="744060"/>
                </a:lnTo>
                <a:lnTo>
                  <a:pt x="0" y="744060"/>
                </a:lnTo>
                <a:lnTo>
                  <a:pt x="0" y="0"/>
                </a:lnTo>
                <a:close/>
              </a:path>
            </a:pathLst>
          </a:custGeom>
          <a:blipFill rotWithShape="1">
            <a:blip r:embed="rId4">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bg1"/>
              </a:solidFill>
              <a:latin typeface="Calibri"/>
              <a:ea typeface="Calibri"/>
              <a:cs typeface="Calibri"/>
              <a:sym typeface="Calibri"/>
            </a:endParaRPr>
          </a:p>
        </p:txBody>
      </p:sp>
      <p:sp>
        <p:nvSpPr>
          <p:cNvPr id="2" name="Google Shape;184;g32567902cf3_0_6">
            <a:extLst>
              <a:ext uri="{FF2B5EF4-FFF2-40B4-BE49-F238E27FC236}">
                <a16:creationId xmlns:a16="http://schemas.microsoft.com/office/drawing/2014/main" id="{ECD3B565-A883-8D8C-735D-CD0EA8810FCE}"/>
              </a:ext>
            </a:extLst>
          </p:cNvPr>
          <p:cNvSpPr txBox="1"/>
          <p:nvPr/>
        </p:nvSpPr>
        <p:spPr>
          <a:xfrm>
            <a:off x="13561791" y="6555855"/>
            <a:ext cx="4576461" cy="732410"/>
          </a:xfrm>
          <a:prstGeom prst="rect">
            <a:avLst/>
          </a:prstGeom>
          <a:noFill/>
          <a:ln w="38100">
            <a:solidFill>
              <a:schemeClr val="accent4"/>
            </a:solidFill>
          </a:ln>
        </p:spPr>
        <p:txBody>
          <a:bodyPr spcFirstLastPara="1" wrap="square" lIns="91425" tIns="91425" rIns="91425" bIns="91425" anchor="t" anchorCtr="0">
            <a:noAutofit/>
          </a:bodyPr>
          <a:lstStyle/>
          <a:p>
            <a:pPr marL="0" lvl="0" indent="0" algn="ctr" rtl="0">
              <a:spcBef>
                <a:spcPts val="0"/>
              </a:spcBef>
              <a:spcAft>
                <a:spcPts val="0"/>
              </a:spcAft>
              <a:buNone/>
            </a:pPr>
            <a:r>
              <a:rPr lang="en-US" sz="3400" dirty="0">
                <a:solidFill>
                  <a:schemeClr val="bg1"/>
                </a:solidFill>
                <a:latin typeface="Quicksand SemiBold"/>
                <a:ea typeface="Quicksand SemiBold"/>
                <a:cs typeface="Quicksand SemiBold"/>
                <a:sym typeface="Quicksand SemiBold"/>
              </a:rPr>
              <a:t>Youth Camp</a:t>
            </a:r>
          </a:p>
        </p:txBody>
      </p:sp>
      <p:sp>
        <p:nvSpPr>
          <p:cNvPr id="3" name="Google Shape;184;g32567902cf3_0_6">
            <a:extLst>
              <a:ext uri="{FF2B5EF4-FFF2-40B4-BE49-F238E27FC236}">
                <a16:creationId xmlns:a16="http://schemas.microsoft.com/office/drawing/2014/main" id="{BEA835C4-076C-9876-ECE0-57CB82CA7370}"/>
              </a:ext>
            </a:extLst>
          </p:cNvPr>
          <p:cNvSpPr txBox="1"/>
          <p:nvPr/>
        </p:nvSpPr>
        <p:spPr>
          <a:xfrm>
            <a:off x="8608177" y="6555855"/>
            <a:ext cx="4576461" cy="732410"/>
          </a:xfrm>
          <a:prstGeom prst="rect">
            <a:avLst/>
          </a:prstGeom>
          <a:noFill/>
          <a:ln w="38100">
            <a:solidFill>
              <a:schemeClr val="accent4"/>
            </a:solidFill>
          </a:ln>
        </p:spPr>
        <p:txBody>
          <a:bodyPr spcFirstLastPara="1" wrap="square" lIns="91425" tIns="91425" rIns="91425" bIns="91425" anchor="t" anchorCtr="0">
            <a:noAutofit/>
          </a:bodyPr>
          <a:lstStyle/>
          <a:p>
            <a:pPr marL="0" lvl="0" indent="0" algn="ctr" rtl="0">
              <a:spcBef>
                <a:spcPts val="0"/>
              </a:spcBef>
              <a:spcAft>
                <a:spcPts val="0"/>
              </a:spcAft>
              <a:buNone/>
            </a:pPr>
            <a:r>
              <a:rPr lang="en-US" sz="3400" dirty="0">
                <a:solidFill>
                  <a:schemeClr val="bg1"/>
                </a:solidFill>
                <a:latin typeface="Quicksand SemiBold"/>
                <a:ea typeface="Quicksand SemiBold"/>
                <a:cs typeface="Quicksand SemiBold"/>
                <a:sym typeface="Quicksand SemiBold"/>
              </a:rPr>
              <a:t>Junior Camp</a:t>
            </a:r>
          </a:p>
        </p:txBody>
      </p:sp>
      <p:sp>
        <p:nvSpPr>
          <p:cNvPr id="4" name="Google Shape;184;g32567902cf3_0_6">
            <a:extLst>
              <a:ext uri="{FF2B5EF4-FFF2-40B4-BE49-F238E27FC236}">
                <a16:creationId xmlns:a16="http://schemas.microsoft.com/office/drawing/2014/main" id="{2EB288BB-A364-73D9-1914-58949746BC6D}"/>
              </a:ext>
            </a:extLst>
          </p:cNvPr>
          <p:cNvSpPr txBox="1"/>
          <p:nvPr/>
        </p:nvSpPr>
        <p:spPr>
          <a:xfrm>
            <a:off x="3066989" y="8098767"/>
            <a:ext cx="15221011" cy="1335750"/>
          </a:xfrm>
          <a:prstGeom prst="rect">
            <a:avLst/>
          </a:prstGeom>
          <a:noFill/>
          <a:ln w="38100">
            <a:noFill/>
          </a:ln>
        </p:spPr>
        <p:txBody>
          <a:bodyPr spcFirstLastPara="1" wrap="square" lIns="91425" tIns="91425" rIns="91425" bIns="91425" anchor="t" anchorCtr="0">
            <a:noAutofit/>
          </a:bodyPr>
          <a:lstStyle/>
          <a:p>
            <a:pPr algn="ctr"/>
            <a:r>
              <a:rPr lang="de-AT" sz="3200" dirty="0">
                <a:solidFill>
                  <a:schemeClr val="bg1"/>
                </a:solidFill>
                <a:effectLst/>
                <a:latin typeface="Quicksand" charset="0"/>
              </a:rPr>
              <a:t>The Camp </a:t>
            </a:r>
            <a:r>
              <a:rPr lang="de-AT" sz="3200" dirty="0" err="1">
                <a:solidFill>
                  <a:schemeClr val="bg1"/>
                </a:solidFill>
                <a:effectLst/>
                <a:latin typeface="Quicksand" charset="0"/>
              </a:rPr>
              <a:t>is</a:t>
            </a:r>
            <a:r>
              <a:rPr lang="de-AT" sz="3200" dirty="0">
                <a:solidFill>
                  <a:schemeClr val="bg1"/>
                </a:solidFill>
                <a:effectLst/>
                <a:latin typeface="Quicksand" charset="0"/>
              </a:rPr>
              <a:t> </a:t>
            </a:r>
            <a:r>
              <a:rPr lang="de-AT" sz="3200" dirty="0" err="1">
                <a:solidFill>
                  <a:schemeClr val="bg1"/>
                </a:solidFill>
                <a:effectLst/>
                <a:latin typeface="Quicksand" charset="0"/>
              </a:rPr>
              <a:t>the</a:t>
            </a:r>
            <a:r>
              <a:rPr lang="de-AT" sz="3200" dirty="0">
                <a:solidFill>
                  <a:schemeClr val="bg1"/>
                </a:solidFill>
                <a:effectLst/>
                <a:latin typeface="Quicksand" charset="0"/>
              </a:rPr>
              <a:t> </a:t>
            </a:r>
            <a:r>
              <a:rPr lang="de-AT" sz="3200" dirty="0" err="1">
                <a:solidFill>
                  <a:schemeClr val="bg1"/>
                </a:solidFill>
                <a:effectLst/>
                <a:latin typeface="Quicksand" charset="0"/>
              </a:rPr>
              <a:t>most</a:t>
            </a:r>
            <a:r>
              <a:rPr lang="de-AT" sz="3200" dirty="0">
                <a:solidFill>
                  <a:schemeClr val="bg1"/>
                </a:solidFill>
                <a:effectLst/>
                <a:latin typeface="Quicksand" charset="0"/>
              </a:rPr>
              <a:t> </a:t>
            </a:r>
            <a:r>
              <a:rPr lang="de-AT" sz="3200" dirty="0" err="1">
                <a:solidFill>
                  <a:schemeClr val="bg1"/>
                </a:solidFill>
                <a:effectLst/>
                <a:latin typeface="Quicksand" charset="0"/>
              </a:rPr>
              <a:t>valuable</a:t>
            </a:r>
            <a:r>
              <a:rPr lang="de-AT" sz="3200" dirty="0">
                <a:solidFill>
                  <a:schemeClr val="bg1"/>
                </a:solidFill>
                <a:effectLst/>
                <a:latin typeface="Quicksand" charset="0"/>
              </a:rPr>
              <a:t> </a:t>
            </a:r>
            <a:r>
              <a:rPr lang="de-AT" sz="3200" dirty="0" err="1">
                <a:solidFill>
                  <a:schemeClr val="bg1"/>
                </a:solidFill>
                <a:effectLst/>
                <a:latin typeface="Quicksand" charset="0"/>
              </a:rPr>
              <a:t>to</a:t>
            </a:r>
            <a:r>
              <a:rPr lang="de-AT" sz="3200" dirty="0">
                <a:solidFill>
                  <a:schemeClr val="bg1"/>
                </a:solidFill>
                <a:effectLst/>
                <a:latin typeface="Quicksand" charset="0"/>
              </a:rPr>
              <a:t> </a:t>
            </a:r>
            <a:r>
              <a:rPr lang="de-AT" sz="3200" dirty="0" err="1">
                <a:solidFill>
                  <a:schemeClr val="bg1"/>
                </a:solidFill>
                <a:effectLst/>
                <a:latin typeface="Quicksand" charset="0"/>
              </a:rPr>
              <a:t>empower</a:t>
            </a:r>
            <a:r>
              <a:rPr lang="de-AT" sz="3200" dirty="0">
                <a:solidFill>
                  <a:schemeClr val="bg1"/>
                </a:solidFill>
                <a:effectLst/>
                <a:latin typeface="Quicksand" charset="0"/>
              </a:rPr>
              <a:t> </a:t>
            </a:r>
            <a:r>
              <a:rPr lang="de-AT" sz="3200" dirty="0" err="1">
                <a:solidFill>
                  <a:schemeClr val="bg1"/>
                </a:solidFill>
                <a:effectLst/>
                <a:latin typeface="Quicksand" charset="0"/>
              </a:rPr>
              <a:t>the</a:t>
            </a:r>
            <a:r>
              <a:rPr lang="de-AT" sz="3200" dirty="0">
                <a:solidFill>
                  <a:schemeClr val="bg1"/>
                </a:solidFill>
                <a:effectLst/>
                <a:latin typeface="Quicksand" charset="0"/>
              </a:rPr>
              <a:t> </a:t>
            </a:r>
            <a:r>
              <a:rPr lang="de-AT" sz="3200" dirty="0" err="1">
                <a:solidFill>
                  <a:schemeClr val="bg1"/>
                </a:solidFill>
                <a:effectLst/>
                <a:latin typeface="Quicksand" charset="0"/>
              </a:rPr>
              <a:t>children</a:t>
            </a:r>
            <a:r>
              <a:rPr lang="de-AT" sz="3200" dirty="0">
                <a:solidFill>
                  <a:schemeClr val="bg1"/>
                </a:solidFill>
                <a:effectLst/>
                <a:latin typeface="Quicksand" charset="0"/>
              </a:rPr>
              <a:t> </a:t>
            </a:r>
            <a:r>
              <a:rPr lang="de-AT" sz="3200" dirty="0" err="1">
                <a:solidFill>
                  <a:schemeClr val="bg1"/>
                </a:solidFill>
                <a:effectLst/>
                <a:latin typeface="Quicksand" charset="0"/>
              </a:rPr>
              <a:t>to</a:t>
            </a:r>
            <a:r>
              <a:rPr lang="de-AT" sz="3200" dirty="0">
                <a:solidFill>
                  <a:schemeClr val="bg1"/>
                </a:solidFill>
                <a:effectLst/>
                <a:latin typeface="Quicksand" charset="0"/>
              </a:rPr>
              <a:t> </a:t>
            </a:r>
            <a:r>
              <a:rPr lang="de-AT" sz="3200" dirty="0" err="1">
                <a:solidFill>
                  <a:schemeClr val="bg1"/>
                </a:solidFill>
                <a:effectLst/>
                <a:latin typeface="Quicksand" charset="0"/>
              </a:rPr>
              <a:t>youth</a:t>
            </a:r>
            <a:r>
              <a:rPr lang="de-AT" sz="3200" dirty="0">
                <a:solidFill>
                  <a:schemeClr val="bg1"/>
                </a:solidFill>
                <a:effectLst/>
                <a:latin typeface="Quicksand" charset="0"/>
              </a:rPr>
              <a:t> </a:t>
            </a:r>
            <a:r>
              <a:rPr lang="de-AT" sz="3200" dirty="0" err="1">
                <a:solidFill>
                  <a:schemeClr val="bg1"/>
                </a:solidFill>
                <a:effectLst/>
                <a:latin typeface="Quicksand" charset="0"/>
              </a:rPr>
              <a:t>campers</a:t>
            </a:r>
            <a:r>
              <a:rPr lang="de-AT" sz="3200" dirty="0">
                <a:solidFill>
                  <a:schemeClr val="bg1"/>
                </a:solidFill>
                <a:effectLst/>
                <a:latin typeface="Quicksand" charset="0"/>
              </a:rPr>
              <a:t> and </a:t>
            </a:r>
          </a:p>
          <a:p>
            <a:pPr algn="ctr"/>
            <a:r>
              <a:rPr lang="de-AT" sz="3200" dirty="0">
                <a:solidFill>
                  <a:schemeClr val="bg1"/>
                </a:solidFill>
                <a:effectLst/>
                <a:latin typeface="Quicksand" charset="0"/>
              </a:rPr>
              <a:t>COC </a:t>
            </a:r>
            <a:r>
              <a:rPr lang="de-AT" sz="3200" dirty="0" err="1">
                <a:solidFill>
                  <a:schemeClr val="bg1"/>
                </a:solidFill>
                <a:effectLst/>
                <a:latin typeface="Quicksand" charset="0"/>
              </a:rPr>
              <a:t>that</a:t>
            </a:r>
            <a:r>
              <a:rPr lang="de-AT" sz="3200" dirty="0">
                <a:solidFill>
                  <a:schemeClr val="bg1"/>
                </a:solidFill>
                <a:effectLst/>
                <a:latin typeface="Quicksand" charset="0"/>
              </a:rPr>
              <a:t> </a:t>
            </a:r>
            <a:r>
              <a:rPr lang="de-AT" sz="3200" dirty="0" err="1">
                <a:solidFill>
                  <a:schemeClr val="bg1"/>
                </a:solidFill>
                <a:effectLst/>
                <a:latin typeface="Quicksand" charset="0"/>
              </a:rPr>
              <a:t>grow</a:t>
            </a:r>
            <a:r>
              <a:rPr lang="de-AT" sz="3200" dirty="0">
                <a:solidFill>
                  <a:schemeClr val="bg1"/>
                </a:solidFill>
                <a:effectLst/>
                <a:latin typeface="Quicksand" charset="0"/>
              </a:rPr>
              <a:t> </a:t>
            </a:r>
            <a:r>
              <a:rPr lang="de-AT" sz="3200" dirty="0" err="1">
                <a:solidFill>
                  <a:schemeClr val="bg1"/>
                </a:solidFill>
                <a:effectLst/>
                <a:latin typeface="Quicksand" charset="0"/>
              </a:rPr>
              <a:t>up</a:t>
            </a:r>
            <a:r>
              <a:rPr lang="de-AT" sz="3200" dirty="0">
                <a:solidFill>
                  <a:schemeClr val="bg1"/>
                </a:solidFill>
                <a:effectLst/>
                <a:latin typeface="Quicksand" charset="0"/>
              </a:rPr>
              <a:t> and </a:t>
            </a:r>
            <a:r>
              <a:rPr lang="de-AT" sz="3200" dirty="0" err="1">
                <a:solidFill>
                  <a:schemeClr val="bg1"/>
                </a:solidFill>
                <a:effectLst/>
                <a:latin typeface="Quicksand" charset="0"/>
              </a:rPr>
              <a:t>experience</a:t>
            </a:r>
            <a:r>
              <a:rPr lang="de-AT" sz="3200" dirty="0">
                <a:solidFill>
                  <a:schemeClr val="bg1"/>
                </a:solidFill>
                <a:effectLst/>
                <a:latin typeface="Quicksand" charset="0"/>
              </a:rPr>
              <a:t> </a:t>
            </a:r>
            <a:r>
              <a:rPr lang="de-AT" sz="3200" dirty="0" err="1">
                <a:solidFill>
                  <a:schemeClr val="bg1"/>
                </a:solidFill>
                <a:effectLst/>
                <a:latin typeface="Quicksand" charset="0"/>
              </a:rPr>
              <a:t>how</a:t>
            </a:r>
            <a:r>
              <a:rPr lang="de-AT" sz="3200" dirty="0">
                <a:solidFill>
                  <a:schemeClr val="bg1"/>
                </a:solidFill>
                <a:effectLst/>
                <a:latin typeface="Quicksand" charset="0"/>
              </a:rPr>
              <a:t> </a:t>
            </a:r>
            <a:r>
              <a:rPr lang="de-AT" sz="3200" dirty="0" err="1">
                <a:solidFill>
                  <a:schemeClr val="bg1"/>
                </a:solidFill>
                <a:effectLst/>
                <a:latin typeface="Quicksand" charset="0"/>
              </a:rPr>
              <a:t>to</a:t>
            </a:r>
            <a:r>
              <a:rPr lang="de-AT" sz="3200" dirty="0">
                <a:solidFill>
                  <a:schemeClr val="bg1"/>
                </a:solidFill>
                <a:effectLst/>
                <a:latin typeface="Quicksand" charset="0"/>
              </a:rPr>
              <a:t> manage!</a:t>
            </a:r>
          </a:p>
        </p:txBody>
      </p:sp>
      <p:sp>
        <p:nvSpPr>
          <p:cNvPr id="5" name="Google Shape;184;g32567902cf3_0_6">
            <a:extLst>
              <a:ext uri="{FF2B5EF4-FFF2-40B4-BE49-F238E27FC236}">
                <a16:creationId xmlns:a16="http://schemas.microsoft.com/office/drawing/2014/main" id="{1E77D751-07F8-172D-E0EF-00502519B6B2}"/>
              </a:ext>
            </a:extLst>
          </p:cNvPr>
          <p:cNvSpPr txBox="1"/>
          <p:nvPr/>
        </p:nvSpPr>
        <p:spPr>
          <a:xfrm>
            <a:off x="3387029" y="7294957"/>
            <a:ext cx="4576461" cy="593555"/>
          </a:xfrm>
          <a:prstGeom prst="rect">
            <a:avLst/>
          </a:prstGeom>
          <a:noFill/>
          <a:ln w="38100">
            <a:noFill/>
          </a:ln>
        </p:spPr>
        <p:txBody>
          <a:bodyPr spcFirstLastPara="1" wrap="square" lIns="91425" tIns="91425" rIns="91425" bIns="91425" anchor="t" anchorCtr="0">
            <a:noAutofit/>
          </a:bodyPr>
          <a:lstStyle/>
          <a:p>
            <a:pPr marL="0" lvl="0" indent="0" algn="ctr" rtl="0">
              <a:spcBef>
                <a:spcPts val="0"/>
              </a:spcBef>
              <a:spcAft>
                <a:spcPts val="0"/>
              </a:spcAft>
              <a:buNone/>
            </a:pPr>
            <a:r>
              <a:rPr lang="en-US" sz="2400" dirty="0">
                <a:solidFill>
                  <a:schemeClr val="bg1"/>
                </a:solidFill>
                <a:latin typeface="Quicksand SemiBold"/>
                <a:ea typeface="Quicksand SemiBold"/>
                <a:cs typeface="Quicksand SemiBold"/>
                <a:sym typeface="Quicksand SemiBold"/>
              </a:rPr>
              <a:t>9 to 12 years old</a:t>
            </a:r>
          </a:p>
        </p:txBody>
      </p:sp>
      <p:sp>
        <p:nvSpPr>
          <p:cNvPr id="6" name="Google Shape;184;g32567902cf3_0_6">
            <a:extLst>
              <a:ext uri="{FF2B5EF4-FFF2-40B4-BE49-F238E27FC236}">
                <a16:creationId xmlns:a16="http://schemas.microsoft.com/office/drawing/2014/main" id="{75CA7070-969E-C4E3-07CD-D56D7A831E27}"/>
              </a:ext>
            </a:extLst>
          </p:cNvPr>
          <p:cNvSpPr txBox="1"/>
          <p:nvPr/>
        </p:nvSpPr>
        <p:spPr>
          <a:xfrm>
            <a:off x="8608177" y="7294957"/>
            <a:ext cx="4576461" cy="593555"/>
          </a:xfrm>
          <a:prstGeom prst="rect">
            <a:avLst/>
          </a:prstGeom>
          <a:noFill/>
          <a:ln w="38100">
            <a:noFill/>
          </a:ln>
        </p:spPr>
        <p:txBody>
          <a:bodyPr spcFirstLastPara="1" wrap="square" lIns="91425" tIns="91425" rIns="91425" bIns="91425" anchor="t" anchorCtr="0">
            <a:noAutofit/>
          </a:bodyPr>
          <a:lstStyle/>
          <a:p>
            <a:pPr marL="0" lvl="0" indent="0" algn="ctr" rtl="0">
              <a:spcBef>
                <a:spcPts val="0"/>
              </a:spcBef>
              <a:spcAft>
                <a:spcPts val="0"/>
              </a:spcAft>
              <a:buNone/>
            </a:pPr>
            <a:r>
              <a:rPr lang="en-US" sz="2400" dirty="0">
                <a:solidFill>
                  <a:schemeClr val="bg1"/>
                </a:solidFill>
                <a:latin typeface="Quicksand SemiBold"/>
                <a:ea typeface="Quicksand SemiBold"/>
                <a:cs typeface="Quicksand SemiBold"/>
                <a:sym typeface="Quicksand SemiBold"/>
              </a:rPr>
              <a:t>13 to 17 years old</a:t>
            </a:r>
          </a:p>
        </p:txBody>
      </p:sp>
      <p:sp>
        <p:nvSpPr>
          <p:cNvPr id="7" name="Google Shape;184;g32567902cf3_0_6">
            <a:extLst>
              <a:ext uri="{FF2B5EF4-FFF2-40B4-BE49-F238E27FC236}">
                <a16:creationId xmlns:a16="http://schemas.microsoft.com/office/drawing/2014/main" id="{D7B9E14C-953A-6147-3986-475BC588BDA6}"/>
              </a:ext>
            </a:extLst>
          </p:cNvPr>
          <p:cNvSpPr txBox="1"/>
          <p:nvPr/>
        </p:nvSpPr>
        <p:spPr>
          <a:xfrm>
            <a:off x="13561791" y="7294957"/>
            <a:ext cx="4576461" cy="593555"/>
          </a:xfrm>
          <a:prstGeom prst="rect">
            <a:avLst/>
          </a:prstGeom>
          <a:noFill/>
          <a:ln w="38100">
            <a:noFill/>
          </a:ln>
        </p:spPr>
        <p:txBody>
          <a:bodyPr spcFirstLastPara="1" wrap="square" lIns="91425" tIns="91425" rIns="91425" bIns="91425" anchor="t" anchorCtr="0">
            <a:noAutofit/>
          </a:bodyPr>
          <a:lstStyle/>
          <a:p>
            <a:pPr marL="0" lvl="0" indent="0" algn="ctr" rtl="0">
              <a:spcBef>
                <a:spcPts val="0"/>
              </a:spcBef>
              <a:spcAft>
                <a:spcPts val="0"/>
              </a:spcAft>
              <a:buNone/>
            </a:pPr>
            <a:r>
              <a:rPr lang="en-US" sz="2400" dirty="0">
                <a:solidFill>
                  <a:schemeClr val="bg1"/>
                </a:solidFill>
                <a:latin typeface="Quicksand SemiBold"/>
                <a:ea typeface="Quicksand SemiBold"/>
                <a:cs typeface="Quicksand SemiBold"/>
                <a:sym typeface="Quicksand SemiBold"/>
              </a:rPr>
              <a:t>18 to 30 years old</a:t>
            </a:r>
          </a:p>
        </p:txBody>
      </p:sp>
      <p:pic>
        <p:nvPicPr>
          <p:cNvPr id="1026" name="Picture 2" descr="Keine Fotobeschreibung verfügbar.">
            <a:extLst>
              <a:ext uri="{FF2B5EF4-FFF2-40B4-BE49-F238E27FC236}">
                <a16:creationId xmlns:a16="http://schemas.microsoft.com/office/drawing/2014/main" id="{135E1109-EFE5-F7CF-6C86-D1AF4CE55726}"/>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l="8369" r="11876"/>
          <a:stretch>
            <a:fillRect/>
          </a:stretch>
        </p:blipFill>
        <p:spPr bwMode="auto">
          <a:xfrm>
            <a:off x="3312888" y="2804500"/>
            <a:ext cx="4650602" cy="3018309"/>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Keine Fotobeschreibung verfügbar.">
            <a:extLst>
              <a:ext uri="{FF2B5EF4-FFF2-40B4-BE49-F238E27FC236}">
                <a16:creationId xmlns:a16="http://schemas.microsoft.com/office/drawing/2014/main" id="{72FE57DB-8DFD-61FB-66C2-303BA3AA2FBA}"/>
              </a:ext>
            </a:extLst>
          </p:cNvPr>
          <p:cNvPicPr>
            <a:picLocks noChangeAspect="1" noChangeArrowheads="1"/>
          </p:cNvPicPr>
          <p:nvPr/>
        </p:nvPicPr>
        <p:blipFill rotWithShape="1">
          <a:blip r:embed="rId6">
            <a:extLst>
              <a:ext uri="{28A0092B-C50C-407E-A947-70E740481C1C}">
                <a14:useLocalDpi xmlns:a14="http://schemas.microsoft.com/office/drawing/2010/main" val="0"/>
              </a:ext>
            </a:extLst>
          </a:blip>
          <a:srcRect l="8025" t="50" r="7122" b="-50"/>
          <a:stretch>
            <a:fillRect/>
          </a:stretch>
        </p:blipFill>
        <p:spPr bwMode="auto">
          <a:xfrm>
            <a:off x="13609948" y="2814206"/>
            <a:ext cx="4528304" cy="3001867"/>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Keine Fotobeschreibung verfügbar.">
            <a:extLst>
              <a:ext uri="{FF2B5EF4-FFF2-40B4-BE49-F238E27FC236}">
                <a16:creationId xmlns:a16="http://schemas.microsoft.com/office/drawing/2014/main" id="{2CC3F18B-3A7C-99AC-B47A-4DA392ABEB09}"/>
              </a:ext>
            </a:extLst>
          </p:cNvPr>
          <p:cNvPicPr>
            <a:picLocks noChangeAspect="1" noChangeArrowheads="1"/>
          </p:cNvPicPr>
          <p:nvPr/>
        </p:nvPicPr>
        <p:blipFill rotWithShape="1">
          <a:blip r:embed="rId7">
            <a:extLst>
              <a:ext uri="{28A0092B-C50C-407E-A947-70E740481C1C}">
                <a14:useLocalDpi xmlns:a14="http://schemas.microsoft.com/office/drawing/2010/main" val="0"/>
              </a:ext>
            </a:extLst>
          </a:blip>
          <a:srcRect l="4162" r="8922"/>
          <a:stretch>
            <a:fillRect/>
          </a:stretch>
        </p:blipFill>
        <p:spPr bwMode="auto">
          <a:xfrm>
            <a:off x="8608177" y="2880648"/>
            <a:ext cx="4650603" cy="3001867"/>
          </a:xfrm>
          <a:prstGeom prst="rect">
            <a:avLst/>
          </a:prstGeom>
          <a:noFill/>
          <a:extLst>
            <a:ext uri="{909E8E84-426E-40DD-AFC4-6F175D3DCCD1}">
              <a14:hiddenFill xmlns:a14="http://schemas.microsoft.com/office/drawing/2010/main">
                <a:solidFill>
                  <a:srgbClr val="FFFFFF"/>
                </a:solidFill>
              </a14:hiddenFill>
            </a:ext>
          </a:extLst>
        </p:spPr>
      </p:pic>
      <p:sp>
        <p:nvSpPr>
          <p:cNvPr id="8" name="Google Shape;100;p2">
            <a:extLst>
              <a:ext uri="{FF2B5EF4-FFF2-40B4-BE49-F238E27FC236}">
                <a16:creationId xmlns:a16="http://schemas.microsoft.com/office/drawing/2014/main" id="{15EEF224-F42D-CE61-CF32-6E19D9033025}"/>
              </a:ext>
            </a:extLst>
          </p:cNvPr>
          <p:cNvSpPr/>
          <p:nvPr/>
        </p:nvSpPr>
        <p:spPr>
          <a:xfrm>
            <a:off x="14705525" y="9364430"/>
            <a:ext cx="3354190" cy="747705"/>
          </a:xfrm>
          <a:custGeom>
            <a:avLst/>
            <a:gdLst/>
            <a:ahLst/>
            <a:cxnLst/>
            <a:rect l="l" t="t" r="r" b="b"/>
            <a:pathLst>
              <a:path w="3354190" h="747705" extrusionOk="0">
                <a:moveTo>
                  <a:pt x="0" y="0"/>
                </a:moveTo>
                <a:lnTo>
                  <a:pt x="3354190" y="0"/>
                </a:lnTo>
                <a:lnTo>
                  <a:pt x="3354190" y="747705"/>
                </a:lnTo>
                <a:lnTo>
                  <a:pt x="0" y="747705"/>
                </a:lnTo>
                <a:lnTo>
                  <a:pt x="0" y="0"/>
                </a:lnTo>
                <a:close/>
              </a:path>
            </a:pathLst>
          </a:custGeom>
          <a:blipFill rotWithShape="1">
            <a:blip r:embed="rId8">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bg1"/>
              </a:solidFill>
              <a:latin typeface="Calibri"/>
              <a:ea typeface="Calibri"/>
              <a:cs typeface="Calibri"/>
              <a:sym typeface="Calibri"/>
            </a:endParaRPr>
          </a:p>
        </p:txBody>
      </p:sp>
    </p:spTree>
    <p:extLst>
      <p:ext uri="{BB962C8B-B14F-4D97-AF65-F5344CB8AC3E}">
        <p14:creationId xmlns:p14="http://schemas.microsoft.com/office/powerpoint/2010/main" val="173466138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Shape 95">
          <a:extLst>
            <a:ext uri="{FF2B5EF4-FFF2-40B4-BE49-F238E27FC236}">
              <a16:creationId xmlns:a16="http://schemas.microsoft.com/office/drawing/2014/main" id="{3170C7B9-0F32-0517-88D1-4B969264939A}"/>
            </a:ext>
          </a:extLst>
        </p:cNvPr>
        <p:cNvGrpSpPr/>
        <p:nvPr/>
      </p:nvGrpSpPr>
      <p:grpSpPr>
        <a:xfrm>
          <a:off x="0" y="0"/>
          <a:ext cx="0" cy="0"/>
          <a:chOff x="0" y="0"/>
          <a:chExt cx="0" cy="0"/>
        </a:xfrm>
      </p:grpSpPr>
      <p:sp>
        <p:nvSpPr>
          <p:cNvPr id="100" name="Google Shape;100;p2">
            <a:extLst>
              <a:ext uri="{FF2B5EF4-FFF2-40B4-BE49-F238E27FC236}">
                <a16:creationId xmlns:a16="http://schemas.microsoft.com/office/drawing/2014/main" id="{D1B929BC-8A2D-E053-6DF0-E2DCE1522784}"/>
              </a:ext>
            </a:extLst>
          </p:cNvPr>
          <p:cNvSpPr/>
          <p:nvPr/>
        </p:nvSpPr>
        <p:spPr>
          <a:xfrm>
            <a:off x="14705525" y="9364430"/>
            <a:ext cx="3354190" cy="747705"/>
          </a:xfrm>
          <a:custGeom>
            <a:avLst/>
            <a:gdLst/>
            <a:ahLst/>
            <a:cxnLst/>
            <a:rect l="l" t="t" r="r" b="b"/>
            <a:pathLst>
              <a:path w="3354190" h="747705" extrusionOk="0">
                <a:moveTo>
                  <a:pt x="0" y="0"/>
                </a:moveTo>
                <a:lnTo>
                  <a:pt x="3354190" y="0"/>
                </a:lnTo>
                <a:lnTo>
                  <a:pt x="3354190" y="747705"/>
                </a:lnTo>
                <a:lnTo>
                  <a:pt x="0" y="747705"/>
                </a:lnTo>
                <a:lnTo>
                  <a:pt x="0" y="0"/>
                </a:lnTo>
                <a:close/>
              </a:path>
            </a:pathLst>
          </a:custGeom>
          <a:blipFill rotWithShape="1">
            <a:blip r:embed="rId3">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grpSp>
        <p:nvGrpSpPr>
          <p:cNvPr id="96" name="Google Shape;96;p2">
            <a:extLst>
              <a:ext uri="{FF2B5EF4-FFF2-40B4-BE49-F238E27FC236}">
                <a16:creationId xmlns:a16="http://schemas.microsoft.com/office/drawing/2014/main" id="{0985E062-ACAA-828C-50AF-4C4253189BE9}"/>
              </a:ext>
            </a:extLst>
          </p:cNvPr>
          <p:cNvGrpSpPr/>
          <p:nvPr/>
        </p:nvGrpSpPr>
        <p:grpSpPr>
          <a:xfrm>
            <a:off x="0" y="-216991"/>
            <a:ext cx="2922084" cy="10503991"/>
            <a:chOff x="0" y="-57150"/>
            <a:chExt cx="769602" cy="2766483"/>
          </a:xfrm>
        </p:grpSpPr>
        <p:sp>
          <p:nvSpPr>
            <p:cNvPr id="97" name="Google Shape;97;p2">
              <a:extLst>
                <a:ext uri="{FF2B5EF4-FFF2-40B4-BE49-F238E27FC236}">
                  <a16:creationId xmlns:a16="http://schemas.microsoft.com/office/drawing/2014/main" id="{E3658E87-4F32-EF0D-53DD-CA9F4A17FACE}"/>
                </a:ext>
              </a:extLst>
            </p:cNvPr>
            <p:cNvSpPr/>
            <p:nvPr/>
          </p:nvSpPr>
          <p:spPr>
            <a:xfrm>
              <a:off x="0" y="0"/>
              <a:ext cx="769602" cy="2709333"/>
            </a:xfrm>
            <a:custGeom>
              <a:avLst/>
              <a:gdLst/>
              <a:ahLst/>
              <a:cxnLst/>
              <a:rect l="l" t="t" r="r" b="b"/>
              <a:pathLst>
                <a:path w="769602" h="2709333" extrusionOk="0">
                  <a:moveTo>
                    <a:pt x="0" y="0"/>
                  </a:moveTo>
                  <a:lnTo>
                    <a:pt x="769602" y="0"/>
                  </a:lnTo>
                  <a:lnTo>
                    <a:pt x="769602" y="2709333"/>
                  </a:lnTo>
                  <a:lnTo>
                    <a:pt x="0" y="2709333"/>
                  </a:lnTo>
                  <a:close/>
                </a:path>
              </a:pathLst>
            </a:custGeom>
            <a:solidFill>
              <a:srgbClr val="039796"/>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98" name="Google Shape;98;p2">
              <a:extLst>
                <a:ext uri="{FF2B5EF4-FFF2-40B4-BE49-F238E27FC236}">
                  <a16:creationId xmlns:a16="http://schemas.microsoft.com/office/drawing/2014/main" id="{EAEF1348-3408-011D-2305-2DB1A44ACF3E}"/>
                </a:ext>
              </a:extLst>
            </p:cNvPr>
            <p:cNvSpPr txBox="1"/>
            <p:nvPr/>
          </p:nvSpPr>
          <p:spPr>
            <a:xfrm>
              <a:off x="0" y="-57150"/>
              <a:ext cx="769602" cy="2766483"/>
            </a:xfrm>
            <a:prstGeom prst="rect">
              <a:avLst/>
            </a:prstGeom>
            <a:noFill/>
            <a:ln>
              <a:noFill/>
            </a:ln>
          </p:spPr>
          <p:txBody>
            <a:bodyPr spcFirstLastPara="1" wrap="square" lIns="50800" tIns="50800" rIns="50800" bIns="50800" anchor="ctr" anchorCtr="0">
              <a:noAutofit/>
            </a:bodyPr>
            <a:lstStyle/>
            <a:p>
              <a:pPr marL="0" marR="0" lvl="0" indent="0" algn="ctr" rtl="0">
                <a:lnSpc>
                  <a:spcPct val="147722"/>
                </a:lnSpc>
                <a:spcBef>
                  <a:spcPts val="0"/>
                </a:spcBef>
                <a:spcAft>
                  <a:spcPts val="0"/>
                </a:spcAft>
                <a:buNone/>
              </a:pPr>
              <a:endParaRPr sz="1800">
                <a:solidFill>
                  <a:schemeClr val="dk1"/>
                </a:solidFill>
                <a:latin typeface="Calibri"/>
                <a:ea typeface="Calibri"/>
                <a:cs typeface="Calibri"/>
                <a:sym typeface="Calibri"/>
              </a:endParaRPr>
            </a:p>
            <a:p>
              <a:pPr marL="0" marR="0" lvl="0" indent="0" algn="ctr" rtl="0">
                <a:lnSpc>
                  <a:spcPct val="147722"/>
                </a:lnSpc>
                <a:spcBef>
                  <a:spcPts val="0"/>
                </a:spcBef>
                <a:spcAft>
                  <a:spcPts val="0"/>
                </a:spcAft>
                <a:buNone/>
              </a:pPr>
              <a:endParaRPr sz="1800">
                <a:solidFill>
                  <a:schemeClr val="dk1"/>
                </a:solidFill>
                <a:latin typeface="Calibri"/>
                <a:ea typeface="Calibri"/>
                <a:cs typeface="Calibri"/>
                <a:sym typeface="Calibri"/>
              </a:endParaRPr>
            </a:p>
          </p:txBody>
        </p:sp>
      </p:grpSp>
      <p:sp>
        <p:nvSpPr>
          <p:cNvPr id="99" name="Google Shape;99;p2">
            <a:extLst>
              <a:ext uri="{FF2B5EF4-FFF2-40B4-BE49-F238E27FC236}">
                <a16:creationId xmlns:a16="http://schemas.microsoft.com/office/drawing/2014/main" id="{BCBC6BAF-18AE-E63B-65F1-FD91891C7A44}"/>
              </a:ext>
            </a:extLst>
          </p:cNvPr>
          <p:cNvSpPr/>
          <p:nvPr/>
        </p:nvSpPr>
        <p:spPr>
          <a:xfrm>
            <a:off x="-331548" y="0"/>
            <a:ext cx="3585179" cy="2015169"/>
          </a:xfrm>
          <a:custGeom>
            <a:avLst/>
            <a:gdLst/>
            <a:ahLst/>
            <a:cxnLst/>
            <a:rect l="l" t="t" r="r" b="b"/>
            <a:pathLst>
              <a:path w="3585179" h="2015169" extrusionOk="0">
                <a:moveTo>
                  <a:pt x="0" y="0"/>
                </a:moveTo>
                <a:lnTo>
                  <a:pt x="3585179" y="0"/>
                </a:lnTo>
                <a:lnTo>
                  <a:pt x="3585179" y="2015169"/>
                </a:lnTo>
                <a:lnTo>
                  <a:pt x="0" y="2015169"/>
                </a:lnTo>
                <a:lnTo>
                  <a:pt x="0" y="0"/>
                </a:lnTo>
                <a:close/>
              </a:path>
            </a:pathLst>
          </a:custGeom>
          <a:blipFill rotWithShape="1">
            <a:blip r:embed="rId4">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5" name="Google Shape;179;g32567902cf3_0_6">
            <a:extLst>
              <a:ext uri="{FF2B5EF4-FFF2-40B4-BE49-F238E27FC236}">
                <a16:creationId xmlns:a16="http://schemas.microsoft.com/office/drawing/2014/main" id="{34A28586-D5D4-5F67-5542-F39F151565CF}"/>
              </a:ext>
            </a:extLst>
          </p:cNvPr>
          <p:cNvSpPr txBox="1"/>
          <p:nvPr/>
        </p:nvSpPr>
        <p:spPr>
          <a:xfrm>
            <a:off x="377149" y="1953375"/>
            <a:ext cx="2167800" cy="689420"/>
          </a:xfrm>
          <a:prstGeom prst="rect">
            <a:avLst/>
          </a:prstGeom>
          <a:noFill/>
          <a:ln>
            <a:noFill/>
          </a:ln>
        </p:spPr>
        <p:txBody>
          <a:bodyPr spcFirstLastPara="1" wrap="square" lIns="0" tIns="0" rIns="0" bIns="0" anchor="t" anchorCtr="0">
            <a:spAutoFit/>
          </a:bodyPr>
          <a:lstStyle/>
          <a:p>
            <a:pPr marL="0" marR="0" lvl="0" indent="0" algn="l" rtl="0">
              <a:lnSpc>
                <a:spcPct val="140000"/>
              </a:lnSpc>
              <a:spcBef>
                <a:spcPts val="0"/>
              </a:spcBef>
              <a:spcAft>
                <a:spcPts val="0"/>
              </a:spcAft>
              <a:buNone/>
            </a:pPr>
            <a:r>
              <a:rPr lang="de-AT" sz="3200" dirty="0">
                <a:solidFill>
                  <a:srgbClr val="F7F1D5"/>
                </a:solidFill>
                <a:latin typeface="Anton"/>
                <a:ea typeface="Anton"/>
                <a:cs typeface="Anton"/>
                <a:sym typeface="Anton"/>
              </a:rPr>
              <a:t>Frontrunners</a:t>
            </a:r>
            <a:endParaRPr sz="3200" dirty="0">
              <a:solidFill>
                <a:srgbClr val="F7F1D5"/>
              </a:solidFill>
              <a:latin typeface="Anton"/>
              <a:ea typeface="Anton"/>
              <a:cs typeface="Anton"/>
              <a:sym typeface="Anton"/>
            </a:endParaRPr>
          </a:p>
        </p:txBody>
      </p:sp>
      <p:sp>
        <p:nvSpPr>
          <p:cNvPr id="9" name="Google Shape;122;g325bd59bfda_0_4">
            <a:extLst>
              <a:ext uri="{FF2B5EF4-FFF2-40B4-BE49-F238E27FC236}">
                <a16:creationId xmlns:a16="http://schemas.microsoft.com/office/drawing/2014/main" id="{E6BEFE49-E934-8348-C5A1-64170E4A3E2D}"/>
              </a:ext>
            </a:extLst>
          </p:cNvPr>
          <p:cNvSpPr txBox="1"/>
          <p:nvPr/>
        </p:nvSpPr>
        <p:spPr>
          <a:xfrm>
            <a:off x="3533057" y="2441656"/>
            <a:ext cx="9047496" cy="5601503"/>
          </a:xfrm>
          <a:prstGeom prst="rect">
            <a:avLst/>
          </a:prstGeom>
          <a:noFill/>
          <a:ln>
            <a:noFill/>
          </a:ln>
        </p:spPr>
        <p:txBody>
          <a:bodyPr spcFirstLastPara="1" wrap="square" lIns="91425" tIns="91425" rIns="91425" bIns="91425" anchor="t" anchorCtr="0">
            <a:spAutoFit/>
          </a:bodyPr>
          <a:lstStyle/>
          <a:p>
            <a:pPr algn="just">
              <a:buNone/>
            </a:pPr>
            <a:r>
              <a:rPr lang="de-AT" sz="4400" b="1" dirty="0">
                <a:solidFill>
                  <a:schemeClr val="bg1"/>
                </a:solidFill>
                <a:latin typeface="Quicksand" pitchFamily="2" charset="0"/>
              </a:rPr>
              <a:t>Frontrunners</a:t>
            </a:r>
            <a:r>
              <a:rPr lang="de-AT" sz="4400" dirty="0">
                <a:solidFill>
                  <a:schemeClr val="bg1"/>
                </a:solidFill>
                <a:latin typeface="Quicksand" pitchFamily="2" charset="0"/>
              </a:rPr>
              <a:t> </a:t>
            </a:r>
            <a:r>
              <a:rPr lang="de-AT" sz="4400" dirty="0" err="1">
                <a:solidFill>
                  <a:schemeClr val="bg1"/>
                </a:solidFill>
                <a:latin typeface="Quicksand" pitchFamily="2" charset="0"/>
              </a:rPr>
              <a:t>is</a:t>
            </a:r>
            <a:r>
              <a:rPr lang="de-AT" sz="4400" dirty="0">
                <a:solidFill>
                  <a:schemeClr val="bg1"/>
                </a:solidFill>
                <a:latin typeface="Quicksand" pitchFamily="2" charset="0"/>
              </a:rPr>
              <a:t> an international </a:t>
            </a:r>
            <a:r>
              <a:rPr lang="de-AT" sz="4400" dirty="0" err="1">
                <a:solidFill>
                  <a:schemeClr val="bg1"/>
                </a:solidFill>
                <a:latin typeface="Quicksand" pitchFamily="2" charset="0"/>
              </a:rPr>
              <a:t>education</a:t>
            </a:r>
            <a:r>
              <a:rPr lang="de-AT" sz="4400" dirty="0">
                <a:solidFill>
                  <a:schemeClr val="bg1"/>
                </a:solidFill>
                <a:latin typeface="Quicksand" pitchFamily="2" charset="0"/>
              </a:rPr>
              <a:t> and </a:t>
            </a:r>
            <a:r>
              <a:rPr lang="de-AT" sz="4400" dirty="0" err="1">
                <a:solidFill>
                  <a:schemeClr val="bg1"/>
                </a:solidFill>
                <a:latin typeface="Quicksand" pitchFamily="2" charset="0"/>
              </a:rPr>
              <a:t>leadership</a:t>
            </a:r>
            <a:r>
              <a:rPr lang="de-AT" sz="4400" dirty="0">
                <a:solidFill>
                  <a:schemeClr val="bg1"/>
                </a:solidFill>
                <a:latin typeface="Quicksand" pitchFamily="2" charset="0"/>
              </a:rPr>
              <a:t> </a:t>
            </a:r>
            <a:r>
              <a:rPr lang="de-AT" sz="4400" dirty="0" err="1">
                <a:solidFill>
                  <a:schemeClr val="bg1"/>
                </a:solidFill>
                <a:latin typeface="Quicksand" pitchFamily="2" charset="0"/>
              </a:rPr>
              <a:t>program</a:t>
            </a:r>
            <a:r>
              <a:rPr lang="de-AT" sz="4400" dirty="0">
                <a:solidFill>
                  <a:schemeClr val="bg1"/>
                </a:solidFill>
                <a:latin typeface="Quicksand" pitchFamily="2" charset="0"/>
              </a:rPr>
              <a:t> </a:t>
            </a:r>
            <a:r>
              <a:rPr lang="de-AT" sz="4400" dirty="0" err="1">
                <a:solidFill>
                  <a:schemeClr val="bg1"/>
                </a:solidFill>
                <a:latin typeface="Quicksand" pitchFamily="2" charset="0"/>
              </a:rPr>
              <a:t>for</a:t>
            </a:r>
            <a:r>
              <a:rPr lang="de-AT" sz="4400" dirty="0">
                <a:solidFill>
                  <a:schemeClr val="bg1"/>
                </a:solidFill>
                <a:latin typeface="Quicksand" pitchFamily="2" charset="0"/>
              </a:rPr>
              <a:t> </a:t>
            </a:r>
            <a:r>
              <a:rPr lang="de-AT" sz="4400" dirty="0" err="1">
                <a:solidFill>
                  <a:schemeClr val="bg1"/>
                </a:solidFill>
                <a:latin typeface="Quicksand" pitchFamily="2" charset="0"/>
              </a:rPr>
              <a:t>deaf</a:t>
            </a:r>
            <a:r>
              <a:rPr lang="de-AT" sz="4400" dirty="0">
                <a:solidFill>
                  <a:schemeClr val="bg1"/>
                </a:solidFill>
                <a:latin typeface="Quicksand" pitchFamily="2" charset="0"/>
              </a:rPr>
              <a:t> </a:t>
            </a:r>
            <a:r>
              <a:rPr lang="de-AT" sz="4400" dirty="0" err="1">
                <a:solidFill>
                  <a:schemeClr val="bg1"/>
                </a:solidFill>
                <a:latin typeface="Quicksand" pitchFamily="2" charset="0"/>
              </a:rPr>
              <a:t>young</a:t>
            </a:r>
            <a:r>
              <a:rPr lang="de-AT" sz="4400" dirty="0">
                <a:solidFill>
                  <a:schemeClr val="bg1"/>
                </a:solidFill>
                <a:latin typeface="Quicksand" pitchFamily="2" charset="0"/>
              </a:rPr>
              <a:t> </a:t>
            </a:r>
            <a:r>
              <a:rPr lang="de-AT" sz="4400" dirty="0" err="1">
                <a:solidFill>
                  <a:schemeClr val="bg1"/>
                </a:solidFill>
                <a:latin typeface="Quicksand" pitchFamily="2" charset="0"/>
              </a:rPr>
              <a:t>adults</a:t>
            </a:r>
            <a:r>
              <a:rPr lang="de-AT" sz="4400" dirty="0">
                <a:solidFill>
                  <a:schemeClr val="bg1"/>
                </a:solidFill>
                <a:latin typeface="Quicksand" pitchFamily="2" charset="0"/>
              </a:rPr>
              <a:t> </a:t>
            </a:r>
            <a:r>
              <a:rPr lang="de-AT" sz="4400" dirty="0" err="1">
                <a:solidFill>
                  <a:schemeClr val="bg1"/>
                </a:solidFill>
                <a:latin typeface="Quicksand" pitchFamily="2" charset="0"/>
              </a:rPr>
              <a:t>based</a:t>
            </a:r>
            <a:r>
              <a:rPr lang="de-AT" sz="4400" dirty="0">
                <a:solidFill>
                  <a:schemeClr val="bg1"/>
                </a:solidFill>
                <a:latin typeface="Quicksand" pitchFamily="2" charset="0"/>
              </a:rPr>
              <a:t> in </a:t>
            </a:r>
            <a:r>
              <a:rPr lang="de-AT" sz="4400" dirty="0" err="1">
                <a:solidFill>
                  <a:schemeClr val="bg1"/>
                </a:solidFill>
                <a:latin typeface="Quicksand" pitchFamily="2" charset="0"/>
              </a:rPr>
              <a:t>Denmark</a:t>
            </a:r>
            <a:r>
              <a:rPr lang="de-AT" sz="4400" dirty="0">
                <a:solidFill>
                  <a:schemeClr val="bg1"/>
                </a:solidFill>
                <a:latin typeface="Quicksand" pitchFamily="2" charset="0"/>
              </a:rPr>
              <a:t>.</a:t>
            </a:r>
          </a:p>
          <a:p>
            <a:pPr algn="just">
              <a:buNone/>
            </a:pPr>
            <a:r>
              <a:rPr lang="de-AT" sz="4400" dirty="0">
                <a:solidFill>
                  <a:schemeClr val="bg1"/>
                </a:solidFill>
                <a:latin typeface="Quicksand" pitchFamily="2" charset="0"/>
              </a:rPr>
              <a:t> </a:t>
            </a:r>
          </a:p>
          <a:p>
            <a:pPr>
              <a:buNone/>
            </a:pPr>
            <a:r>
              <a:rPr lang="de-AT" sz="4400" dirty="0" err="1">
                <a:solidFill>
                  <a:schemeClr val="bg1"/>
                </a:solidFill>
                <a:latin typeface="Quicksand" pitchFamily="2" charset="0"/>
              </a:rPr>
              <a:t>It</a:t>
            </a:r>
            <a:r>
              <a:rPr lang="de-AT" sz="4400" dirty="0">
                <a:solidFill>
                  <a:schemeClr val="bg1"/>
                </a:solidFill>
                <a:latin typeface="Quicksand" pitchFamily="2" charset="0"/>
              </a:rPr>
              <a:t> </a:t>
            </a:r>
            <a:r>
              <a:rPr lang="de-AT" sz="4400" dirty="0" err="1">
                <a:solidFill>
                  <a:schemeClr val="bg1"/>
                </a:solidFill>
                <a:latin typeface="Quicksand" pitchFamily="2" charset="0"/>
              </a:rPr>
              <a:t>provides</a:t>
            </a:r>
            <a:r>
              <a:rPr lang="de-AT" sz="4400" dirty="0">
                <a:solidFill>
                  <a:schemeClr val="bg1"/>
                </a:solidFill>
                <a:latin typeface="Quicksand" pitchFamily="2" charset="0"/>
              </a:rPr>
              <a:t> intensive </a:t>
            </a:r>
            <a:r>
              <a:rPr lang="de-AT" sz="4400" b="1" dirty="0" err="1">
                <a:solidFill>
                  <a:schemeClr val="bg1"/>
                </a:solidFill>
                <a:latin typeface="Quicksand" pitchFamily="2" charset="0"/>
              </a:rPr>
              <a:t>training</a:t>
            </a:r>
            <a:r>
              <a:rPr lang="de-AT" sz="4400" dirty="0">
                <a:solidFill>
                  <a:schemeClr val="bg1"/>
                </a:solidFill>
                <a:latin typeface="Quicksand" pitchFamily="2" charset="0"/>
              </a:rPr>
              <a:t> on </a:t>
            </a:r>
            <a:r>
              <a:rPr lang="de-AT" sz="4400" dirty="0" err="1">
                <a:solidFill>
                  <a:schemeClr val="bg1"/>
                </a:solidFill>
                <a:latin typeface="Quicksand" pitchFamily="2" charset="0"/>
              </a:rPr>
              <a:t>topics</a:t>
            </a:r>
            <a:r>
              <a:rPr lang="de-AT" sz="4400" dirty="0">
                <a:solidFill>
                  <a:schemeClr val="bg1"/>
                </a:solidFill>
                <a:latin typeface="Quicksand" pitchFamily="2" charset="0"/>
              </a:rPr>
              <a:t> such </a:t>
            </a:r>
            <a:r>
              <a:rPr lang="de-AT" sz="4400" dirty="0" err="1">
                <a:solidFill>
                  <a:schemeClr val="bg1"/>
                </a:solidFill>
                <a:latin typeface="Quicksand" pitchFamily="2" charset="0"/>
              </a:rPr>
              <a:t>as</a:t>
            </a:r>
            <a:r>
              <a:rPr lang="de-AT" sz="4400" dirty="0">
                <a:solidFill>
                  <a:schemeClr val="bg1"/>
                </a:solidFill>
                <a:latin typeface="Quicksand" pitchFamily="2" charset="0"/>
              </a:rPr>
              <a:t> </a:t>
            </a:r>
            <a:r>
              <a:rPr lang="de-AT" sz="4400" dirty="0" err="1">
                <a:solidFill>
                  <a:schemeClr val="bg1"/>
                </a:solidFill>
                <a:latin typeface="Quicksand" pitchFamily="2" charset="0"/>
              </a:rPr>
              <a:t>deaf</a:t>
            </a:r>
            <a:r>
              <a:rPr lang="de-AT" sz="4400" dirty="0">
                <a:solidFill>
                  <a:schemeClr val="bg1"/>
                </a:solidFill>
                <a:latin typeface="Quicksand" pitchFamily="2" charset="0"/>
              </a:rPr>
              <a:t> </a:t>
            </a:r>
            <a:r>
              <a:rPr lang="de-AT" sz="4400" dirty="0" err="1">
                <a:solidFill>
                  <a:schemeClr val="bg1"/>
                </a:solidFill>
                <a:latin typeface="Quicksand" pitchFamily="2" charset="0"/>
              </a:rPr>
              <a:t>rights</a:t>
            </a:r>
            <a:r>
              <a:rPr lang="de-AT" sz="4400" dirty="0">
                <a:solidFill>
                  <a:schemeClr val="bg1"/>
                </a:solidFill>
                <a:latin typeface="Quicksand" pitchFamily="2" charset="0"/>
              </a:rPr>
              <a:t>, </a:t>
            </a:r>
            <a:r>
              <a:rPr lang="de-AT" sz="4400" dirty="0" err="1">
                <a:solidFill>
                  <a:schemeClr val="bg1"/>
                </a:solidFill>
                <a:latin typeface="Quicksand" pitchFamily="2" charset="0"/>
              </a:rPr>
              <a:t>leadership</a:t>
            </a:r>
            <a:r>
              <a:rPr lang="de-AT" sz="4400" dirty="0">
                <a:solidFill>
                  <a:schemeClr val="bg1"/>
                </a:solidFill>
                <a:latin typeface="Quicksand" pitchFamily="2" charset="0"/>
              </a:rPr>
              <a:t>, </a:t>
            </a:r>
            <a:r>
              <a:rPr lang="de-AT" sz="4400" dirty="0" err="1">
                <a:solidFill>
                  <a:schemeClr val="bg1"/>
                </a:solidFill>
                <a:latin typeface="Quicksand" pitchFamily="2" charset="0"/>
              </a:rPr>
              <a:t>media</a:t>
            </a:r>
            <a:r>
              <a:rPr lang="de-AT" sz="4400" dirty="0">
                <a:solidFill>
                  <a:schemeClr val="bg1"/>
                </a:solidFill>
                <a:latin typeface="Quicksand" pitchFamily="2" charset="0"/>
              </a:rPr>
              <a:t>, </a:t>
            </a:r>
            <a:r>
              <a:rPr lang="de-AT" sz="4400" dirty="0" err="1">
                <a:solidFill>
                  <a:schemeClr val="bg1"/>
                </a:solidFill>
                <a:latin typeface="Quicksand" pitchFamily="2" charset="0"/>
              </a:rPr>
              <a:t>sign</a:t>
            </a:r>
            <a:r>
              <a:rPr lang="de-AT" sz="4400" dirty="0">
                <a:solidFill>
                  <a:schemeClr val="bg1"/>
                </a:solidFill>
                <a:latin typeface="Quicksand" pitchFamily="2" charset="0"/>
              </a:rPr>
              <a:t> </a:t>
            </a:r>
            <a:r>
              <a:rPr lang="de-AT" sz="4400" dirty="0" err="1">
                <a:solidFill>
                  <a:schemeClr val="bg1"/>
                </a:solidFill>
                <a:latin typeface="Quicksand" pitchFamily="2" charset="0"/>
              </a:rPr>
              <a:t>languages</a:t>
            </a:r>
            <a:r>
              <a:rPr lang="de-AT" sz="4400" dirty="0">
                <a:solidFill>
                  <a:schemeClr val="bg1"/>
                </a:solidFill>
                <a:latin typeface="Quicksand" pitchFamily="2" charset="0"/>
              </a:rPr>
              <a:t>, and </a:t>
            </a:r>
            <a:r>
              <a:rPr lang="de-AT" sz="4400" dirty="0" err="1">
                <a:solidFill>
                  <a:schemeClr val="bg1"/>
                </a:solidFill>
                <a:latin typeface="Quicksand" pitchFamily="2" charset="0"/>
              </a:rPr>
              <a:t>project</a:t>
            </a:r>
            <a:r>
              <a:rPr lang="de-AT" sz="4400" dirty="0">
                <a:solidFill>
                  <a:schemeClr val="bg1"/>
                </a:solidFill>
                <a:latin typeface="Quicksand" pitchFamily="2" charset="0"/>
              </a:rPr>
              <a:t> </a:t>
            </a:r>
            <a:r>
              <a:rPr lang="de-AT" sz="4400" dirty="0" err="1">
                <a:solidFill>
                  <a:schemeClr val="bg1"/>
                </a:solidFill>
                <a:latin typeface="Quicksand" pitchFamily="2" charset="0"/>
              </a:rPr>
              <a:t>management</a:t>
            </a:r>
            <a:r>
              <a:rPr lang="de-AT" sz="4400" dirty="0">
                <a:solidFill>
                  <a:schemeClr val="bg1"/>
                </a:solidFill>
                <a:latin typeface="Quicksand" pitchFamily="2" charset="0"/>
              </a:rPr>
              <a:t>.</a:t>
            </a:r>
            <a:endParaRPr lang="de-AT" sz="5400" dirty="0">
              <a:solidFill>
                <a:schemeClr val="bg1"/>
              </a:solidFill>
              <a:effectLst/>
              <a:latin typeface="Quicksand" pitchFamily="2" charset="0"/>
            </a:endParaRPr>
          </a:p>
        </p:txBody>
      </p:sp>
      <p:pic>
        <p:nvPicPr>
          <p:cNvPr id="5122" name="Picture 2" descr="Keine Fotobeschreibung verfügbar.">
            <a:extLst>
              <a:ext uri="{FF2B5EF4-FFF2-40B4-BE49-F238E27FC236}">
                <a16:creationId xmlns:a16="http://schemas.microsoft.com/office/drawing/2014/main" id="{E0A05058-6E1D-3ADE-9A3C-941B50AD5B3A}"/>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l="6454" r="-26515"/>
          <a:stretch/>
        </p:blipFill>
        <p:spPr bwMode="auto">
          <a:xfrm>
            <a:off x="13191526" y="2441656"/>
            <a:ext cx="6167845" cy="4481118"/>
          </a:xfrm>
          <a:prstGeom prst="rect">
            <a:avLst/>
          </a:prstGeom>
          <a:noFill/>
          <a:extLst>
            <a:ext uri="{909E8E84-426E-40DD-AFC4-6F175D3DCCD1}">
              <a14:hiddenFill xmlns:a14="http://schemas.microsoft.com/office/drawing/2010/main">
                <a:solidFill>
                  <a:srgbClr val="FFFFFF"/>
                </a:solidFill>
              </a14:hiddenFill>
            </a:ext>
          </a:extLst>
        </p:spPr>
      </p:pic>
      <p:sp>
        <p:nvSpPr>
          <p:cNvPr id="6" name="Textfeld 5">
            <a:extLst>
              <a:ext uri="{FF2B5EF4-FFF2-40B4-BE49-F238E27FC236}">
                <a16:creationId xmlns:a16="http://schemas.microsoft.com/office/drawing/2014/main" id="{F2435413-A171-D12F-BD8D-15A2C1AF3B6D}"/>
              </a:ext>
            </a:extLst>
          </p:cNvPr>
          <p:cNvSpPr txBox="1"/>
          <p:nvPr/>
        </p:nvSpPr>
        <p:spPr>
          <a:xfrm>
            <a:off x="3684775" y="9586216"/>
            <a:ext cx="2492990" cy="307777"/>
          </a:xfrm>
          <a:prstGeom prst="rect">
            <a:avLst/>
          </a:prstGeom>
          <a:noFill/>
        </p:spPr>
        <p:txBody>
          <a:bodyPr wrap="none" rtlCol="0">
            <a:spAutoFit/>
          </a:bodyPr>
          <a:lstStyle/>
          <a:p>
            <a:r>
              <a:rPr lang="de-DE" dirty="0" err="1">
                <a:solidFill>
                  <a:schemeClr val="bg1"/>
                </a:solidFill>
              </a:rPr>
              <a:t>Scoure</a:t>
            </a:r>
            <a:r>
              <a:rPr lang="de-DE" dirty="0">
                <a:solidFill>
                  <a:schemeClr val="bg1"/>
                </a:solidFill>
              </a:rPr>
              <a:t>: </a:t>
            </a:r>
            <a:r>
              <a:rPr lang="de-DE" dirty="0" err="1">
                <a:solidFill>
                  <a:schemeClr val="bg1"/>
                </a:solidFill>
              </a:rPr>
              <a:t>www.frontrunners.dk</a:t>
            </a:r>
            <a:endParaRPr lang="de-DE" dirty="0">
              <a:solidFill>
                <a:schemeClr val="bg1"/>
              </a:solidFill>
            </a:endParaRPr>
          </a:p>
        </p:txBody>
      </p:sp>
    </p:spTree>
    <p:extLst>
      <p:ext uri="{BB962C8B-B14F-4D97-AF65-F5344CB8AC3E}">
        <p14:creationId xmlns:p14="http://schemas.microsoft.com/office/powerpoint/2010/main" val="226166317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Shape 174">
          <a:extLst>
            <a:ext uri="{FF2B5EF4-FFF2-40B4-BE49-F238E27FC236}">
              <a16:creationId xmlns:a16="http://schemas.microsoft.com/office/drawing/2014/main" id="{766275B6-CA36-E388-1F0B-A7DE74DDD796}"/>
            </a:ext>
          </a:extLst>
        </p:cNvPr>
        <p:cNvGrpSpPr/>
        <p:nvPr/>
      </p:nvGrpSpPr>
      <p:grpSpPr>
        <a:xfrm>
          <a:off x="0" y="0"/>
          <a:ext cx="0" cy="0"/>
          <a:chOff x="0" y="0"/>
          <a:chExt cx="0" cy="0"/>
        </a:xfrm>
      </p:grpSpPr>
      <p:grpSp>
        <p:nvGrpSpPr>
          <p:cNvPr id="175" name="Google Shape;175;g32567902cf3_0_6">
            <a:extLst>
              <a:ext uri="{FF2B5EF4-FFF2-40B4-BE49-F238E27FC236}">
                <a16:creationId xmlns:a16="http://schemas.microsoft.com/office/drawing/2014/main" id="{2230AB65-9F5C-938F-5CB6-319FB763265E}"/>
              </a:ext>
            </a:extLst>
          </p:cNvPr>
          <p:cNvGrpSpPr/>
          <p:nvPr/>
        </p:nvGrpSpPr>
        <p:grpSpPr>
          <a:xfrm>
            <a:off x="6568" y="-217504"/>
            <a:ext cx="2922102" cy="10504504"/>
            <a:chOff x="0" y="-57150"/>
            <a:chExt cx="769602" cy="2766600"/>
          </a:xfrm>
        </p:grpSpPr>
        <p:sp>
          <p:nvSpPr>
            <p:cNvPr id="176" name="Google Shape;176;g32567902cf3_0_6">
              <a:extLst>
                <a:ext uri="{FF2B5EF4-FFF2-40B4-BE49-F238E27FC236}">
                  <a16:creationId xmlns:a16="http://schemas.microsoft.com/office/drawing/2014/main" id="{879CC895-6FC4-96C9-84A3-73BC0DA50DB6}"/>
                </a:ext>
              </a:extLst>
            </p:cNvPr>
            <p:cNvSpPr/>
            <p:nvPr/>
          </p:nvSpPr>
          <p:spPr>
            <a:xfrm>
              <a:off x="0" y="0"/>
              <a:ext cx="769602" cy="2709333"/>
            </a:xfrm>
            <a:custGeom>
              <a:avLst/>
              <a:gdLst/>
              <a:ahLst/>
              <a:cxnLst/>
              <a:rect l="l" t="t" r="r" b="b"/>
              <a:pathLst>
                <a:path w="769602" h="2709333" extrusionOk="0">
                  <a:moveTo>
                    <a:pt x="0" y="0"/>
                  </a:moveTo>
                  <a:lnTo>
                    <a:pt x="769602" y="0"/>
                  </a:lnTo>
                  <a:lnTo>
                    <a:pt x="769602" y="2709333"/>
                  </a:lnTo>
                  <a:lnTo>
                    <a:pt x="0" y="2709333"/>
                  </a:lnTo>
                  <a:close/>
                </a:path>
              </a:pathLst>
            </a:custGeom>
            <a:solidFill>
              <a:srgbClr val="039796"/>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77" name="Google Shape;177;g32567902cf3_0_6">
              <a:extLst>
                <a:ext uri="{FF2B5EF4-FFF2-40B4-BE49-F238E27FC236}">
                  <a16:creationId xmlns:a16="http://schemas.microsoft.com/office/drawing/2014/main" id="{BA3D8365-D462-F039-93A9-FB6CB45F42DC}"/>
                </a:ext>
              </a:extLst>
            </p:cNvPr>
            <p:cNvSpPr txBox="1"/>
            <p:nvPr/>
          </p:nvSpPr>
          <p:spPr>
            <a:xfrm>
              <a:off x="0" y="-57150"/>
              <a:ext cx="769500" cy="2766600"/>
            </a:xfrm>
            <a:prstGeom prst="rect">
              <a:avLst/>
            </a:prstGeom>
            <a:noFill/>
            <a:ln>
              <a:noFill/>
            </a:ln>
          </p:spPr>
          <p:txBody>
            <a:bodyPr spcFirstLastPara="1" wrap="square" lIns="50800" tIns="50800" rIns="50800" bIns="50800" anchor="ctr" anchorCtr="0">
              <a:noAutofit/>
            </a:bodyPr>
            <a:lstStyle/>
            <a:p>
              <a:pPr marL="0" marR="0" lvl="0" indent="0" algn="ctr" rtl="0">
                <a:lnSpc>
                  <a:spcPct val="147722"/>
                </a:lnSpc>
                <a:spcBef>
                  <a:spcPts val="0"/>
                </a:spcBef>
                <a:spcAft>
                  <a:spcPts val="0"/>
                </a:spcAft>
                <a:buNone/>
              </a:pPr>
              <a:endParaRPr sz="1800">
                <a:solidFill>
                  <a:schemeClr val="dk1"/>
                </a:solidFill>
                <a:latin typeface="Calibri"/>
                <a:ea typeface="Calibri"/>
                <a:cs typeface="Calibri"/>
                <a:sym typeface="Calibri"/>
              </a:endParaRPr>
            </a:p>
            <a:p>
              <a:pPr marL="0" marR="0" lvl="0" indent="0" algn="ctr" rtl="0">
                <a:lnSpc>
                  <a:spcPct val="147722"/>
                </a:lnSpc>
                <a:spcBef>
                  <a:spcPts val="0"/>
                </a:spcBef>
                <a:spcAft>
                  <a:spcPts val="0"/>
                </a:spcAft>
                <a:buNone/>
              </a:pPr>
              <a:endParaRPr sz="1800">
                <a:solidFill>
                  <a:schemeClr val="dk1"/>
                </a:solidFill>
                <a:latin typeface="Calibri"/>
                <a:ea typeface="Calibri"/>
                <a:cs typeface="Calibri"/>
                <a:sym typeface="Calibri"/>
              </a:endParaRPr>
            </a:p>
          </p:txBody>
        </p:sp>
      </p:grpSp>
      <p:sp>
        <p:nvSpPr>
          <p:cNvPr id="178" name="Google Shape;178;g32567902cf3_0_6">
            <a:extLst>
              <a:ext uri="{FF2B5EF4-FFF2-40B4-BE49-F238E27FC236}">
                <a16:creationId xmlns:a16="http://schemas.microsoft.com/office/drawing/2014/main" id="{14E4D58A-2A7A-9FD2-1981-108F6640A7B5}"/>
              </a:ext>
            </a:extLst>
          </p:cNvPr>
          <p:cNvSpPr/>
          <p:nvPr/>
        </p:nvSpPr>
        <p:spPr>
          <a:xfrm>
            <a:off x="-331548" y="0"/>
            <a:ext cx="3598334" cy="2022564"/>
          </a:xfrm>
          <a:custGeom>
            <a:avLst/>
            <a:gdLst/>
            <a:ahLst/>
            <a:cxnLst/>
            <a:rect l="l" t="t" r="r" b="b"/>
            <a:pathLst>
              <a:path w="3598334" h="2022564" extrusionOk="0">
                <a:moveTo>
                  <a:pt x="0" y="0"/>
                </a:moveTo>
                <a:lnTo>
                  <a:pt x="3598335" y="0"/>
                </a:lnTo>
                <a:lnTo>
                  <a:pt x="3598335" y="2022564"/>
                </a:lnTo>
                <a:lnTo>
                  <a:pt x="0" y="2022564"/>
                </a:lnTo>
                <a:lnTo>
                  <a:pt x="0" y="0"/>
                </a:lnTo>
                <a:close/>
              </a:path>
            </a:pathLst>
          </a:custGeom>
          <a:blipFill rotWithShape="1">
            <a:blip r:embed="rId3">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79" name="Google Shape;179;g32567902cf3_0_6">
            <a:extLst>
              <a:ext uri="{FF2B5EF4-FFF2-40B4-BE49-F238E27FC236}">
                <a16:creationId xmlns:a16="http://schemas.microsoft.com/office/drawing/2014/main" id="{D0FCC18C-7F27-5A9C-2546-DC0722999227}"/>
              </a:ext>
            </a:extLst>
          </p:cNvPr>
          <p:cNvSpPr txBox="1"/>
          <p:nvPr/>
        </p:nvSpPr>
        <p:spPr>
          <a:xfrm>
            <a:off x="377149" y="1953375"/>
            <a:ext cx="2167800" cy="689420"/>
          </a:xfrm>
          <a:prstGeom prst="rect">
            <a:avLst/>
          </a:prstGeom>
          <a:noFill/>
          <a:ln>
            <a:noFill/>
          </a:ln>
        </p:spPr>
        <p:txBody>
          <a:bodyPr spcFirstLastPara="1" wrap="square" lIns="0" tIns="0" rIns="0" bIns="0" anchor="t" anchorCtr="0">
            <a:spAutoFit/>
          </a:bodyPr>
          <a:lstStyle/>
          <a:p>
            <a:pPr marL="0" marR="0" lvl="0" indent="0" algn="l" rtl="0">
              <a:lnSpc>
                <a:spcPct val="140000"/>
              </a:lnSpc>
              <a:spcBef>
                <a:spcPts val="0"/>
              </a:spcBef>
              <a:spcAft>
                <a:spcPts val="0"/>
              </a:spcAft>
              <a:buNone/>
            </a:pPr>
            <a:r>
              <a:rPr lang="de-AT" sz="3200" dirty="0">
                <a:solidFill>
                  <a:srgbClr val="F7F1D5"/>
                </a:solidFill>
                <a:latin typeface="Anton"/>
                <a:ea typeface="Anton"/>
                <a:cs typeface="Anton"/>
                <a:sym typeface="Anton"/>
              </a:rPr>
              <a:t>Frontrunners</a:t>
            </a:r>
            <a:endParaRPr sz="3200" dirty="0">
              <a:solidFill>
                <a:srgbClr val="F7F1D5"/>
              </a:solidFill>
              <a:latin typeface="Anton"/>
              <a:ea typeface="Anton"/>
              <a:cs typeface="Anton"/>
              <a:sym typeface="Anton"/>
            </a:endParaRPr>
          </a:p>
        </p:txBody>
      </p:sp>
      <p:sp>
        <p:nvSpPr>
          <p:cNvPr id="186" name="Google Shape;186;g32567902cf3_0_6">
            <a:extLst>
              <a:ext uri="{FF2B5EF4-FFF2-40B4-BE49-F238E27FC236}">
                <a16:creationId xmlns:a16="http://schemas.microsoft.com/office/drawing/2014/main" id="{3148DF7B-E5C2-C812-761C-24E678FE79D5}"/>
              </a:ext>
            </a:extLst>
          </p:cNvPr>
          <p:cNvSpPr/>
          <p:nvPr/>
        </p:nvSpPr>
        <p:spPr>
          <a:xfrm>
            <a:off x="14829676" y="9368075"/>
            <a:ext cx="3337838" cy="744060"/>
          </a:xfrm>
          <a:custGeom>
            <a:avLst/>
            <a:gdLst/>
            <a:ahLst/>
            <a:cxnLst/>
            <a:rect l="l" t="t" r="r" b="b"/>
            <a:pathLst>
              <a:path w="3337838" h="744060" extrusionOk="0">
                <a:moveTo>
                  <a:pt x="0" y="0"/>
                </a:moveTo>
                <a:lnTo>
                  <a:pt x="3337838" y="0"/>
                </a:lnTo>
                <a:lnTo>
                  <a:pt x="3337838" y="744060"/>
                </a:lnTo>
                <a:lnTo>
                  <a:pt x="0" y="744060"/>
                </a:lnTo>
                <a:lnTo>
                  <a:pt x="0" y="0"/>
                </a:lnTo>
                <a:close/>
              </a:path>
            </a:pathLst>
          </a:custGeom>
          <a:blipFill rotWithShape="1">
            <a:blip r:embed="rId4">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bg1"/>
              </a:solidFill>
              <a:latin typeface="Calibri"/>
              <a:ea typeface="Calibri"/>
              <a:cs typeface="Calibri"/>
              <a:sym typeface="Calibri"/>
            </a:endParaRPr>
          </a:p>
        </p:txBody>
      </p:sp>
      <p:sp>
        <p:nvSpPr>
          <p:cNvPr id="3" name="Google Shape;122;g325bd59bfda_0_4">
            <a:extLst>
              <a:ext uri="{FF2B5EF4-FFF2-40B4-BE49-F238E27FC236}">
                <a16:creationId xmlns:a16="http://schemas.microsoft.com/office/drawing/2014/main" id="{814798EB-5D25-7980-0510-92B38D9A060C}"/>
              </a:ext>
            </a:extLst>
          </p:cNvPr>
          <p:cNvSpPr txBox="1"/>
          <p:nvPr/>
        </p:nvSpPr>
        <p:spPr>
          <a:xfrm>
            <a:off x="3299234" y="742309"/>
            <a:ext cx="9515140" cy="9294822"/>
          </a:xfrm>
          <a:prstGeom prst="rect">
            <a:avLst/>
          </a:prstGeom>
          <a:noFill/>
          <a:ln>
            <a:noFill/>
          </a:ln>
        </p:spPr>
        <p:txBody>
          <a:bodyPr spcFirstLastPara="1" wrap="square" lIns="91425" tIns="91425" rIns="91425" bIns="91425" anchor="t" anchorCtr="0">
            <a:spAutoFit/>
          </a:bodyPr>
          <a:lstStyle/>
          <a:p>
            <a:pPr>
              <a:buNone/>
            </a:pPr>
            <a:r>
              <a:rPr lang="en-US" sz="3200" u="sng" noProof="0" dirty="0">
                <a:solidFill>
                  <a:schemeClr val="bg1"/>
                </a:solidFill>
                <a:latin typeface="Quicksand" pitchFamily="2" charset="0"/>
              </a:rPr>
              <a:t>Key Facts About Frontrunners:</a:t>
            </a:r>
          </a:p>
          <a:p>
            <a:pPr>
              <a:buNone/>
            </a:pPr>
            <a:endParaRPr lang="en-US" sz="2800" noProof="0" dirty="0">
              <a:solidFill>
                <a:schemeClr val="bg1"/>
              </a:solidFill>
              <a:latin typeface="Quicksand" pitchFamily="2" charset="0"/>
            </a:endParaRPr>
          </a:p>
          <a:p>
            <a:pPr marL="457200" indent="-457200">
              <a:buClr>
                <a:schemeClr val="bg1"/>
              </a:buClr>
              <a:buFont typeface="Arial" panose="020B0604020202020204" pitchFamily="34" charset="0"/>
              <a:buChar char="•"/>
            </a:pPr>
            <a:r>
              <a:rPr lang="en-US" sz="2800" noProof="0" dirty="0">
                <a:solidFill>
                  <a:schemeClr val="bg1"/>
                </a:solidFill>
                <a:latin typeface="Quicksand" pitchFamily="2" charset="0"/>
              </a:rPr>
              <a:t>The program was founded in 2005 and takes place at </a:t>
            </a:r>
            <a:r>
              <a:rPr lang="en-US" sz="2800" noProof="0" dirty="0" err="1">
                <a:solidFill>
                  <a:schemeClr val="bg1"/>
                </a:solidFill>
                <a:latin typeface="Quicksand" pitchFamily="2" charset="0"/>
              </a:rPr>
              <a:t>Castberggård</a:t>
            </a:r>
            <a:r>
              <a:rPr lang="en-US" sz="2800" noProof="0" dirty="0">
                <a:solidFill>
                  <a:schemeClr val="bg1"/>
                </a:solidFill>
                <a:latin typeface="Quicksand" pitchFamily="2" charset="0"/>
              </a:rPr>
              <a:t>, an education center for deaf people in Denmark.</a:t>
            </a:r>
            <a:br>
              <a:rPr lang="en-US" sz="2800" noProof="0" dirty="0">
                <a:solidFill>
                  <a:schemeClr val="bg1"/>
                </a:solidFill>
                <a:latin typeface="Quicksand" pitchFamily="2" charset="0"/>
              </a:rPr>
            </a:br>
            <a:endParaRPr lang="en-US" sz="2800" noProof="0" dirty="0">
              <a:solidFill>
                <a:schemeClr val="bg1"/>
              </a:solidFill>
              <a:latin typeface="Quicksand" pitchFamily="2" charset="0"/>
            </a:endParaRPr>
          </a:p>
          <a:p>
            <a:pPr marL="457200" indent="-457200">
              <a:buClr>
                <a:schemeClr val="bg1"/>
              </a:buClr>
              <a:buFont typeface="Arial" panose="020B0604020202020204" pitchFamily="34" charset="0"/>
              <a:buChar char="•"/>
            </a:pPr>
            <a:r>
              <a:rPr lang="en-US" sz="2800" noProof="0" dirty="0">
                <a:solidFill>
                  <a:schemeClr val="bg1"/>
                </a:solidFill>
                <a:latin typeface="Quicksand" pitchFamily="2" charset="0"/>
              </a:rPr>
              <a:t>It is designed </a:t>
            </a:r>
            <a:r>
              <a:rPr lang="en-US" sz="2800" b="1" noProof="0" dirty="0">
                <a:solidFill>
                  <a:schemeClr val="bg1"/>
                </a:solidFill>
                <a:latin typeface="Quicksand" pitchFamily="2" charset="0"/>
              </a:rPr>
              <a:t>for young deaf individuals </a:t>
            </a:r>
            <a:r>
              <a:rPr lang="en-US" sz="2800" noProof="0" dirty="0">
                <a:solidFill>
                  <a:schemeClr val="bg1"/>
                </a:solidFill>
                <a:latin typeface="Quicksand" pitchFamily="2" charset="0"/>
              </a:rPr>
              <a:t>from around the world who are passionate about social change and strengthening the deaf community.</a:t>
            </a:r>
            <a:br>
              <a:rPr lang="en-US" sz="2800" noProof="0" dirty="0">
                <a:solidFill>
                  <a:schemeClr val="bg1"/>
                </a:solidFill>
                <a:latin typeface="Quicksand" pitchFamily="2" charset="0"/>
              </a:rPr>
            </a:br>
            <a:endParaRPr lang="en-US" sz="2800" noProof="0" dirty="0">
              <a:solidFill>
                <a:schemeClr val="bg1"/>
              </a:solidFill>
              <a:latin typeface="Quicksand" pitchFamily="2" charset="0"/>
            </a:endParaRPr>
          </a:p>
          <a:p>
            <a:pPr marL="457200" indent="-457200">
              <a:buClr>
                <a:schemeClr val="bg1"/>
              </a:buClr>
              <a:buFont typeface="Arial" panose="020B0604020202020204" pitchFamily="34" charset="0"/>
              <a:buChar char="•"/>
            </a:pPr>
            <a:r>
              <a:rPr lang="en-US" sz="2800" noProof="0" dirty="0">
                <a:solidFill>
                  <a:schemeClr val="bg1"/>
                </a:solidFill>
                <a:latin typeface="Quicksand" pitchFamily="2" charset="0"/>
              </a:rPr>
              <a:t>The courses are taught in </a:t>
            </a:r>
            <a:r>
              <a:rPr lang="en-US" sz="2800" b="1" noProof="0" dirty="0">
                <a:solidFill>
                  <a:schemeClr val="bg1"/>
                </a:solidFill>
                <a:latin typeface="Quicksand" pitchFamily="2" charset="0"/>
              </a:rPr>
              <a:t>International Sign (IS) </a:t>
            </a:r>
            <a:r>
              <a:rPr lang="en-US" sz="2800" noProof="0" dirty="0">
                <a:solidFill>
                  <a:schemeClr val="bg1"/>
                </a:solidFill>
                <a:latin typeface="Quicksand" pitchFamily="2" charset="0"/>
              </a:rPr>
              <a:t>to enable communication among participants from different countries.</a:t>
            </a:r>
            <a:br>
              <a:rPr lang="en-US" sz="2800" noProof="0" dirty="0">
                <a:solidFill>
                  <a:schemeClr val="bg1"/>
                </a:solidFill>
                <a:latin typeface="Quicksand" pitchFamily="2" charset="0"/>
              </a:rPr>
            </a:br>
            <a:endParaRPr lang="en-US" sz="2800" noProof="0" dirty="0">
              <a:solidFill>
                <a:schemeClr val="bg1"/>
              </a:solidFill>
              <a:latin typeface="Quicksand" pitchFamily="2" charset="0"/>
            </a:endParaRPr>
          </a:p>
          <a:p>
            <a:pPr marL="457200" indent="-457200">
              <a:buClr>
                <a:schemeClr val="bg1"/>
              </a:buClr>
              <a:buFont typeface="Arial" panose="020B0604020202020204" pitchFamily="34" charset="0"/>
              <a:buChar char="•"/>
            </a:pPr>
            <a:r>
              <a:rPr lang="en-US" sz="2800" noProof="0" dirty="0">
                <a:solidFill>
                  <a:schemeClr val="bg1"/>
                </a:solidFill>
                <a:latin typeface="Quicksand" pitchFamily="2" charset="0"/>
              </a:rPr>
              <a:t>The program includes different modules, such as module 1 (Leadership &amp; Community Building) and </a:t>
            </a:r>
            <a:br>
              <a:rPr lang="en-US" sz="2800" noProof="0" dirty="0">
                <a:solidFill>
                  <a:schemeClr val="bg1"/>
                </a:solidFill>
                <a:latin typeface="Quicksand" pitchFamily="2" charset="0"/>
              </a:rPr>
            </a:br>
            <a:r>
              <a:rPr lang="en-US" sz="2800" noProof="0" dirty="0">
                <a:solidFill>
                  <a:schemeClr val="bg1"/>
                </a:solidFill>
                <a:latin typeface="Quicksand" pitchFamily="2" charset="0"/>
              </a:rPr>
              <a:t>module 2 (Advanced Specialization &amp; Project Work).</a:t>
            </a:r>
            <a:br>
              <a:rPr lang="en-US" sz="2800" noProof="0" dirty="0">
                <a:solidFill>
                  <a:schemeClr val="bg1"/>
                </a:solidFill>
                <a:latin typeface="Quicksand" pitchFamily="2" charset="0"/>
              </a:rPr>
            </a:br>
            <a:endParaRPr lang="en-US" sz="2800" noProof="0" dirty="0">
              <a:solidFill>
                <a:schemeClr val="bg1"/>
              </a:solidFill>
              <a:latin typeface="Quicksand" pitchFamily="2" charset="0"/>
            </a:endParaRPr>
          </a:p>
          <a:p>
            <a:pPr marL="457200" indent="-457200">
              <a:buClr>
                <a:schemeClr val="bg1"/>
              </a:buClr>
              <a:buFont typeface="Arial" panose="020B0604020202020204" pitchFamily="34" charset="0"/>
              <a:buChar char="•"/>
            </a:pPr>
            <a:r>
              <a:rPr lang="en-US" sz="2800" noProof="0" dirty="0">
                <a:solidFill>
                  <a:schemeClr val="bg1"/>
                </a:solidFill>
                <a:latin typeface="Quicksand" pitchFamily="2" charset="0"/>
              </a:rPr>
              <a:t>Many graduates go on to work in national and international deaf organizations.</a:t>
            </a:r>
          </a:p>
          <a:p>
            <a:endParaRPr lang="en-US" sz="2800" noProof="0" dirty="0">
              <a:solidFill>
                <a:schemeClr val="bg1"/>
              </a:solidFill>
              <a:latin typeface="Quicksand" pitchFamily="2" charset="0"/>
            </a:endParaRPr>
          </a:p>
        </p:txBody>
      </p:sp>
      <p:pic>
        <p:nvPicPr>
          <p:cNvPr id="2" name="Picture 2" descr="Keine Fotobeschreibung verfügbar.">
            <a:extLst>
              <a:ext uri="{FF2B5EF4-FFF2-40B4-BE49-F238E27FC236}">
                <a16:creationId xmlns:a16="http://schemas.microsoft.com/office/drawing/2014/main" id="{F3731B90-9811-9341-51C5-E3B87374F23E}"/>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l="6454" r="-26515"/>
          <a:stretch/>
        </p:blipFill>
        <p:spPr bwMode="auto">
          <a:xfrm>
            <a:off x="13191526" y="2441656"/>
            <a:ext cx="6167845" cy="4481118"/>
          </a:xfrm>
          <a:prstGeom prst="rect">
            <a:avLst/>
          </a:prstGeom>
          <a:noFill/>
          <a:extLst>
            <a:ext uri="{909E8E84-426E-40DD-AFC4-6F175D3DCCD1}">
              <a14:hiddenFill xmlns:a14="http://schemas.microsoft.com/office/drawing/2010/main">
                <a:solidFill>
                  <a:srgbClr val="FFFFFF"/>
                </a:solidFill>
              </a14:hiddenFill>
            </a:ext>
          </a:extLst>
        </p:spPr>
      </p:pic>
      <p:sp>
        <p:nvSpPr>
          <p:cNvPr id="4" name="Textfeld 3">
            <a:extLst>
              <a:ext uri="{FF2B5EF4-FFF2-40B4-BE49-F238E27FC236}">
                <a16:creationId xmlns:a16="http://schemas.microsoft.com/office/drawing/2014/main" id="{B16B0F16-3966-D688-F042-362F50DB75E0}"/>
              </a:ext>
            </a:extLst>
          </p:cNvPr>
          <p:cNvSpPr txBox="1"/>
          <p:nvPr/>
        </p:nvSpPr>
        <p:spPr>
          <a:xfrm>
            <a:off x="3684775" y="9586216"/>
            <a:ext cx="2492990" cy="307777"/>
          </a:xfrm>
          <a:prstGeom prst="rect">
            <a:avLst/>
          </a:prstGeom>
          <a:noFill/>
        </p:spPr>
        <p:txBody>
          <a:bodyPr wrap="none" rtlCol="0">
            <a:spAutoFit/>
          </a:bodyPr>
          <a:lstStyle/>
          <a:p>
            <a:r>
              <a:rPr lang="de-DE" dirty="0" err="1">
                <a:solidFill>
                  <a:schemeClr val="bg1"/>
                </a:solidFill>
              </a:rPr>
              <a:t>Scoure</a:t>
            </a:r>
            <a:r>
              <a:rPr lang="de-DE" dirty="0">
                <a:solidFill>
                  <a:schemeClr val="bg1"/>
                </a:solidFill>
              </a:rPr>
              <a:t>: </a:t>
            </a:r>
            <a:r>
              <a:rPr lang="de-DE" dirty="0" err="1">
                <a:solidFill>
                  <a:schemeClr val="bg1"/>
                </a:solidFill>
              </a:rPr>
              <a:t>www.frontrunners.dk</a:t>
            </a:r>
            <a:endParaRPr lang="de-DE" dirty="0">
              <a:solidFill>
                <a:schemeClr val="bg1"/>
              </a:solidFill>
            </a:endParaRPr>
          </a:p>
        </p:txBody>
      </p:sp>
      <p:sp>
        <p:nvSpPr>
          <p:cNvPr id="5" name="Google Shape;100;p2">
            <a:extLst>
              <a:ext uri="{FF2B5EF4-FFF2-40B4-BE49-F238E27FC236}">
                <a16:creationId xmlns:a16="http://schemas.microsoft.com/office/drawing/2014/main" id="{50D43C83-182A-186E-0A69-ED476365AE31}"/>
              </a:ext>
            </a:extLst>
          </p:cNvPr>
          <p:cNvSpPr/>
          <p:nvPr/>
        </p:nvSpPr>
        <p:spPr>
          <a:xfrm>
            <a:off x="14705525" y="9364430"/>
            <a:ext cx="3354190" cy="747705"/>
          </a:xfrm>
          <a:custGeom>
            <a:avLst/>
            <a:gdLst/>
            <a:ahLst/>
            <a:cxnLst/>
            <a:rect l="l" t="t" r="r" b="b"/>
            <a:pathLst>
              <a:path w="3354190" h="747705" extrusionOk="0">
                <a:moveTo>
                  <a:pt x="0" y="0"/>
                </a:moveTo>
                <a:lnTo>
                  <a:pt x="3354190" y="0"/>
                </a:lnTo>
                <a:lnTo>
                  <a:pt x="3354190" y="747705"/>
                </a:lnTo>
                <a:lnTo>
                  <a:pt x="0" y="747705"/>
                </a:lnTo>
                <a:lnTo>
                  <a:pt x="0" y="0"/>
                </a:lnTo>
                <a:close/>
              </a:path>
            </a:pathLst>
          </a:custGeom>
          <a:blipFill rotWithShape="1">
            <a:blip r:embed="rId6">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bg1"/>
              </a:solidFill>
              <a:latin typeface="Calibri"/>
              <a:ea typeface="Calibri"/>
              <a:cs typeface="Calibri"/>
              <a:sym typeface="Calibri"/>
            </a:endParaRPr>
          </a:p>
        </p:txBody>
      </p:sp>
    </p:spTree>
    <p:extLst>
      <p:ext uri="{BB962C8B-B14F-4D97-AF65-F5344CB8AC3E}">
        <p14:creationId xmlns:p14="http://schemas.microsoft.com/office/powerpoint/2010/main" val="120541976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Shape 174">
          <a:extLst>
            <a:ext uri="{FF2B5EF4-FFF2-40B4-BE49-F238E27FC236}">
              <a16:creationId xmlns:a16="http://schemas.microsoft.com/office/drawing/2014/main" id="{CF6272BE-EE1C-C486-0F28-C5735106F3BD}"/>
            </a:ext>
          </a:extLst>
        </p:cNvPr>
        <p:cNvGrpSpPr/>
        <p:nvPr/>
      </p:nvGrpSpPr>
      <p:grpSpPr>
        <a:xfrm>
          <a:off x="0" y="0"/>
          <a:ext cx="0" cy="0"/>
          <a:chOff x="0" y="0"/>
          <a:chExt cx="0" cy="0"/>
        </a:xfrm>
      </p:grpSpPr>
      <p:grpSp>
        <p:nvGrpSpPr>
          <p:cNvPr id="175" name="Google Shape;175;g32567902cf3_0_6">
            <a:extLst>
              <a:ext uri="{FF2B5EF4-FFF2-40B4-BE49-F238E27FC236}">
                <a16:creationId xmlns:a16="http://schemas.microsoft.com/office/drawing/2014/main" id="{6F1558D8-C0DE-C142-AB70-E4D1E004184F}"/>
              </a:ext>
            </a:extLst>
          </p:cNvPr>
          <p:cNvGrpSpPr/>
          <p:nvPr/>
        </p:nvGrpSpPr>
        <p:grpSpPr>
          <a:xfrm>
            <a:off x="0" y="-216993"/>
            <a:ext cx="2922102" cy="10504504"/>
            <a:chOff x="0" y="-57150"/>
            <a:chExt cx="769602" cy="2766600"/>
          </a:xfrm>
        </p:grpSpPr>
        <p:sp>
          <p:nvSpPr>
            <p:cNvPr id="176" name="Google Shape;176;g32567902cf3_0_6">
              <a:extLst>
                <a:ext uri="{FF2B5EF4-FFF2-40B4-BE49-F238E27FC236}">
                  <a16:creationId xmlns:a16="http://schemas.microsoft.com/office/drawing/2014/main" id="{22C8EF22-494C-A0AB-42A8-2F8CB95AD450}"/>
                </a:ext>
              </a:extLst>
            </p:cNvPr>
            <p:cNvSpPr/>
            <p:nvPr/>
          </p:nvSpPr>
          <p:spPr>
            <a:xfrm>
              <a:off x="0" y="0"/>
              <a:ext cx="769602" cy="2709333"/>
            </a:xfrm>
            <a:custGeom>
              <a:avLst/>
              <a:gdLst/>
              <a:ahLst/>
              <a:cxnLst/>
              <a:rect l="l" t="t" r="r" b="b"/>
              <a:pathLst>
                <a:path w="769602" h="2709333" extrusionOk="0">
                  <a:moveTo>
                    <a:pt x="0" y="0"/>
                  </a:moveTo>
                  <a:lnTo>
                    <a:pt x="769602" y="0"/>
                  </a:lnTo>
                  <a:lnTo>
                    <a:pt x="769602" y="2709333"/>
                  </a:lnTo>
                  <a:lnTo>
                    <a:pt x="0" y="2709333"/>
                  </a:lnTo>
                  <a:close/>
                </a:path>
              </a:pathLst>
            </a:custGeom>
            <a:solidFill>
              <a:srgbClr val="039796"/>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77" name="Google Shape;177;g32567902cf3_0_6">
              <a:extLst>
                <a:ext uri="{FF2B5EF4-FFF2-40B4-BE49-F238E27FC236}">
                  <a16:creationId xmlns:a16="http://schemas.microsoft.com/office/drawing/2014/main" id="{E8DE98A3-242F-CC9B-A7E0-6746A9B610A8}"/>
                </a:ext>
              </a:extLst>
            </p:cNvPr>
            <p:cNvSpPr txBox="1"/>
            <p:nvPr/>
          </p:nvSpPr>
          <p:spPr>
            <a:xfrm>
              <a:off x="0" y="-57150"/>
              <a:ext cx="769500" cy="2766600"/>
            </a:xfrm>
            <a:prstGeom prst="rect">
              <a:avLst/>
            </a:prstGeom>
            <a:noFill/>
            <a:ln>
              <a:noFill/>
            </a:ln>
          </p:spPr>
          <p:txBody>
            <a:bodyPr spcFirstLastPara="1" wrap="square" lIns="50800" tIns="50800" rIns="50800" bIns="50800" anchor="ctr" anchorCtr="0">
              <a:noAutofit/>
            </a:bodyPr>
            <a:lstStyle/>
            <a:p>
              <a:pPr marL="0" marR="0" lvl="0" indent="0" algn="ctr" rtl="0">
                <a:lnSpc>
                  <a:spcPct val="147722"/>
                </a:lnSpc>
                <a:spcBef>
                  <a:spcPts val="0"/>
                </a:spcBef>
                <a:spcAft>
                  <a:spcPts val="0"/>
                </a:spcAft>
                <a:buNone/>
              </a:pPr>
              <a:endParaRPr sz="1800">
                <a:solidFill>
                  <a:schemeClr val="dk1"/>
                </a:solidFill>
                <a:latin typeface="Calibri"/>
                <a:ea typeface="Calibri"/>
                <a:cs typeface="Calibri"/>
                <a:sym typeface="Calibri"/>
              </a:endParaRPr>
            </a:p>
            <a:p>
              <a:pPr marL="0" marR="0" lvl="0" indent="0" algn="ctr" rtl="0">
                <a:lnSpc>
                  <a:spcPct val="147722"/>
                </a:lnSpc>
                <a:spcBef>
                  <a:spcPts val="0"/>
                </a:spcBef>
                <a:spcAft>
                  <a:spcPts val="0"/>
                </a:spcAft>
                <a:buNone/>
              </a:pPr>
              <a:endParaRPr sz="1800">
                <a:solidFill>
                  <a:schemeClr val="dk1"/>
                </a:solidFill>
                <a:latin typeface="Calibri"/>
                <a:ea typeface="Calibri"/>
                <a:cs typeface="Calibri"/>
                <a:sym typeface="Calibri"/>
              </a:endParaRPr>
            </a:p>
          </p:txBody>
        </p:sp>
      </p:grpSp>
      <p:sp>
        <p:nvSpPr>
          <p:cNvPr id="178" name="Google Shape;178;g32567902cf3_0_6">
            <a:extLst>
              <a:ext uri="{FF2B5EF4-FFF2-40B4-BE49-F238E27FC236}">
                <a16:creationId xmlns:a16="http://schemas.microsoft.com/office/drawing/2014/main" id="{CA431DBD-8AEE-C92E-1F20-A3E19A751089}"/>
              </a:ext>
            </a:extLst>
          </p:cNvPr>
          <p:cNvSpPr/>
          <p:nvPr/>
        </p:nvSpPr>
        <p:spPr>
          <a:xfrm>
            <a:off x="-331548" y="0"/>
            <a:ext cx="3598334" cy="2022564"/>
          </a:xfrm>
          <a:custGeom>
            <a:avLst/>
            <a:gdLst/>
            <a:ahLst/>
            <a:cxnLst/>
            <a:rect l="l" t="t" r="r" b="b"/>
            <a:pathLst>
              <a:path w="3598334" h="2022564" extrusionOk="0">
                <a:moveTo>
                  <a:pt x="0" y="0"/>
                </a:moveTo>
                <a:lnTo>
                  <a:pt x="3598335" y="0"/>
                </a:lnTo>
                <a:lnTo>
                  <a:pt x="3598335" y="2022564"/>
                </a:lnTo>
                <a:lnTo>
                  <a:pt x="0" y="2022564"/>
                </a:lnTo>
                <a:lnTo>
                  <a:pt x="0" y="0"/>
                </a:lnTo>
                <a:close/>
              </a:path>
            </a:pathLst>
          </a:custGeom>
          <a:blipFill rotWithShape="1">
            <a:blip r:embed="rId3">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79" name="Google Shape;179;g32567902cf3_0_6">
            <a:extLst>
              <a:ext uri="{FF2B5EF4-FFF2-40B4-BE49-F238E27FC236}">
                <a16:creationId xmlns:a16="http://schemas.microsoft.com/office/drawing/2014/main" id="{0DBC49A6-A21E-0108-4F17-1003566F1E50}"/>
              </a:ext>
            </a:extLst>
          </p:cNvPr>
          <p:cNvSpPr txBox="1"/>
          <p:nvPr/>
        </p:nvSpPr>
        <p:spPr>
          <a:xfrm>
            <a:off x="377149" y="1953375"/>
            <a:ext cx="2167800" cy="689420"/>
          </a:xfrm>
          <a:prstGeom prst="rect">
            <a:avLst/>
          </a:prstGeom>
          <a:noFill/>
          <a:ln>
            <a:noFill/>
          </a:ln>
        </p:spPr>
        <p:txBody>
          <a:bodyPr spcFirstLastPara="1" wrap="square" lIns="0" tIns="0" rIns="0" bIns="0" anchor="t" anchorCtr="0">
            <a:spAutoFit/>
          </a:bodyPr>
          <a:lstStyle/>
          <a:p>
            <a:pPr marL="0" marR="0" lvl="0" indent="0" algn="l" rtl="0">
              <a:lnSpc>
                <a:spcPct val="140000"/>
              </a:lnSpc>
              <a:spcBef>
                <a:spcPts val="0"/>
              </a:spcBef>
              <a:spcAft>
                <a:spcPts val="0"/>
              </a:spcAft>
              <a:buNone/>
            </a:pPr>
            <a:r>
              <a:rPr lang="de-AT" sz="3200" dirty="0">
                <a:solidFill>
                  <a:srgbClr val="F7F1D5"/>
                </a:solidFill>
                <a:latin typeface="Anton"/>
                <a:ea typeface="Anton"/>
                <a:cs typeface="Anton"/>
                <a:sym typeface="Anton"/>
              </a:rPr>
              <a:t>Frontrunners</a:t>
            </a:r>
            <a:endParaRPr sz="3200" dirty="0">
              <a:solidFill>
                <a:srgbClr val="F7F1D5"/>
              </a:solidFill>
              <a:latin typeface="Anton"/>
              <a:ea typeface="Anton"/>
              <a:cs typeface="Anton"/>
              <a:sym typeface="Anton"/>
            </a:endParaRPr>
          </a:p>
        </p:txBody>
      </p:sp>
      <p:sp>
        <p:nvSpPr>
          <p:cNvPr id="186" name="Google Shape;186;g32567902cf3_0_6">
            <a:extLst>
              <a:ext uri="{FF2B5EF4-FFF2-40B4-BE49-F238E27FC236}">
                <a16:creationId xmlns:a16="http://schemas.microsoft.com/office/drawing/2014/main" id="{581FC365-00C4-0B4A-F004-8C3345FCDA62}"/>
              </a:ext>
            </a:extLst>
          </p:cNvPr>
          <p:cNvSpPr/>
          <p:nvPr/>
        </p:nvSpPr>
        <p:spPr>
          <a:xfrm>
            <a:off x="14829676" y="9368075"/>
            <a:ext cx="3337838" cy="744060"/>
          </a:xfrm>
          <a:custGeom>
            <a:avLst/>
            <a:gdLst/>
            <a:ahLst/>
            <a:cxnLst/>
            <a:rect l="l" t="t" r="r" b="b"/>
            <a:pathLst>
              <a:path w="3337838" h="744060" extrusionOk="0">
                <a:moveTo>
                  <a:pt x="0" y="0"/>
                </a:moveTo>
                <a:lnTo>
                  <a:pt x="3337838" y="0"/>
                </a:lnTo>
                <a:lnTo>
                  <a:pt x="3337838" y="744060"/>
                </a:lnTo>
                <a:lnTo>
                  <a:pt x="0" y="744060"/>
                </a:lnTo>
                <a:lnTo>
                  <a:pt x="0" y="0"/>
                </a:lnTo>
                <a:close/>
              </a:path>
            </a:pathLst>
          </a:custGeom>
          <a:blipFill rotWithShape="1">
            <a:blip r:embed="rId4">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4" name="Google Shape;180;g32567902cf3_0_6">
            <a:extLst>
              <a:ext uri="{FF2B5EF4-FFF2-40B4-BE49-F238E27FC236}">
                <a16:creationId xmlns:a16="http://schemas.microsoft.com/office/drawing/2014/main" id="{864FF661-D5D7-E87D-073E-58583459FE93}"/>
              </a:ext>
            </a:extLst>
          </p:cNvPr>
          <p:cNvSpPr txBox="1"/>
          <p:nvPr/>
        </p:nvSpPr>
        <p:spPr>
          <a:xfrm>
            <a:off x="3684775" y="421738"/>
            <a:ext cx="13888200" cy="1335750"/>
          </a:xfrm>
          <a:prstGeom prst="rect">
            <a:avLst/>
          </a:prstGeom>
          <a:noFill/>
          <a:ln>
            <a:noFill/>
          </a:ln>
        </p:spPr>
        <p:txBody>
          <a:bodyPr spcFirstLastPara="1" wrap="square" lIns="0" tIns="0" rIns="0" bIns="0" anchor="t" anchorCtr="0">
            <a:spAutoFit/>
          </a:bodyPr>
          <a:lstStyle/>
          <a:p>
            <a:pPr marL="0" marR="0" lvl="0" indent="0" algn="ctr" rtl="0">
              <a:lnSpc>
                <a:spcPct val="140000"/>
              </a:lnSpc>
              <a:spcBef>
                <a:spcPts val="0"/>
              </a:spcBef>
              <a:spcAft>
                <a:spcPts val="0"/>
              </a:spcAft>
              <a:buNone/>
            </a:pPr>
            <a:r>
              <a:rPr lang="en-US" sz="6200" dirty="0">
                <a:solidFill>
                  <a:schemeClr val="bg1"/>
                </a:solidFill>
                <a:latin typeface="Anton"/>
                <a:ea typeface="Anton"/>
                <a:cs typeface="Anton"/>
                <a:sym typeface="Anton"/>
              </a:rPr>
              <a:t>activities</a:t>
            </a:r>
            <a:endParaRPr lang="en-US" sz="6200" dirty="0">
              <a:solidFill>
                <a:schemeClr val="bg1"/>
              </a:solidFill>
            </a:endParaRPr>
          </a:p>
        </p:txBody>
      </p:sp>
      <p:sp>
        <p:nvSpPr>
          <p:cNvPr id="7" name="Google Shape;184;g32567902cf3_0_6">
            <a:extLst>
              <a:ext uri="{FF2B5EF4-FFF2-40B4-BE49-F238E27FC236}">
                <a16:creationId xmlns:a16="http://schemas.microsoft.com/office/drawing/2014/main" id="{85B7C9EC-A3D2-41EC-E665-4688F6EA8709}"/>
              </a:ext>
            </a:extLst>
          </p:cNvPr>
          <p:cNvSpPr txBox="1"/>
          <p:nvPr/>
        </p:nvSpPr>
        <p:spPr>
          <a:xfrm>
            <a:off x="4231137" y="8849942"/>
            <a:ext cx="3664074" cy="593555"/>
          </a:xfrm>
          <a:prstGeom prst="rect">
            <a:avLst/>
          </a:prstGeom>
          <a:noFill/>
          <a:ln w="38100">
            <a:noFill/>
          </a:ln>
        </p:spPr>
        <p:txBody>
          <a:bodyPr spcFirstLastPara="1" wrap="square" lIns="91425" tIns="91425" rIns="91425" bIns="91425" anchor="t" anchorCtr="0">
            <a:noAutofit/>
          </a:bodyPr>
          <a:lstStyle/>
          <a:p>
            <a:pPr marL="0" lvl="0" indent="0" algn="ctr" rtl="0">
              <a:spcBef>
                <a:spcPts val="0"/>
              </a:spcBef>
              <a:spcAft>
                <a:spcPts val="0"/>
              </a:spcAft>
              <a:buNone/>
            </a:pPr>
            <a:r>
              <a:rPr lang="en-US" sz="2400" dirty="0">
                <a:solidFill>
                  <a:schemeClr val="bg1"/>
                </a:solidFill>
                <a:latin typeface="Quicksand SemiBold"/>
                <a:ea typeface="Quicksand SemiBold"/>
                <a:cs typeface="Quicksand SemiBold"/>
                <a:sym typeface="Quicksand SemiBold"/>
              </a:rPr>
              <a:t>group work</a:t>
            </a:r>
          </a:p>
        </p:txBody>
      </p:sp>
      <p:sp>
        <p:nvSpPr>
          <p:cNvPr id="8" name="Google Shape;184;g32567902cf3_0_6">
            <a:extLst>
              <a:ext uri="{FF2B5EF4-FFF2-40B4-BE49-F238E27FC236}">
                <a16:creationId xmlns:a16="http://schemas.microsoft.com/office/drawing/2014/main" id="{1FC636C3-6D26-7795-C2ED-7426DC25260B}"/>
              </a:ext>
            </a:extLst>
          </p:cNvPr>
          <p:cNvSpPr txBox="1"/>
          <p:nvPr/>
        </p:nvSpPr>
        <p:spPr>
          <a:xfrm>
            <a:off x="8640720" y="8849942"/>
            <a:ext cx="3664074" cy="593555"/>
          </a:xfrm>
          <a:prstGeom prst="rect">
            <a:avLst/>
          </a:prstGeom>
          <a:noFill/>
          <a:ln w="38100">
            <a:noFill/>
          </a:ln>
        </p:spPr>
        <p:txBody>
          <a:bodyPr spcFirstLastPara="1" wrap="square" lIns="91425" tIns="91425" rIns="91425" bIns="91425" anchor="t" anchorCtr="0">
            <a:noAutofit/>
          </a:bodyPr>
          <a:lstStyle/>
          <a:p>
            <a:pPr marL="0" lvl="0" indent="0" algn="ctr" rtl="0">
              <a:spcBef>
                <a:spcPts val="0"/>
              </a:spcBef>
              <a:spcAft>
                <a:spcPts val="0"/>
              </a:spcAft>
              <a:buNone/>
            </a:pPr>
            <a:r>
              <a:rPr lang="en-US" sz="2400" dirty="0">
                <a:solidFill>
                  <a:schemeClr val="bg1"/>
                </a:solidFill>
                <a:latin typeface="Quicksand SemiBold"/>
                <a:ea typeface="Quicksand SemiBold"/>
                <a:cs typeface="Quicksand SemiBold"/>
                <a:sym typeface="Quicksand SemiBold"/>
              </a:rPr>
              <a:t>lesson</a:t>
            </a:r>
          </a:p>
        </p:txBody>
      </p:sp>
      <p:sp>
        <p:nvSpPr>
          <p:cNvPr id="9" name="Google Shape;184;g32567902cf3_0_6">
            <a:extLst>
              <a:ext uri="{FF2B5EF4-FFF2-40B4-BE49-F238E27FC236}">
                <a16:creationId xmlns:a16="http://schemas.microsoft.com/office/drawing/2014/main" id="{E21F7935-5BD5-2BF3-B657-D1E9B651679B}"/>
              </a:ext>
            </a:extLst>
          </p:cNvPr>
          <p:cNvSpPr txBox="1"/>
          <p:nvPr/>
        </p:nvSpPr>
        <p:spPr>
          <a:xfrm>
            <a:off x="13329167" y="5143500"/>
            <a:ext cx="3664074" cy="593555"/>
          </a:xfrm>
          <a:prstGeom prst="rect">
            <a:avLst/>
          </a:prstGeom>
          <a:noFill/>
          <a:ln w="38100">
            <a:noFill/>
          </a:ln>
        </p:spPr>
        <p:txBody>
          <a:bodyPr spcFirstLastPara="1" wrap="square" lIns="91425" tIns="91425" rIns="91425" bIns="91425" anchor="t" anchorCtr="0">
            <a:noAutofit/>
          </a:bodyPr>
          <a:lstStyle/>
          <a:p>
            <a:pPr marL="0" lvl="0" indent="0" algn="ctr" rtl="0">
              <a:spcBef>
                <a:spcPts val="0"/>
              </a:spcBef>
              <a:spcAft>
                <a:spcPts val="0"/>
              </a:spcAft>
              <a:buNone/>
            </a:pPr>
            <a:r>
              <a:rPr lang="en-US" sz="2400" dirty="0">
                <a:solidFill>
                  <a:schemeClr val="bg1"/>
                </a:solidFill>
                <a:latin typeface="Quicksand SemiBold"/>
                <a:ea typeface="Quicksand SemiBold"/>
                <a:cs typeface="Quicksand SemiBold"/>
                <a:sym typeface="Quicksand SemiBold"/>
              </a:rPr>
              <a:t>workshop</a:t>
            </a:r>
          </a:p>
        </p:txBody>
      </p:sp>
      <p:sp>
        <p:nvSpPr>
          <p:cNvPr id="10" name="Google Shape;184;g32567902cf3_0_6">
            <a:extLst>
              <a:ext uri="{FF2B5EF4-FFF2-40B4-BE49-F238E27FC236}">
                <a16:creationId xmlns:a16="http://schemas.microsoft.com/office/drawing/2014/main" id="{13C20642-0943-3653-B65B-2F89357F385F}"/>
              </a:ext>
            </a:extLst>
          </p:cNvPr>
          <p:cNvSpPr txBox="1"/>
          <p:nvPr/>
        </p:nvSpPr>
        <p:spPr>
          <a:xfrm>
            <a:off x="13558510" y="8774520"/>
            <a:ext cx="3471633" cy="593555"/>
          </a:xfrm>
          <a:prstGeom prst="rect">
            <a:avLst/>
          </a:prstGeom>
          <a:noFill/>
          <a:ln w="38100">
            <a:noFill/>
          </a:ln>
        </p:spPr>
        <p:txBody>
          <a:bodyPr spcFirstLastPara="1" wrap="square" lIns="91425" tIns="91425" rIns="91425" bIns="91425" anchor="t" anchorCtr="0">
            <a:noAutofit/>
          </a:bodyPr>
          <a:lstStyle/>
          <a:p>
            <a:pPr marL="0" lvl="0" indent="0" algn="ctr" rtl="0">
              <a:spcBef>
                <a:spcPts val="0"/>
              </a:spcBef>
              <a:spcAft>
                <a:spcPts val="0"/>
              </a:spcAft>
              <a:buNone/>
            </a:pPr>
            <a:r>
              <a:rPr lang="en-US" sz="2400" dirty="0">
                <a:solidFill>
                  <a:schemeClr val="bg1"/>
                </a:solidFill>
                <a:latin typeface="Quicksand SemiBold"/>
                <a:ea typeface="Quicksand SemiBold"/>
                <a:cs typeface="Quicksand SemiBold"/>
                <a:sym typeface="Quicksand SemiBold"/>
              </a:rPr>
              <a:t>discussion</a:t>
            </a:r>
          </a:p>
        </p:txBody>
      </p:sp>
      <p:pic>
        <p:nvPicPr>
          <p:cNvPr id="9218" name="Picture 2" descr="Keine Fotobeschreibung verfügbar.">
            <a:extLst>
              <a:ext uri="{FF2B5EF4-FFF2-40B4-BE49-F238E27FC236}">
                <a16:creationId xmlns:a16="http://schemas.microsoft.com/office/drawing/2014/main" id="{FEFBEE1E-284F-3E04-E705-94890BB01CEF}"/>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838880" y="6117272"/>
            <a:ext cx="3968269" cy="2642794"/>
          </a:xfrm>
          <a:prstGeom prst="rect">
            <a:avLst/>
          </a:prstGeom>
          <a:noFill/>
          <a:extLst>
            <a:ext uri="{909E8E84-426E-40DD-AFC4-6F175D3DCCD1}">
              <a14:hiddenFill xmlns:a14="http://schemas.microsoft.com/office/drawing/2010/main">
                <a:solidFill>
                  <a:srgbClr val="FFFFFF"/>
                </a:solidFill>
              </a14:hiddenFill>
            </a:ext>
          </a:extLst>
        </p:spPr>
      </p:pic>
      <p:pic>
        <p:nvPicPr>
          <p:cNvPr id="9220" name="Picture 4" descr="Keine Fotobeschreibung verfügbar.">
            <a:extLst>
              <a:ext uri="{FF2B5EF4-FFF2-40B4-BE49-F238E27FC236}">
                <a16:creationId xmlns:a16="http://schemas.microsoft.com/office/drawing/2014/main" id="{8C773213-A76A-1A19-C6E3-640EEF856E7D}"/>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3367468" y="1989349"/>
            <a:ext cx="3920511" cy="2956810"/>
          </a:xfrm>
          <a:prstGeom prst="rect">
            <a:avLst/>
          </a:prstGeom>
          <a:noFill/>
          <a:extLst>
            <a:ext uri="{909E8E84-426E-40DD-AFC4-6F175D3DCCD1}">
              <a14:hiddenFill xmlns:a14="http://schemas.microsoft.com/office/drawing/2010/main">
                <a:solidFill>
                  <a:srgbClr val="FFFFFF"/>
                </a:solidFill>
              </a14:hiddenFill>
            </a:ext>
          </a:extLst>
        </p:spPr>
      </p:pic>
      <p:pic>
        <p:nvPicPr>
          <p:cNvPr id="9222" name="Picture 6" descr="Keine Fotobeschreibung verfügbar.">
            <a:extLst>
              <a:ext uri="{FF2B5EF4-FFF2-40B4-BE49-F238E27FC236}">
                <a16:creationId xmlns:a16="http://schemas.microsoft.com/office/drawing/2014/main" id="{2CC488DB-DB7E-7DFF-BB04-B70137E9E15F}"/>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8640720" y="6117272"/>
            <a:ext cx="3942415" cy="2619921"/>
          </a:xfrm>
          <a:prstGeom prst="rect">
            <a:avLst/>
          </a:prstGeom>
          <a:noFill/>
          <a:extLst>
            <a:ext uri="{909E8E84-426E-40DD-AFC4-6F175D3DCCD1}">
              <a14:hiddenFill xmlns:a14="http://schemas.microsoft.com/office/drawing/2010/main">
                <a:solidFill>
                  <a:srgbClr val="FFFFFF"/>
                </a:solidFill>
              </a14:hiddenFill>
            </a:ext>
          </a:extLst>
        </p:spPr>
      </p:pic>
      <p:pic>
        <p:nvPicPr>
          <p:cNvPr id="9224" name="Picture 8" descr="Keine Fotobeschreibung verfügbar.">
            <a:extLst>
              <a:ext uri="{FF2B5EF4-FFF2-40B4-BE49-F238E27FC236}">
                <a16:creationId xmlns:a16="http://schemas.microsoft.com/office/drawing/2014/main" id="{DE0DE140-6F0E-568A-C680-83E2BD093910}"/>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8640720" y="1989348"/>
            <a:ext cx="3942415" cy="2956811"/>
          </a:xfrm>
          <a:prstGeom prst="rect">
            <a:avLst/>
          </a:prstGeom>
          <a:noFill/>
          <a:extLst>
            <a:ext uri="{909E8E84-426E-40DD-AFC4-6F175D3DCCD1}">
              <a14:hiddenFill xmlns:a14="http://schemas.microsoft.com/office/drawing/2010/main">
                <a:solidFill>
                  <a:srgbClr val="FFFFFF"/>
                </a:solidFill>
              </a14:hiddenFill>
            </a:ext>
          </a:extLst>
        </p:spPr>
      </p:pic>
      <p:pic>
        <p:nvPicPr>
          <p:cNvPr id="9226" name="Picture 10" descr="Keine Fotobeschreibung verfügbar.">
            <a:extLst>
              <a:ext uri="{FF2B5EF4-FFF2-40B4-BE49-F238E27FC236}">
                <a16:creationId xmlns:a16="http://schemas.microsoft.com/office/drawing/2014/main" id="{E57BAB90-DACF-579A-0D01-C830B1682B91}"/>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3598334" y="1954303"/>
            <a:ext cx="4449362" cy="2956811"/>
          </a:xfrm>
          <a:prstGeom prst="rect">
            <a:avLst/>
          </a:prstGeom>
          <a:noFill/>
          <a:extLst>
            <a:ext uri="{909E8E84-426E-40DD-AFC4-6F175D3DCCD1}">
              <a14:hiddenFill xmlns:a14="http://schemas.microsoft.com/office/drawing/2010/main">
                <a:solidFill>
                  <a:srgbClr val="FFFFFF"/>
                </a:solidFill>
              </a14:hiddenFill>
            </a:ext>
          </a:extLst>
        </p:spPr>
      </p:pic>
      <p:sp>
        <p:nvSpPr>
          <p:cNvPr id="2" name="Google Shape;184;g32567902cf3_0_6">
            <a:extLst>
              <a:ext uri="{FF2B5EF4-FFF2-40B4-BE49-F238E27FC236}">
                <a16:creationId xmlns:a16="http://schemas.microsoft.com/office/drawing/2014/main" id="{747DC0EB-EE2A-A294-C9D3-4414C1465E56}"/>
              </a:ext>
            </a:extLst>
          </p:cNvPr>
          <p:cNvSpPr txBox="1"/>
          <p:nvPr/>
        </p:nvSpPr>
        <p:spPr>
          <a:xfrm>
            <a:off x="8796838" y="5143499"/>
            <a:ext cx="3664074" cy="593555"/>
          </a:xfrm>
          <a:prstGeom prst="rect">
            <a:avLst/>
          </a:prstGeom>
          <a:noFill/>
          <a:ln w="38100">
            <a:noFill/>
          </a:ln>
        </p:spPr>
        <p:txBody>
          <a:bodyPr spcFirstLastPara="1" wrap="square" lIns="91425" tIns="91425" rIns="91425" bIns="91425" anchor="t" anchorCtr="0">
            <a:noAutofit/>
          </a:bodyPr>
          <a:lstStyle/>
          <a:p>
            <a:pPr marL="0" lvl="0" indent="0" algn="ctr" rtl="0">
              <a:spcBef>
                <a:spcPts val="0"/>
              </a:spcBef>
              <a:spcAft>
                <a:spcPts val="0"/>
              </a:spcAft>
              <a:buNone/>
            </a:pPr>
            <a:r>
              <a:rPr lang="en-US" sz="2400" dirty="0">
                <a:solidFill>
                  <a:schemeClr val="bg1"/>
                </a:solidFill>
                <a:latin typeface="Quicksand SemiBold"/>
                <a:ea typeface="Quicksand SemiBold"/>
                <a:cs typeface="Quicksand SemiBold"/>
                <a:sym typeface="Quicksand SemiBold"/>
              </a:rPr>
              <a:t>Sport activities</a:t>
            </a:r>
          </a:p>
        </p:txBody>
      </p:sp>
      <p:sp>
        <p:nvSpPr>
          <p:cNvPr id="3" name="Google Shape;184;g32567902cf3_0_6">
            <a:extLst>
              <a:ext uri="{FF2B5EF4-FFF2-40B4-BE49-F238E27FC236}">
                <a16:creationId xmlns:a16="http://schemas.microsoft.com/office/drawing/2014/main" id="{5CF06573-DCAB-353D-F737-3703A357BB2A}"/>
              </a:ext>
            </a:extLst>
          </p:cNvPr>
          <p:cNvSpPr txBox="1"/>
          <p:nvPr/>
        </p:nvSpPr>
        <p:spPr>
          <a:xfrm>
            <a:off x="3598333" y="5143499"/>
            <a:ext cx="4449361" cy="593555"/>
          </a:xfrm>
          <a:prstGeom prst="rect">
            <a:avLst/>
          </a:prstGeom>
          <a:noFill/>
          <a:ln w="38100">
            <a:noFill/>
          </a:ln>
        </p:spPr>
        <p:txBody>
          <a:bodyPr spcFirstLastPara="1" wrap="square" lIns="91425" tIns="91425" rIns="91425" bIns="91425" anchor="t" anchorCtr="0">
            <a:noAutofit/>
          </a:bodyPr>
          <a:lstStyle/>
          <a:p>
            <a:pPr marL="0" lvl="0" indent="0" algn="ctr" rtl="0">
              <a:spcBef>
                <a:spcPts val="0"/>
              </a:spcBef>
              <a:spcAft>
                <a:spcPts val="0"/>
              </a:spcAft>
              <a:buNone/>
            </a:pPr>
            <a:r>
              <a:rPr lang="en-US" sz="2400" dirty="0">
                <a:solidFill>
                  <a:schemeClr val="bg1"/>
                </a:solidFill>
                <a:latin typeface="Quicksand SemiBold"/>
                <a:ea typeface="Quicksand SemiBold"/>
                <a:cs typeface="Quicksand SemiBold"/>
                <a:sym typeface="Quicksand SemiBold"/>
              </a:rPr>
              <a:t>Deaf teachers</a:t>
            </a:r>
          </a:p>
        </p:txBody>
      </p:sp>
      <p:pic>
        <p:nvPicPr>
          <p:cNvPr id="9230" name="Picture 14" descr="Keine Fotobeschreibung verfügbar.">
            <a:extLst>
              <a:ext uri="{FF2B5EF4-FFF2-40B4-BE49-F238E27FC236}">
                <a16:creationId xmlns:a16="http://schemas.microsoft.com/office/drawing/2014/main" id="{276FB223-CB0C-CA34-1F47-DCEFA1646A06}"/>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13565860" y="6089449"/>
            <a:ext cx="3523725" cy="2642794"/>
          </a:xfrm>
          <a:prstGeom prst="rect">
            <a:avLst/>
          </a:prstGeom>
          <a:noFill/>
          <a:extLst>
            <a:ext uri="{909E8E84-426E-40DD-AFC4-6F175D3DCCD1}">
              <a14:hiddenFill xmlns:a14="http://schemas.microsoft.com/office/drawing/2010/main">
                <a:solidFill>
                  <a:srgbClr val="FFFFFF"/>
                </a:solidFill>
              </a14:hiddenFill>
            </a:ext>
          </a:extLst>
        </p:spPr>
      </p:pic>
      <p:sp>
        <p:nvSpPr>
          <p:cNvPr id="5" name="Google Shape;100;p2">
            <a:extLst>
              <a:ext uri="{FF2B5EF4-FFF2-40B4-BE49-F238E27FC236}">
                <a16:creationId xmlns:a16="http://schemas.microsoft.com/office/drawing/2014/main" id="{6E62F036-3A9D-8F77-A8FE-D2A515FB5DAF}"/>
              </a:ext>
            </a:extLst>
          </p:cNvPr>
          <p:cNvSpPr/>
          <p:nvPr/>
        </p:nvSpPr>
        <p:spPr>
          <a:xfrm>
            <a:off x="14705525" y="9364430"/>
            <a:ext cx="3354190" cy="747705"/>
          </a:xfrm>
          <a:custGeom>
            <a:avLst/>
            <a:gdLst/>
            <a:ahLst/>
            <a:cxnLst/>
            <a:rect l="l" t="t" r="r" b="b"/>
            <a:pathLst>
              <a:path w="3354190" h="747705" extrusionOk="0">
                <a:moveTo>
                  <a:pt x="0" y="0"/>
                </a:moveTo>
                <a:lnTo>
                  <a:pt x="3354190" y="0"/>
                </a:lnTo>
                <a:lnTo>
                  <a:pt x="3354190" y="747705"/>
                </a:lnTo>
                <a:lnTo>
                  <a:pt x="0" y="747705"/>
                </a:lnTo>
                <a:lnTo>
                  <a:pt x="0" y="0"/>
                </a:lnTo>
                <a:close/>
              </a:path>
            </a:pathLst>
          </a:custGeom>
          <a:blipFill rotWithShape="1">
            <a:blip r:embed="rId11">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130408241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Shape 227"/>
        <p:cNvGrpSpPr/>
        <p:nvPr/>
      </p:nvGrpSpPr>
      <p:grpSpPr>
        <a:xfrm>
          <a:off x="0" y="0"/>
          <a:ext cx="0" cy="0"/>
          <a:chOff x="0" y="0"/>
          <a:chExt cx="0" cy="0"/>
        </a:xfrm>
      </p:grpSpPr>
      <p:grpSp>
        <p:nvGrpSpPr>
          <p:cNvPr id="228" name="Google Shape;228;g34267876ad7_0_44"/>
          <p:cNvGrpSpPr/>
          <p:nvPr/>
        </p:nvGrpSpPr>
        <p:grpSpPr>
          <a:xfrm>
            <a:off x="0" y="-216993"/>
            <a:ext cx="2922102" cy="10504504"/>
            <a:chOff x="0" y="-57150"/>
            <a:chExt cx="769602" cy="2766600"/>
          </a:xfrm>
        </p:grpSpPr>
        <p:sp>
          <p:nvSpPr>
            <p:cNvPr id="229" name="Google Shape;229;g34267876ad7_0_44"/>
            <p:cNvSpPr/>
            <p:nvPr/>
          </p:nvSpPr>
          <p:spPr>
            <a:xfrm>
              <a:off x="0" y="0"/>
              <a:ext cx="769602" cy="2709333"/>
            </a:xfrm>
            <a:custGeom>
              <a:avLst/>
              <a:gdLst/>
              <a:ahLst/>
              <a:cxnLst/>
              <a:rect l="l" t="t" r="r" b="b"/>
              <a:pathLst>
                <a:path w="769602" h="2709333" extrusionOk="0">
                  <a:moveTo>
                    <a:pt x="0" y="0"/>
                  </a:moveTo>
                  <a:lnTo>
                    <a:pt x="769602" y="0"/>
                  </a:lnTo>
                  <a:lnTo>
                    <a:pt x="769602" y="2709333"/>
                  </a:lnTo>
                  <a:lnTo>
                    <a:pt x="0" y="2709333"/>
                  </a:lnTo>
                  <a:close/>
                </a:path>
              </a:pathLst>
            </a:custGeom>
            <a:solidFill>
              <a:srgbClr val="039796"/>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30" name="Google Shape;230;g34267876ad7_0_44"/>
            <p:cNvSpPr txBox="1"/>
            <p:nvPr/>
          </p:nvSpPr>
          <p:spPr>
            <a:xfrm>
              <a:off x="0" y="-57150"/>
              <a:ext cx="769500" cy="2766600"/>
            </a:xfrm>
            <a:prstGeom prst="rect">
              <a:avLst/>
            </a:prstGeom>
            <a:noFill/>
            <a:ln>
              <a:noFill/>
            </a:ln>
          </p:spPr>
          <p:txBody>
            <a:bodyPr spcFirstLastPara="1" wrap="square" lIns="50800" tIns="50800" rIns="50800" bIns="50800" anchor="ctr" anchorCtr="0">
              <a:noAutofit/>
            </a:bodyPr>
            <a:lstStyle/>
            <a:p>
              <a:pPr marL="0" marR="0" lvl="0" indent="0" algn="ctr" rtl="0">
                <a:lnSpc>
                  <a:spcPct val="147722"/>
                </a:lnSpc>
                <a:spcBef>
                  <a:spcPts val="0"/>
                </a:spcBef>
                <a:spcAft>
                  <a:spcPts val="0"/>
                </a:spcAft>
                <a:buNone/>
              </a:pPr>
              <a:endParaRPr sz="1800">
                <a:solidFill>
                  <a:schemeClr val="dk1"/>
                </a:solidFill>
                <a:latin typeface="Calibri"/>
                <a:ea typeface="Calibri"/>
                <a:cs typeface="Calibri"/>
                <a:sym typeface="Calibri"/>
              </a:endParaRPr>
            </a:p>
            <a:p>
              <a:pPr marL="0" marR="0" lvl="0" indent="0" algn="ctr" rtl="0">
                <a:lnSpc>
                  <a:spcPct val="147722"/>
                </a:lnSpc>
                <a:spcBef>
                  <a:spcPts val="0"/>
                </a:spcBef>
                <a:spcAft>
                  <a:spcPts val="0"/>
                </a:spcAft>
                <a:buNone/>
              </a:pPr>
              <a:endParaRPr sz="1800">
                <a:solidFill>
                  <a:schemeClr val="dk1"/>
                </a:solidFill>
                <a:latin typeface="Calibri"/>
                <a:ea typeface="Calibri"/>
                <a:cs typeface="Calibri"/>
                <a:sym typeface="Calibri"/>
              </a:endParaRPr>
            </a:p>
          </p:txBody>
        </p:sp>
      </p:grpSp>
      <p:sp>
        <p:nvSpPr>
          <p:cNvPr id="231" name="Google Shape;231;g34267876ad7_0_44"/>
          <p:cNvSpPr/>
          <p:nvPr/>
        </p:nvSpPr>
        <p:spPr>
          <a:xfrm>
            <a:off x="-331548" y="0"/>
            <a:ext cx="3598334" cy="2022564"/>
          </a:xfrm>
          <a:custGeom>
            <a:avLst/>
            <a:gdLst/>
            <a:ahLst/>
            <a:cxnLst/>
            <a:rect l="l" t="t" r="r" b="b"/>
            <a:pathLst>
              <a:path w="3598334" h="2022564" extrusionOk="0">
                <a:moveTo>
                  <a:pt x="0" y="0"/>
                </a:moveTo>
                <a:lnTo>
                  <a:pt x="3598335" y="0"/>
                </a:lnTo>
                <a:lnTo>
                  <a:pt x="3598335" y="2022564"/>
                </a:lnTo>
                <a:lnTo>
                  <a:pt x="0" y="2022564"/>
                </a:lnTo>
                <a:lnTo>
                  <a:pt x="0" y="0"/>
                </a:lnTo>
                <a:close/>
              </a:path>
            </a:pathLst>
          </a:custGeom>
          <a:blipFill rotWithShape="1">
            <a:blip r:embed="rId3">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32" name="Google Shape;232;g34267876ad7_0_44"/>
          <p:cNvSpPr/>
          <p:nvPr/>
        </p:nvSpPr>
        <p:spPr>
          <a:xfrm>
            <a:off x="14705525" y="9364430"/>
            <a:ext cx="3354190" cy="747705"/>
          </a:xfrm>
          <a:custGeom>
            <a:avLst/>
            <a:gdLst/>
            <a:ahLst/>
            <a:cxnLst/>
            <a:rect l="l" t="t" r="r" b="b"/>
            <a:pathLst>
              <a:path w="3354190" h="747705" extrusionOk="0">
                <a:moveTo>
                  <a:pt x="0" y="0"/>
                </a:moveTo>
                <a:lnTo>
                  <a:pt x="3354190" y="0"/>
                </a:lnTo>
                <a:lnTo>
                  <a:pt x="3354190" y="747705"/>
                </a:lnTo>
                <a:lnTo>
                  <a:pt x="0" y="747705"/>
                </a:lnTo>
                <a:lnTo>
                  <a:pt x="0" y="0"/>
                </a:lnTo>
                <a:close/>
              </a:path>
            </a:pathLst>
          </a:custGeom>
          <a:blipFill rotWithShape="1">
            <a:blip r:embed="rId4">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pic>
        <p:nvPicPr>
          <p:cNvPr id="233" name="Google Shape;233;g34267876ad7_0_44" title="communication.png"/>
          <p:cNvPicPr preferRelativeResize="0"/>
          <p:nvPr/>
        </p:nvPicPr>
        <p:blipFill>
          <a:blip r:embed="rId5">
            <a:alphaModFix/>
          </a:blip>
          <a:stretch>
            <a:fillRect/>
          </a:stretch>
        </p:blipFill>
        <p:spPr>
          <a:xfrm>
            <a:off x="7835575" y="2910450"/>
            <a:ext cx="5258350" cy="5258350"/>
          </a:xfrm>
          <a:prstGeom prst="rect">
            <a:avLst/>
          </a:prstGeom>
          <a:noFill/>
          <a:ln>
            <a:noFill/>
          </a:ln>
        </p:spPr>
      </p:pic>
      <p:sp>
        <p:nvSpPr>
          <p:cNvPr id="234" name="Google Shape;234;g34267876ad7_0_44"/>
          <p:cNvSpPr txBox="1"/>
          <p:nvPr/>
        </p:nvSpPr>
        <p:spPr>
          <a:xfrm>
            <a:off x="6746295" y="1011282"/>
            <a:ext cx="7436910" cy="1335750"/>
          </a:xfrm>
          <a:prstGeom prst="rect">
            <a:avLst/>
          </a:prstGeom>
          <a:noFill/>
          <a:ln>
            <a:noFill/>
          </a:ln>
        </p:spPr>
        <p:txBody>
          <a:bodyPr spcFirstLastPara="1" wrap="square" lIns="0" tIns="0" rIns="0" bIns="0" anchor="t" anchorCtr="0">
            <a:spAutoFit/>
          </a:bodyPr>
          <a:lstStyle/>
          <a:p>
            <a:pPr marL="0" marR="0" lvl="0" indent="0" algn="l" rtl="0">
              <a:lnSpc>
                <a:spcPct val="140000"/>
              </a:lnSpc>
              <a:spcBef>
                <a:spcPts val="0"/>
              </a:spcBef>
              <a:spcAft>
                <a:spcPts val="0"/>
              </a:spcAft>
              <a:buNone/>
            </a:pPr>
            <a:r>
              <a:rPr lang="en-US" sz="6200" dirty="0">
                <a:solidFill>
                  <a:schemeClr val="bg1"/>
                </a:solidFill>
                <a:latin typeface="Anton"/>
                <a:ea typeface="Anton"/>
                <a:cs typeface="Anton"/>
                <a:sym typeface="Anton"/>
              </a:rPr>
              <a:t>Final group discussion</a:t>
            </a:r>
            <a:endParaRPr sz="6200" dirty="0">
              <a:solidFill>
                <a:schemeClr val="bg1"/>
              </a:solidFill>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Shape 238"/>
        <p:cNvGrpSpPr/>
        <p:nvPr/>
      </p:nvGrpSpPr>
      <p:grpSpPr>
        <a:xfrm>
          <a:off x="0" y="0"/>
          <a:ext cx="0" cy="0"/>
          <a:chOff x="0" y="0"/>
          <a:chExt cx="0" cy="0"/>
        </a:xfrm>
      </p:grpSpPr>
      <p:sp>
        <p:nvSpPr>
          <p:cNvPr id="239" name="Google Shape;239;p3"/>
          <p:cNvSpPr/>
          <p:nvPr/>
        </p:nvSpPr>
        <p:spPr>
          <a:xfrm>
            <a:off x="0" y="4263"/>
            <a:ext cx="3586632" cy="2015986"/>
          </a:xfrm>
          <a:custGeom>
            <a:avLst/>
            <a:gdLst/>
            <a:ahLst/>
            <a:cxnLst/>
            <a:rect l="l" t="t" r="r" b="b"/>
            <a:pathLst>
              <a:path w="3586632" h="2015986" extrusionOk="0">
                <a:moveTo>
                  <a:pt x="0" y="0"/>
                </a:moveTo>
                <a:lnTo>
                  <a:pt x="3586632" y="0"/>
                </a:lnTo>
                <a:lnTo>
                  <a:pt x="3586632" y="2015985"/>
                </a:lnTo>
                <a:lnTo>
                  <a:pt x="0" y="2015985"/>
                </a:lnTo>
                <a:lnTo>
                  <a:pt x="0" y="0"/>
                </a:lnTo>
                <a:close/>
              </a:path>
            </a:pathLst>
          </a:custGeom>
          <a:blipFill rotWithShape="1">
            <a:blip r:embed="rId3">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40" name="Google Shape;240;p3"/>
          <p:cNvSpPr/>
          <p:nvPr/>
        </p:nvSpPr>
        <p:spPr>
          <a:xfrm>
            <a:off x="14434201" y="639132"/>
            <a:ext cx="3347649" cy="746247"/>
          </a:xfrm>
          <a:custGeom>
            <a:avLst/>
            <a:gdLst/>
            <a:ahLst/>
            <a:cxnLst/>
            <a:rect l="l" t="t" r="r" b="b"/>
            <a:pathLst>
              <a:path w="3347649" h="746247" extrusionOk="0">
                <a:moveTo>
                  <a:pt x="0" y="0"/>
                </a:moveTo>
                <a:lnTo>
                  <a:pt x="3347649" y="0"/>
                </a:lnTo>
                <a:lnTo>
                  <a:pt x="3347649" y="746247"/>
                </a:lnTo>
                <a:lnTo>
                  <a:pt x="0" y="746247"/>
                </a:lnTo>
                <a:lnTo>
                  <a:pt x="0" y="0"/>
                </a:lnTo>
                <a:close/>
              </a:path>
            </a:pathLst>
          </a:custGeom>
          <a:blipFill rotWithShape="1">
            <a:blip r:embed="rId4">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41" name="Google Shape;241;p3"/>
          <p:cNvSpPr/>
          <p:nvPr/>
        </p:nvSpPr>
        <p:spPr>
          <a:xfrm>
            <a:off x="3446958" y="3699228"/>
            <a:ext cx="1156015" cy="728290"/>
          </a:xfrm>
          <a:custGeom>
            <a:avLst/>
            <a:gdLst/>
            <a:ahLst/>
            <a:cxnLst/>
            <a:rect l="l" t="t" r="r" b="b"/>
            <a:pathLst>
              <a:path w="1156015" h="728290" extrusionOk="0">
                <a:moveTo>
                  <a:pt x="0" y="0"/>
                </a:moveTo>
                <a:lnTo>
                  <a:pt x="1156016" y="0"/>
                </a:lnTo>
                <a:lnTo>
                  <a:pt x="1156016" y="728289"/>
                </a:lnTo>
                <a:lnTo>
                  <a:pt x="0" y="728289"/>
                </a:lnTo>
                <a:lnTo>
                  <a:pt x="0" y="0"/>
                </a:lnTo>
                <a:close/>
              </a:path>
            </a:pathLst>
          </a:custGeom>
          <a:blipFill rotWithShape="1">
            <a:blip r:embed="rId5">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42" name="Google Shape;242;p3"/>
          <p:cNvSpPr/>
          <p:nvPr/>
        </p:nvSpPr>
        <p:spPr>
          <a:xfrm>
            <a:off x="3891781" y="4535744"/>
            <a:ext cx="711193" cy="711193"/>
          </a:xfrm>
          <a:custGeom>
            <a:avLst/>
            <a:gdLst/>
            <a:ahLst/>
            <a:cxnLst/>
            <a:rect l="l" t="t" r="r" b="b"/>
            <a:pathLst>
              <a:path w="711193" h="711193" extrusionOk="0">
                <a:moveTo>
                  <a:pt x="0" y="0"/>
                </a:moveTo>
                <a:lnTo>
                  <a:pt x="711193" y="0"/>
                </a:lnTo>
                <a:lnTo>
                  <a:pt x="711193" y="711193"/>
                </a:lnTo>
                <a:lnTo>
                  <a:pt x="0" y="711193"/>
                </a:lnTo>
                <a:lnTo>
                  <a:pt x="0" y="0"/>
                </a:lnTo>
                <a:close/>
              </a:path>
            </a:pathLst>
          </a:custGeom>
          <a:blipFill rotWithShape="1">
            <a:blip r:embed="rId6">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43" name="Google Shape;243;p3"/>
          <p:cNvSpPr/>
          <p:nvPr/>
        </p:nvSpPr>
        <p:spPr>
          <a:xfrm>
            <a:off x="3876881" y="5552822"/>
            <a:ext cx="726093" cy="726093"/>
          </a:xfrm>
          <a:custGeom>
            <a:avLst/>
            <a:gdLst/>
            <a:ahLst/>
            <a:cxnLst/>
            <a:rect l="l" t="t" r="r" b="b"/>
            <a:pathLst>
              <a:path w="726093" h="726093" extrusionOk="0">
                <a:moveTo>
                  <a:pt x="0" y="0"/>
                </a:moveTo>
                <a:lnTo>
                  <a:pt x="726093" y="0"/>
                </a:lnTo>
                <a:lnTo>
                  <a:pt x="726093" y="726093"/>
                </a:lnTo>
                <a:lnTo>
                  <a:pt x="0" y="726093"/>
                </a:lnTo>
                <a:lnTo>
                  <a:pt x="0" y="0"/>
                </a:lnTo>
                <a:close/>
              </a:path>
            </a:pathLst>
          </a:custGeom>
          <a:blipFill rotWithShape="1">
            <a:blip r:embed="rId7">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grpSp>
        <p:nvGrpSpPr>
          <p:cNvPr id="244" name="Google Shape;244;p3"/>
          <p:cNvGrpSpPr/>
          <p:nvPr/>
        </p:nvGrpSpPr>
        <p:grpSpPr>
          <a:xfrm>
            <a:off x="-228300" y="6944209"/>
            <a:ext cx="18940740" cy="4430740"/>
            <a:chOff x="0" y="-57150"/>
            <a:chExt cx="4988508" cy="1166944"/>
          </a:xfrm>
        </p:grpSpPr>
        <p:sp>
          <p:nvSpPr>
            <p:cNvPr id="245" name="Google Shape;245;p3"/>
            <p:cNvSpPr/>
            <p:nvPr/>
          </p:nvSpPr>
          <p:spPr>
            <a:xfrm>
              <a:off x="0" y="0"/>
              <a:ext cx="4988508" cy="1109794"/>
            </a:xfrm>
            <a:custGeom>
              <a:avLst/>
              <a:gdLst/>
              <a:ahLst/>
              <a:cxnLst/>
              <a:rect l="l" t="t" r="r" b="b"/>
              <a:pathLst>
                <a:path w="4988508" h="1109794" extrusionOk="0">
                  <a:moveTo>
                    <a:pt x="0" y="0"/>
                  </a:moveTo>
                  <a:lnTo>
                    <a:pt x="4988508" y="0"/>
                  </a:lnTo>
                  <a:lnTo>
                    <a:pt x="4988508" y="1109794"/>
                  </a:lnTo>
                  <a:lnTo>
                    <a:pt x="0" y="1109794"/>
                  </a:lnTo>
                  <a:close/>
                </a:path>
              </a:pathLst>
            </a:custGeom>
            <a:solidFill>
              <a:srgbClr val="F7F1D5"/>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46" name="Google Shape;246;p3"/>
            <p:cNvSpPr txBox="1"/>
            <p:nvPr/>
          </p:nvSpPr>
          <p:spPr>
            <a:xfrm>
              <a:off x="0" y="-57150"/>
              <a:ext cx="4988508" cy="1166944"/>
            </a:xfrm>
            <a:prstGeom prst="rect">
              <a:avLst/>
            </a:prstGeom>
            <a:noFill/>
            <a:ln>
              <a:noFill/>
            </a:ln>
          </p:spPr>
          <p:txBody>
            <a:bodyPr spcFirstLastPara="1" wrap="square" lIns="50800" tIns="50800" rIns="50800" bIns="50800" anchor="ctr" anchorCtr="0">
              <a:noAutofit/>
            </a:bodyPr>
            <a:lstStyle/>
            <a:p>
              <a:pPr marL="0" marR="0" lvl="0" indent="0" algn="ctr" rtl="0">
                <a:lnSpc>
                  <a:spcPct val="147722"/>
                </a:lnSpc>
                <a:spcBef>
                  <a:spcPts val="0"/>
                </a:spcBef>
                <a:spcAft>
                  <a:spcPts val="0"/>
                </a:spcAft>
                <a:buNone/>
              </a:pPr>
              <a:endParaRPr sz="1800">
                <a:solidFill>
                  <a:schemeClr val="dk1"/>
                </a:solidFill>
                <a:latin typeface="Calibri"/>
                <a:ea typeface="Calibri"/>
                <a:cs typeface="Calibri"/>
                <a:sym typeface="Calibri"/>
              </a:endParaRPr>
            </a:p>
          </p:txBody>
        </p:sp>
      </p:grpSp>
      <p:sp>
        <p:nvSpPr>
          <p:cNvPr id="247" name="Google Shape;247;p3"/>
          <p:cNvSpPr/>
          <p:nvPr/>
        </p:nvSpPr>
        <p:spPr>
          <a:xfrm>
            <a:off x="15692648" y="7710148"/>
            <a:ext cx="1489130" cy="1938541"/>
          </a:xfrm>
          <a:custGeom>
            <a:avLst/>
            <a:gdLst/>
            <a:ahLst/>
            <a:cxnLst/>
            <a:rect l="l" t="t" r="r" b="b"/>
            <a:pathLst>
              <a:path w="1489130" h="1938541" extrusionOk="0">
                <a:moveTo>
                  <a:pt x="0" y="0"/>
                </a:moveTo>
                <a:lnTo>
                  <a:pt x="1489129" y="0"/>
                </a:lnTo>
                <a:lnTo>
                  <a:pt x="1489129" y="1938541"/>
                </a:lnTo>
                <a:lnTo>
                  <a:pt x="0" y="1938541"/>
                </a:lnTo>
                <a:lnTo>
                  <a:pt x="0" y="0"/>
                </a:lnTo>
                <a:close/>
              </a:path>
            </a:pathLst>
          </a:custGeom>
          <a:blipFill rotWithShape="1">
            <a:blip r:embed="rId8">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48" name="Google Shape;248;p3"/>
          <p:cNvSpPr/>
          <p:nvPr/>
        </p:nvSpPr>
        <p:spPr>
          <a:xfrm>
            <a:off x="8989462" y="7963384"/>
            <a:ext cx="3063250" cy="1432070"/>
          </a:xfrm>
          <a:custGeom>
            <a:avLst/>
            <a:gdLst/>
            <a:ahLst/>
            <a:cxnLst/>
            <a:rect l="l" t="t" r="r" b="b"/>
            <a:pathLst>
              <a:path w="3063250" h="1432070" extrusionOk="0">
                <a:moveTo>
                  <a:pt x="0" y="0"/>
                </a:moveTo>
                <a:lnTo>
                  <a:pt x="3063251" y="0"/>
                </a:lnTo>
                <a:lnTo>
                  <a:pt x="3063251" y="1432069"/>
                </a:lnTo>
                <a:lnTo>
                  <a:pt x="0" y="1432069"/>
                </a:lnTo>
                <a:lnTo>
                  <a:pt x="0" y="0"/>
                </a:lnTo>
                <a:close/>
              </a:path>
            </a:pathLst>
          </a:custGeom>
          <a:blipFill rotWithShape="1">
            <a:blip r:embed="rId9">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49" name="Google Shape;249;p3"/>
          <p:cNvSpPr/>
          <p:nvPr/>
        </p:nvSpPr>
        <p:spPr>
          <a:xfrm>
            <a:off x="12957588" y="7710148"/>
            <a:ext cx="1831642" cy="1834741"/>
          </a:xfrm>
          <a:custGeom>
            <a:avLst/>
            <a:gdLst/>
            <a:ahLst/>
            <a:cxnLst/>
            <a:rect l="l" t="t" r="r" b="b"/>
            <a:pathLst>
              <a:path w="1831642" h="1834741" extrusionOk="0">
                <a:moveTo>
                  <a:pt x="0" y="0"/>
                </a:moveTo>
                <a:lnTo>
                  <a:pt x="1831642" y="0"/>
                </a:lnTo>
                <a:lnTo>
                  <a:pt x="1831642" y="1834741"/>
                </a:lnTo>
                <a:lnTo>
                  <a:pt x="0" y="1834741"/>
                </a:lnTo>
                <a:lnTo>
                  <a:pt x="0" y="0"/>
                </a:lnTo>
                <a:close/>
              </a:path>
            </a:pathLst>
          </a:custGeom>
          <a:blipFill rotWithShape="1">
            <a:blip r:embed="rId10">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50" name="Google Shape;250;p3"/>
          <p:cNvSpPr/>
          <p:nvPr/>
        </p:nvSpPr>
        <p:spPr>
          <a:xfrm>
            <a:off x="1106223" y="8346748"/>
            <a:ext cx="3002948" cy="645634"/>
          </a:xfrm>
          <a:custGeom>
            <a:avLst/>
            <a:gdLst/>
            <a:ahLst/>
            <a:cxnLst/>
            <a:rect l="l" t="t" r="r" b="b"/>
            <a:pathLst>
              <a:path w="3002948" h="645634" extrusionOk="0">
                <a:moveTo>
                  <a:pt x="0" y="0"/>
                </a:moveTo>
                <a:lnTo>
                  <a:pt x="3002947" y="0"/>
                </a:lnTo>
                <a:lnTo>
                  <a:pt x="3002947" y="645634"/>
                </a:lnTo>
                <a:lnTo>
                  <a:pt x="0" y="645634"/>
                </a:lnTo>
                <a:lnTo>
                  <a:pt x="0" y="0"/>
                </a:lnTo>
                <a:close/>
              </a:path>
            </a:pathLst>
          </a:custGeom>
          <a:blipFill rotWithShape="1">
            <a:blip r:embed="rId11">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51" name="Google Shape;251;p3"/>
          <p:cNvSpPr/>
          <p:nvPr/>
        </p:nvSpPr>
        <p:spPr>
          <a:xfrm>
            <a:off x="5014045" y="8047954"/>
            <a:ext cx="3070542" cy="1159130"/>
          </a:xfrm>
          <a:custGeom>
            <a:avLst/>
            <a:gdLst/>
            <a:ahLst/>
            <a:cxnLst/>
            <a:rect l="l" t="t" r="r" b="b"/>
            <a:pathLst>
              <a:path w="3070542" h="1159130" extrusionOk="0">
                <a:moveTo>
                  <a:pt x="0" y="0"/>
                </a:moveTo>
                <a:lnTo>
                  <a:pt x="3070542" y="0"/>
                </a:lnTo>
                <a:lnTo>
                  <a:pt x="3070542" y="1159129"/>
                </a:lnTo>
                <a:lnTo>
                  <a:pt x="0" y="1159129"/>
                </a:lnTo>
                <a:lnTo>
                  <a:pt x="0" y="0"/>
                </a:lnTo>
                <a:close/>
              </a:path>
            </a:pathLst>
          </a:custGeom>
          <a:blipFill rotWithShape="1">
            <a:blip r:embed="rId12">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52" name="Google Shape;252;p3"/>
          <p:cNvSpPr txBox="1"/>
          <p:nvPr/>
        </p:nvSpPr>
        <p:spPr>
          <a:xfrm>
            <a:off x="2157051" y="1867850"/>
            <a:ext cx="3586500" cy="1231500"/>
          </a:xfrm>
          <a:prstGeom prst="rect">
            <a:avLst/>
          </a:prstGeom>
          <a:noFill/>
          <a:ln>
            <a:noFill/>
          </a:ln>
        </p:spPr>
        <p:txBody>
          <a:bodyPr spcFirstLastPara="1" wrap="square" lIns="0" tIns="0" rIns="0" bIns="0" anchor="t" anchorCtr="0">
            <a:spAutoFit/>
          </a:bodyPr>
          <a:lstStyle/>
          <a:p>
            <a:pPr marL="0" marR="0" lvl="0" indent="0" algn="l" rtl="0">
              <a:lnSpc>
                <a:spcPct val="140000"/>
              </a:lnSpc>
              <a:spcBef>
                <a:spcPts val="0"/>
              </a:spcBef>
              <a:spcAft>
                <a:spcPts val="0"/>
              </a:spcAft>
              <a:buNone/>
            </a:pPr>
            <a:r>
              <a:rPr lang="en-US" sz="8000">
                <a:solidFill>
                  <a:srgbClr val="FFFFFF"/>
                </a:solidFill>
                <a:latin typeface="Anton"/>
                <a:ea typeface="Anton"/>
                <a:cs typeface="Anton"/>
                <a:sym typeface="Anton"/>
              </a:rPr>
              <a:t>Contact</a:t>
            </a:r>
            <a:endParaRPr/>
          </a:p>
        </p:txBody>
      </p:sp>
      <p:sp>
        <p:nvSpPr>
          <p:cNvPr id="253" name="Google Shape;253;p3"/>
          <p:cNvSpPr txBox="1"/>
          <p:nvPr/>
        </p:nvSpPr>
        <p:spPr>
          <a:xfrm>
            <a:off x="4863627" y="3711204"/>
            <a:ext cx="4753901" cy="530145"/>
          </a:xfrm>
          <a:prstGeom prst="rect">
            <a:avLst/>
          </a:prstGeom>
          <a:noFill/>
          <a:ln>
            <a:noFill/>
          </a:ln>
        </p:spPr>
        <p:txBody>
          <a:bodyPr spcFirstLastPara="1" wrap="square" lIns="0" tIns="0" rIns="0" bIns="0" anchor="t" anchorCtr="0">
            <a:spAutoFit/>
          </a:bodyPr>
          <a:lstStyle/>
          <a:p>
            <a:pPr marL="0" marR="0" lvl="0" indent="0" algn="ctr" rtl="0">
              <a:lnSpc>
                <a:spcPct val="139983"/>
              </a:lnSpc>
              <a:spcBef>
                <a:spcPts val="0"/>
              </a:spcBef>
              <a:spcAft>
                <a:spcPts val="0"/>
              </a:spcAft>
              <a:buNone/>
            </a:pPr>
            <a:r>
              <a:rPr lang="en-US" sz="2461" u="sng" dirty="0">
                <a:solidFill>
                  <a:srgbClr val="FFFFFF"/>
                </a:solidFill>
                <a:latin typeface="Quicksand Medium"/>
                <a:ea typeface="Quicksand Medium"/>
                <a:cs typeface="Quicksand Medium"/>
                <a:sym typeface="Quicksand Medium"/>
                <a:hlinkClick r:id="rId13">
                  <a:extLst>
                    <a:ext uri="{A12FA001-AC4F-418D-AE19-62706E023703}">
                      <ahyp:hlinkClr xmlns:ahyp="http://schemas.microsoft.com/office/drawing/2018/hyperlinkcolor" val="tx"/>
                    </a:ext>
                  </a:extLst>
                </a:hlinkClick>
              </a:rPr>
              <a:t>https://www.deafstudies.eu/</a:t>
            </a:r>
            <a:endParaRPr dirty="0">
              <a:latin typeface="Quicksand Medium"/>
              <a:ea typeface="Quicksand Medium"/>
              <a:cs typeface="Quicksand Medium"/>
              <a:sym typeface="Quicksand Medium"/>
            </a:endParaRPr>
          </a:p>
        </p:txBody>
      </p:sp>
      <p:sp>
        <p:nvSpPr>
          <p:cNvPr id="254" name="Google Shape;254;p3"/>
          <p:cNvSpPr txBox="1"/>
          <p:nvPr/>
        </p:nvSpPr>
        <p:spPr>
          <a:xfrm>
            <a:off x="4863628" y="4683302"/>
            <a:ext cx="5956800" cy="378900"/>
          </a:xfrm>
          <a:prstGeom prst="rect">
            <a:avLst/>
          </a:prstGeom>
          <a:noFill/>
          <a:ln>
            <a:noFill/>
          </a:ln>
        </p:spPr>
        <p:txBody>
          <a:bodyPr spcFirstLastPara="1" wrap="square" lIns="0" tIns="0" rIns="0" bIns="0" anchor="t" anchorCtr="0">
            <a:spAutoFit/>
          </a:bodyPr>
          <a:lstStyle/>
          <a:p>
            <a:pPr marL="0" marR="0" lvl="0" indent="0" algn="ctr" rtl="0">
              <a:lnSpc>
                <a:spcPct val="139983"/>
              </a:lnSpc>
              <a:spcBef>
                <a:spcPts val="0"/>
              </a:spcBef>
              <a:spcAft>
                <a:spcPts val="0"/>
              </a:spcAft>
              <a:buNone/>
            </a:pPr>
            <a:r>
              <a:rPr lang="en-US" sz="2461">
                <a:solidFill>
                  <a:srgbClr val="FFFFFF"/>
                </a:solidFill>
                <a:latin typeface="Quicksand Medium"/>
                <a:ea typeface="Quicksand Medium"/>
                <a:cs typeface="Quicksand Medium"/>
                <a:sym typeface="Quicksand Medium"/>
              </a:rPr>
              <a:t>Deaf Culture, Heritage and Diversity</a:t>
            </a:r>
            <a:endParaRPr>
              <a:latin typeface="Quicksand Medium"/>
              <a:ea typeface="Quicksand Medium"/>
              <a:cs typeface="Quicksand Medium"/>
              <a:sym typeface="Quicksand Medium"/>
            </a:endParaRPr>
          </a:p>
        </p:txBody>
      </p:sp>
      <p:sp>
        <p:nvSpPr>
          <p:cNvPr id="255" name="Google Shape;255;p3"/>
          <p:cNvSpPr txBox="1"/>
          <p:nvPr/>
        </p:nvSpPr>
        <p:spPr>
          <a:xfrm>
            <a:off x="4863629" y="5655400"/>
            <a:ext cx="2985000" cy="378900"/>
          </a:xfrm>
          <a:prstGeom prst="rect">
            <a:avLst/>
          </a:prstGeom>
          <a:noFill/>
          <a:ln>
            <a:noFill/>
          </a:ln>
        </p:spPr>
        <p:txBody>
          <a:bodyPr spcFirstLastPara="1" wrap="square" lIns="0" tIns="0" rIns="0" bIns="0" anchor="t" anchorCtr="0">
            <a:spAutoFit/>
          </a:bodyPr>
          <a:lstStyle/>
          <a:p>
            <a:pPr marL="0" marR="0" lvl="0" indent="0" algn="ctr" rtl="0">
              <a:lnSpc>
                <a:spcPct val="139983"/>
              </a:lnSpc>
              <a:spcBef>
                <a:spcPts val="0"/>
              </a:spcBef>
              <a:spcAft>
                <a:spcPts val="0"/>
              </a:spcAft>
              <a:buNone/>
            </a:pPr>
            <a:r>
              <a:rPr lang="en-US" sz="2461">
                <a:solidFill>
                  <a:srgbClr val="FFFFFF"/>
                </a:solidFill>
                <a:latin typeface="Quicksand Medium"/>
                <a:ea typeface="Quicksand Medium"/>
                <a:cs typeface="Quicksand Medium"/>
                <a:sym typeface="Quicksand Medium"/>
              </a:rPr>
              <a:t>@deafstudies.eu</a:t>
            </a:r>
            <a:endParaRPr>
              <a:latin typeface="Quicksand Medium"/>
              <a:ea typeface="Quicksand Medium"/>
              <a:cs typeface="Quicksand Medium"/>
              <a:sym typeface="Quicksand Medium"/>
            </a:endParaRPr>
          </a:p>
        </p:txBody>
      </p:sp>
    </p:spTree>
  </p:cSld>
  <p:clrMapOvr>
    <a:masterClrMapping/>
  </p:clrMapOvr>
</p:sld>
</file>

<file path=ppt/theme/theme1.xml><?xml version="1.0" encoding="utf-8"?>
<a:theme xmlns:a="http://schemas.openxmlformats.org/drawingml/2006/main"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1086</Words>
  <Application>Microsoft Office PowerPoint</Application>
  <PresentationFormat>Benutzerdefiniert</PresentationFormat>
  <Paragraphs>119</Paragraphs>
  <Slides>15</Slides>
  <Notes>15</Notes>
  <HiddenSlides>0</HiddenSlides>
  <MMClips>0</MMClips>
  <ScaleCrop>false</ScaleCrop>
  <HeadingPairs>
    <vt:vector size="6" baseType="variant">
      <vt:variant>
        <vt:lpstr>Verwendete Schriftarten</vt:lpstr>
      </vt:variant>
      <vt:variant>
        <vt:i4>8</vt:i4>
      </vt:variant>
      <vt:variant>
        <vt:lpstr>Design</vt:lpstr>
      </vt:variant>
      <vt:variant>
        <vt:i4>1</vt:i4>
      </vt:variant>
      <vt:variant>
        <vt:lpstr>Folientitel</vt:lpstr>
      </vt:variant>
      <vt:variant>
        <vt:i4>15</vt:i4>
      </vt:variant>
    </vt:vector>
  </HeadingPairs>
  <TitlesOfParts>
    <vt:vector size="24" baseType="lpstr">
      <vt:lpstr>Calibri</vt:lpstr>
      <vt:lpstr>Arial</vt:lpstr>
      <vt:lpstr>Quicksand</vt:lpstr>
      <vt:lpstr>Anton</vt:lpstr>
      <vt:lpstr>Roboto</vt:lpstr>
      <vt:lpstr>Quicksand Medium</vt:lpstr>
      <vt:lpstr>Comfortaa</vt:lpstr>
      <vt:lpstr>Quicksand SemiBold</vt:lpstr>
      <vt:lpstr>Office Theme</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PowerPoint-Präsentation</dc:title>
  <cp:lastModifiedBy>Noah Lederwasch</cp:lastModifiedBy>
  <cp:revision>16</cp:revision>
  <dcterms:created xsi:type="dcterms:W3CDTF">2006-08-16T00:00:00Z</dcterms:created>
  <dcterms:modified xsi:type="dcterms:W3CDTF">2025-11-11T09:44:37Z</dcterms:modified>
</cp:coreProperties>
</file>