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Quicksan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i6BYU2vDkFxOlKVYeugUNyB8uh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font" Target="fonts/Anton-regular.fntdata"/><Relationship Id="rId20" Type="http://schemas.openxmlformats.org/officeDocument/2006/relationships/font" Target="fonts/Quicksand-regular.fntdata"/><Relationship Id="rId21" Type="http://schemas.openxmlformats.org/officeDocument/2006/relationships/font" Target="fonts/Quicksand-bold.fntdata"/><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4" name="Google Shape;26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3" name="Google Shape;33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5" name="Google Shape;35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23.png"/><Relationship Id="rId7" Type="http://schemas.openxmlformats.org/officeDocument/2006/relationships/image" Target="../media/image5.png"/><Relationship Id="rId8" Type="http://schemas.openxmlformats.org/officeDocument/2006/relationships/image" Target="../media/image8.png"/><Relationship Id="rId9" Type="http://schemas.openxmlformats.org/officeDocument/2006/relationships/image" Target="../media/image3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hyperlink" Target="https://mubi.com/en/films/deaf-child/trailer" TargetMode="External"/><Relationship Id="rId6" Type="http://schemas.openxmlformats.org/officeDocument/2006/relationships/hyperlink" Target="https://www.imdb.com/title/tt731579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4.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16.png"/><Relationship Id="rId7" Type="http://schemas.openxmlformats.org/officeDocument/2006/relationships/image" Target="../media/image32.png"/><Relationship Id="rId8"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35.png"/><Relationship Id="rId5"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0.png"/><Relationship Id="rId6" Type="http://schemas.openxmlformats.org/officeDocument/2006/relationships/image" Target="../media/image28.png"/><Relationship Id="rId7" Type="http://schemas.openxmlformats.org/officeDocument/2006/relationships/image" Target="../media/image15.png"/><Relationship Id="rId8"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2.png"/><Relationship Id="rId10" Type="http://schemas.openxmlformats.org/officeDocument/2006/relationships/image" Target="../media/image31.png"/><Relationship Id="rId11" Type="http://schemas.openxmlformats.org/officeDocument/2006/relationships/image" Target="../media/image37.png"/><Relationship Id="rId12" Type="http://schemas.openxmlformats.org/officeDocument/2006/relationships/image" Target="../media/image30.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0" y="3904550"/>
            <a:ext cx="14429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Mental health and well-being</a:t>
            </a:r>
            <a:endParaRPr b="0" i="0" sz="8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Development of Deaf Identity and Self-Esteem</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Deaf Studies workshop</a:t>
            </a:r>
            <a:endParaRPr b="0" i="0" sz="1400" u="none" cap="none" strike="noStrike">
              <a:solidFill>
                <a:srgbClr val="000000"/>
              </a:solidFill>
              <a:latin typeface="Arial"/>
              <a:ea typeface="Arial"/>
              <a:cs typeface="Arial"/>
              <a:sym typeface="Aria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95" name="Shape 95"/>
        <p:cNvGrpSpPr/>
        <p:nvPr/>
      </p:nvGrpSpPr>
      <p:grpSpPr>
        <a:xfrm>
          <a:off x="0" y="0"/>
          <a:ext cx="0" cy="0"/>
          <a:chOff x="0" y="0"/>
          <a:chExt cx="0" cy="0"/>
        </a:xfrm>
      </p:grpSpPr>
      <p:grpSp>
        <p:nvGrpSpPr>
          <p:cNvPr id="96" name="Google Shape;96;p10"/>
          <p:cNvGrpSpPr/>
          <p:nvPr/>
        </p:nvGrpSpPr>
        <p:grpSpPr>
          <a:xfrm>
            <a:off x="0" y="-216991"/>
            <a:ext cx="2922084" cy="10503991"/>
            <a:chOff x="0" y="-57150"/>
            <a:chExt cx="769602" cy="2766483"/>
          </a:xfrm>
        </p:grpSpPr>
        <p:sp>
          <p:nvSpPr>
            <p:cNvPr id="97" name="Google Shape;97;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10"/>
          <p:cNvSpPr txBox="1"/>
          <p:nvPr/>
        </p:nvSpPr>
        <p:spPr>
          <a:xfrm>
            <a:off x="3253625" y="351600"/>
            <a:ext cx="14001300" cy="2394856"/>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Why Are We Here?</a:t>
            </a:r>
            <a:endParaRPr b="1" i="0" sz="8000" u="none" cap="none" strike="noStrike">
              <a:solidFill>
                <a:schemeClr val="lt1"/>
              </a:solidFill>
              <a:latin typeface="Anton"/>
              <a:ea typeface="Anton"/>
              <a:cs typeface="Anton"/>
              <a:sym typeface="Anton"/>
            </a:endParaRPr>
          </a:p>
          <a:p>
            <a:pPr indent="0" lvl="0" marL="0" marR="0" rtl="0" algn="l">
              <a:lnSpc>
                <a:spcPct val="115000"/>
              </a:lnSpc>
              <a:spcBef>
                <a:spcPts val="1200"/>
              </a:spcBef>
              <a:spcAft>
                <a:spcPts val="0"/>
              </a:spcAft>
              <a:buClr>
                <a:srgbClr val="000000"/>
              </a:buClr>
              <a:buSzPts val="2750"/>
              <a:buFont typeface="Arial"/>
              <a:buNone/>
            </a:pPr>
            <a:r>
              <a:t/>
            </a:r>
            <a:endParaRPr b="0" i="0" sz="2750" u="none" cap="none" strike="noStrike">
              <a:solidFill>
                <a:schemeClr val="lt1"/>
              </a:solidFill>
              <a:latin typeface="Quicksand"/>
              <a:ea typeface="Quicksand"/>
              <a:cs typeface="Quicksand"/>
              <a:sym typeface="Quicksand"/>
            </a:endParaRPr>
          </a:p>
        </p:txBody>
      </p:sp>
      <p:sp>
        <p:nvSpPr>
          <p:cNvPr id="102" name="Google Shape;102;p10"/>
          <p:cNvSpPr/>
          <p:nvPr/>
        </p:nvSpPr>
        <p:spPr>
          <a:xfrm>
            <a:off x="4212097" y="2074951"/>
            <a:ext cx="791400" cy="791400"/>
          </a:xfrm>
          <a:prstGeom prst="roundRect">
            <a:avLst>
              <a:gd fmla="val 1792"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03" name="Google Shape;103;p10"/>
          <p:cNvSpPr/>
          <p:nvPr/>
        </p:nvSpPr>
        <p:spPr>
          <a:xfrm>
            <a:off x="5355193" y="2195696"/>
            <a:ext cx="5559900" cy="54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4050" u="none" cap="none" strike="noStrike">
                <a:solidFill>
                  <a:schemeClr val="lt1"/>
                </a:solidFill>
                <a:latin typeface="Anton"/>
                <a:ea typeface="Anton"/>
                <a:cs typeface="Anton"/>
                <a:sym typeface="Anton"/>
              </a:rPr>
              <a:t>Explore Deaf Identity</a:t>
            </a:r>
            <a:endParaRPr b="0" i="0" sz="4050" u="none" cap="none" strike="noStrike">
              <a:solidFill>
                <a:schemeClr val="lt1"/>
              </a:solidFill>
              <a:latin typeface="Arial"/>
              <a:ea typeface="Arial"/>
              <a:cs typeface="Arial"/>
              <a:sym typeface="Arial"/>
            </a:endParaRPr>
          </a:p>
        </p:txBody>
      </p:sp>
      <p:sp>
        <p:nvSpPr>
          <p:cNvPr id="104" name="Google Shape;104;p10"/>
          <p:cNvSpPr/>
          <p:nvPr/>
        </p:nvSpPr>
        <p:spPr>
          <a:xfrm>
            <a:off x="5355185" y="3074391"/>
            <a:ext cx="5305800" cy="11253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Discover what it means to be Deaf</a:t>
            </a:r>
            <a:endParaRPr b="0" i="0" sz="2750" u="none" cap="none" strike="noStrike">
              <a:solidFill>
                <a:schemeClr val="lt1"/>
              </a:solidFill>
              <a:latin typeface="Arial"/>
              <a:ea typeface="Arial"/>
              <a:cs typeface="Arial"/>
              <a:sym typeface="Arial"/>
            </a:endParaRPr>
          </a:p>
        </p:txBody>
      </p:sp>
      <p:sp>
        <p:nvSpPr>
          <p:cNvPr id="105" name="Google Shape;105;p10"/>
          <p:cNvSpPr/>
          <p:nvPr/>
        </p:nvSpPr>
        <p:spPr>
          <a:xfrm>
            <a:off x="4212100" y="4840125"/>
            <a:ext cx="822600" cy="822600"/>
          </a:xfrm>
          <a:prstGeom prst="roundRect">
            <a:avLst>
              <a:gd fmla="val 1792"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06" name="Google Shape;106;p10"/>
          <p:cNvSpPr/>
          <p:nvPr/>
        </p:nvSpPr>
        <p:spPr>
          <a:xfrm>
            <a:off x="5400206" y="4965633"/>
            <a:ext cx="4569900" cy="57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4050" u="none" cap="none" strike="noStrike">
                <a:solidFill>
                  <a:schemeClr val="lt1"/>
                </a:solidFill>
                <a:latin typeface="Anton"/>
                <a:ea typeface="Anton"/>
                <a:cs typeface="Anton"/>
                <a:sym typeface="Anton"/>
              </a:rPr>
              <a:t>Boost Self-Esteem</a:t>
            </a:r>
            <a:endParaRPr b="0" i="0" sz="4050" u="none" cap="none" strike="noStrike">
              <a:solidFill>
                <a:schemeClr val="lt1"/>
              </a:solidFill>
              <a:latin typeface="Arial"/>
              <a:ea typeface="Arial"/>
              <a:cs typeface="Arial"/>
              <a:sym typeface="Arial"/>
            </a:endParaRPr>
          </a:p>
        </p:txBody>
      </p:sp>
      <p:sp>
        <p:nvSpPr>
          <p:cNvPr id="107" name="Google Shape;107;p10"/>
          <p:cNvSpPr/>
          <p:nvPr/>
        </p:nvSpPr>
        <p:spPr>
          <a:xfrm>
            <a:off x="5400206" y="5756098"/>
            <a:ext cx="5514900" cy="1169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Learn ways to feel good about yourself</a:t>
            </a:r>
            <a:endParaRPr b="0" i="0" sz="2750" u="none" cap="none" strike="noStrike">
              <a:solidFill>
                <a:schemeClr val="lt1"/>
              </a:solidFill>
              <a:latin typeface="Arial"/>
              <a:ea typeface="Arial"/>
              <a:cs typeface="Arial"/>
              <a:sym typeface="Arial"/>
            </a:endParaRPr>
          </a:p>
        </p:txBody>
      </p:sp>
      <p:sp>
        <p:nvSpPr>
          <p:cNvPr id="108" name="Google Shape;108;p10"/>
          <p:cNvSpPr/>
          <p:nvPr/>
        </p:nvSpPr>
        <p:spPr>
          <a:xfrm>
            <a:off x="4212094" y="7636507"/>
            <a:ext cx="822600" cy="822600"/>
          </a:xfrm>
          <a:prstGeom prst="roundRect">
            <a:avLst>
              <a:gd fmla="val 1792"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109" name="Google Shape;109;p10"/>
          <p:cNvSpPr/>
          <p:nvPr/>
        </p:nvSpPr>
        <p:spPr>
          <a:xfrm>
            <a:off x="5400203" y="7762015"/>
            <a:ext cx="4569900" cy="57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4050" u="none" cap="none" strike="noStrike">
                <a:solidFill>
                  <a:schemeClr val="lt1"/>
                </a:solidFill>
                <a:latin typeface="Anton"/>
                <a:ea typeface="Anton"/>
                <a:cs typeface="Anton"/>
                <a:sym typeface="Anton"/>
              </a:rPr>
              <a:t>Share Together</a:t>
            </a:r>
            <a:endParaRPr b="0" i="0" sz="4050" u="none" cap="none" strike="noStrike">
              <a:solidFill>
                <a:schemeClr val="lt1"/>
              </a:solidFill>
              <a:latin typeface="Arial"/>
              <a:ea typeface="Arial"/>
              <a:cs typeface="Arial"/>
              <a:sym typeface="Arial"/>
            </a:endParaRPr>
          </a:p>
        </p:txBody>
      </p:sp>
      <p:sp>
        <p:nvSpPr>
          <p:cNvPr id="110" name="Google Shape;110;p10"/>
          <p:cNvSpPr/>
          <p:nvPr/>
        </p:nvSpPr>
        <p:spPr>
          <a:xfrm>
            <a:off x="5400203" y="8552480"/>
            <a:ext cx="5514900" cy="1169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Move, create, and connect with others</a:t>
            </a:r>
            <a:endParaRPr b="0" i="0" sz="2750" u="none" cap="none" strike="noStrike">
              <a:solidFill>
                <a:schemeClr val="lt1"/>
              </a:solidFill>
              <a:latin typeface="Arial"/>
              <a:ea typeface="Arial"/>
              <a:cs typeface="Arial"/>
              <a:sym typeface="Arial"/>
            </a:endParaRPr>
          </a:p>
        </p:txBody>
      </p:sp>
      <p:pic>
        <p:nvPicPr>
          <p:cNvPr id="111" name="Google Shape;111;p10"/>
          <p:cNvPicPr preferRelativeResize="0"/>
          <p:nvPr/>
        </p:nvPicPr>
        <p:blipFill rotWithShape="1">
          <a:blip r:embed="rId5">
            <a:alphaModFix/>
          </a:blip>
          <a:srcRect b="0" l="9567" r="14496" t="19801"/>
          <a:stretch/>
        </p:blipFill>
        <p:spPr>
          <a:xfrm>
            <a:off x="11160976" y="0"/>
            <a:ext cx="7127025" cy="7526551"/>
          </a:xfrm>
          <a:prstGeom prst="rect">
            <a:avLst/>
          </a:prstGeom>
          <a:noFill/>
          <a:ln>
            <a:noFill/>
          </a:ln>
        </p:spPr>
      </p:pic>
      <p:sp>
        <p:nvSpPr>
          <p:cNvPr id="112" name="Google Shape;112;p10"/>
          <p:cNvSpPr txBox="1"/>
          <p:nvPr/>
        </p:nvSpPr>
        <p:spPr>
          <a:xfrm>
            <a:off x="13171500" y="7526550"/>
            <a:ext cx="5116500" cy="38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16" name="Shape 116"/>
        <p:cNvGrpSpPr/>
        <p:nvPr/>
      </p:nvGrpSpPr>
      <p:grpSpPr>
        <a:xfrm>
          <a:off x="0" y="0"/>
          <a:ext cx="0" cy="0"/>
          <a:chOff x="0" y="0"/>
          <a:chExt cx="0" cy="0"/>
        </a:xfrm>
      </p:grpSpPr>
      <p:grpSp>
        <p:nvGrpSpPr>
          <p:cNvPr id="117" name="Google Shape;117;p11"/>
          <p:cNvGrpSpPr/>
          <p:nvPr/>
        </p:nvGrpSpPr>
        <p:grpSpPr>
          <a:xfrm>
            <a:off x="0" y="-216991"/>
            <a:ext cx="2922084" cy="10503991"/>
            <a:chOff x="0" y="-57150"/>
            <a:chExt cx="769602" cy="2766483"/>
          </a:xfrm>
        </p:grpSpPr>
        <p:sp>
          <p:nvSpPr>
            <p:cNvPr id="118" name="Google Shape;118;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0" name="Google Shape;120;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11"/>
          <p:cNvSpPr txBox="1"/>
          <p:nvPr/>
        </p:nvSpPr>
        <p:spPr>
          <a:xfrm>
            <a:off x="3253625" y="480600"/>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What is Identity?</a:t>
            </a:r>
            <a:endParaRPr b="0" i="0" sz="2750" u="none" cap="none" strike="noStrike">
              <a:solidFill>
                <a:schemeClr val="lt1"/>
              </a:solidFill>
              <a:latin typeface="Quicksand"/>
              <a:ea typeface="Quicksand"/>
              <a:cs typeface="Quicksand"/>
              <a:sym typeface="Quicksand"/>
            </a:endParaRPr>
          </a:p>
        </p:txBody>
      </p:sp>
      <p:pic>
        <p:nvPicPr>
          <p:cNvPr descr="preencoded.png" id="123" name="Google Shape;123;p11"/>
          <p:cNvPicPr preferRelativeResize="0"/>
          <p:nvPr/>
        </p:nvPicPr>
        <p:blipFill rotWithShape="1">
          <a:blip r:embed="rId5">
            <a:alphaModFix/>
          </a:blip>
          <a:srcRect b="0" l="0" r="0" t="0"/>
          <a:stretch/>
        </p:blipFill>
        <p:spPr>
          <a:xfrm>
            <a:off x="6204309" y="2990043"/>
            <a:ext cx="2152055" cy="1306949"/>
          </a:xfrm>
          <a:prstGeom prst="rect">
            <a:avLst/>
          </a:prstGeom>
          <a:noFill/>
          <a:ln>
            <a:noFill/>
          </a:ln>
        </p:spPr>
      </p:pic>
      <p:sp>
        <p:nvSpPr>
          <p:cNvPr id="124" name="Google Shape;124;p11"/>
          <p:cNvSpPr/>
          <p:nvPr/>
        </p:nvSpPr>
        <p:spPr>
          <a:xfrm>
            <a:off x="7120853" y="3606072"/>
            <a:ext cx="318968" cy="398621"/>
          </a:xfrm>
          <a:prstGeom prst="rect">
            <a:avLst/>
          </a:prstGeom>
          <a:noFill/>
          <a:ln>
            <a:noFill/>
          </a:ln>
        </p:spPr>
        <p:txBody>
          <a:bodyPr anchorCtr="0" anchor="t" bIns="0" lIns="0" spcFirstLastPara="1" rIns="0" wrap="square" tIns="0">
            <a:noAutofit/>
          </a:bodyPr>
          <a:lstStyle/>
          <a:p>
            <a:pPr indent="0" lvl="0" marL="0" marR="0" rtl="0" algn="ctr">
              <a:lnSpc>
                <a:spcPct val="145454"/>
              </a:lnSpc>
              <a:spcBef>
                <a:spcPts val="0"/>
              </a:spcBef>
              <a:spcAft>
                <a:spcPts val="0"/>
              </a:spcAft>
              <a:buClr>
                <a:srgbClr val="000000"/>
              </a:buClr>
              <a:buSzPts val="2750"/>
              <a:buFont typeface="Arial"/>
              <a:buNone/>
            </a:pPr>
            <a:r>
              <a:rPr b="0" i="0" lang="en-US" sz="2750" u="none" cap="none" strike="noStrike">
                <a:solidFill>
                  <a:schemeClr val="dk1"/>
                </a:solidFill>
                <a:latin typeface="Anton"/>
                <a:ea typeface="Anton"/>
                <a:cs typeface="Anton"/>
                <a:sym typeface="Anton"/>
              </a:rPr>
              <a:t>1</a:t>
            </a:r>
            <a:endParaRPr b="0" i="0" sz="2750" u="none" cap="none" strike="noStrike">
              <a:solidFill>
                <a:schemeClr val="dk1"/>
              </a:solidFill>
              <a:latin typeface="Arial"/>
              <a:ea typeface="Arial"/>
              <a:cs typeface="Arial"/>
              <a:sym typeface="Arial"/>
            </a:endParaRPr>
          </a:p>
        </p:txBody>
      </p:sp>
      <p:sp>
        <p:nvSpPr>
          <p:cNvPr id="125" name="Google Shape;125;p11"/>
          <p:cNvSpPr/>
          <p:nvPr/>
        </p:nvSpPr>
        <p:spPr>
          <a:xfrm>
            <a:off x="8583178" y="3216857"/>
            <a:ext cx="1766054"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Visible Parts</a:t>
            </a:r>
            <a:endParaRPr b="0" i="0" sz="2750" u="none" cap="none" strike="noStrike">
              <a:solidFill>
                <a:schemeClr val="lt1"/>
              </a:solidFill>
              <a:latin typeface="Arial"/>
              <a:ea typeface="Arial"/>
              <a:cs typeface="Arial"/>
              <a:sym typeface="Arial"/>
            </a:endParaRPr>
          </a:p>
        </p:txBody>
      </p:sp>
      <p:sp>
        <p:nvSpPr>
          <p:cNvPr id="126" name="Google Shape;126;p11"/>
          <p:cNvSpPr/>
          <p:nvPr/>
        </p:nvSpPr>
        <p:spPr>
          <a:xfrm>
            <a:off x="8583168" y="3707275"/>
            <a:ext cx="56580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What people see</a:t>
            </a:r>
            <a:endParaRPr b="0" i="0" sz="2750" u="none" cap="none" strike="noStrike">
              <a:solidFill>
                <a:schemeClr val="lt1"/>
              </a:solidFill>
              <a:latin typeface="Arial"/>
              <a:ea typeface="Arial"/>
              <a:cs typeface="Arial"/>
              <a:sym typeface="Arial"/>
            </a:endParaRPr>
          </a:p>
        </p:txBody>
      </p:sp>
      <p:sp>
        <p:nvSpPr>
          <p:cNvPr id="127" name="Google Shape;127;p11"/>
          <p:cNvSpPr/>
          <p:nvPr/>
        </p:nvSpPr>
        <p:spPr>
          <a:xfrm>
            <a:off x="8413038" y="4292944"/>
            <a:ext cx="8592860" cy="26670"/>
          </a:xfrm>
          <a:prstGeom prst="roundRect">
            <a:avLst>
              <a:gd fmla="val 34286" name="adj"/>
            </a:avLst>
          </a:prstGeom>
          <a:solidFill>
            <a:srgbClr val="068E8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pic>
        <p:nvPicPr>
          <p:cNvPr descr="preencoded.png" id="128" name="Google Shape;128;p11"/>
          <p:cNvPicPr preferRelativeResize="0"/>
          <p:nvPr/>
        </p:nvPicPr>
        <p:blipFill rotWithShape="1">
          <a:blip r:embed="rId6">
            <a:alphaModFix/>
          </a:blip>
          <a:srcRect b="0" l="0" r="0" t="0"/>
          <a:stretch/>
        </p:blipFill>
        <p:spPr>
          <a:xfrm>
            <a:off x="5128342" y="4353666"/>
            <a:ext cx="4304109" cy="1306949"/>
          </a:xfrm>
          <a:prstGeom prst="rect">
            <a:avLst/>
          </a:prstGeom>
          <a:noFill/>
          <a:ln>
            <a:noFill/>
          </a:ln>
        </p:spPr>
      </p:pic>
      <p:sp>
        <p:nvSpPr>
          <p:cNvPr id="129" name="Google Shape;129;p11"/>
          <p:cNvSpPr/>
          <p:nvPr/>
        </p:nvSpPr>
        <p:spPr>
          <a:xfrm>
            <a:off x="7120853" y="4807770"/>
            <a:ext cx="318968" cy="398621"/>
          </a:xfrm>
          <a:prstGeom prst="rect">
            <a:avLst/>
          </a:prstGeom>
          <a:noFill/>
          <a:ln>
            <a:noFill/>
          </a:ln>
        </p:spPr>
        <p:txBody>
          <a:bodyPr anchorCtr="0" anchor="t" bIns="0" lIns="0" spcFirstLastPara="1" rIns="0" wrap="square" tIns="0">
            <a:noAutofit/>
          </a:bodyPr>
          <a:lstStyle/>
          <a:p>
            <a:pPr indent="0" lvl="0" marL="0" marR="0" rtl="0" algn="ctr">
              <a:lnSpc>
                <a:spcPct val="145454"/>
              </a:lnSpc>
              <a:spcBef>
                <a:spcPts val="0"/>
              </a:spcBef>
              <a:spcAft>
                <a:spcPts val="0"/>
              </a:spcAft>
              <a:buClr>
                <a:srgbClr val="000000"/>
              </a:buClr>
              <a:buSzPts val="2750"/>
              <a:buFont typeface="Arial"/>
              <a:buNone/>
            </a:pPr>
            <a:r>
              <a:rPr b="0" i="0" lang="en-US" sz="2750" u="none" cap="none" strike="noStrike">
                <a:solidFill>
                  <a:schemeClr val="dk1"/>
                </a:solidFill>
                <a:latin typeface="Anton"/>
                <a:ea typeface="Anton"/>
                <a:cs typeface="Anton"/>
                <a:sym typeface="Anton"/>
              </a:rPr>
              <a:t>2</a:t>
            </a:r>
            <a:endParaRPr b="0" i="0" sz="2750" u="none" cap="none" strike="noStrike">
              <a:solidFill>
                <a:schemeClr val="dk1"/>
              </a:solidFill>
              <a:latin typeface="Arial"/>
              <a:ea typeface="Arial"/>
              <a:cs typeface="Arial"/>
              <a:sym typeface="Arial"/>
            </a:endParaRPr>
          </a:p>
        </p:txBody>
      </p:sp>
      <p:sp>
        <p:nvSpPr>
          <p:cNvPr id="130" name="Google Shape;130;p11"/>
          <p:cNvSpPr/>
          <p:nvPr/>
        </p:nvSpPr>
        <p:spPr>
          <a:xfrm>
            <a:off x="9659265" y="4580480"/>
            <a:ext cx="2186940"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Hidden Parts</a:t>
            </a:r>
            <a:endParaRPr b="0" i="0" sz="2750" u="none" cap="none" strike="noStrike">
              <a:solidFill>
                <a:schemeClr val="lt1"/>
              </a:solidFill>
              <a:latin typeface="Arial"/>
              <a:ea typeface="Arial"/>
              <a:cs typeface="Arial"/>
              <a:sym typeface="Arial"/>
            </a:endParaRPr>
          </a:p>
        </p:txBody>
      </p:sp>
      <p:sp>
        <p:nvSpPr>
          <p:cNvPr id="131" name="Google Shape;131;p11"/>
          <p:cNvSpPr/>
          <p:nvPr/>
        </p:nvSpPr>
        <p:spPr>
          <a:xfrm>
            <a:off x="9659291" y="5070900"/>
            <a:ext cx="57933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Feelings and dreams</a:t>
            </a:r>
            <a:endParaRPr b="0" i="0" sz="2750" u="none" cap="none" strike="noStrike">
              <a:solidFill>
                <a:schemeClr val="lt1"/>
              </a:solidFill>
              <a:latin typeface="Arial"/>
              <a:ea typeface="Arial"/>
              <a:cs typeface="Arial"/>
              <a:sym typeface="Arial"/>
            </a:endParaRPr>
          </a:p>
        </p:txBody>
      </p:sp>
      <p:sp>
        <p:nvSpPr>
          <p:cNvPr id="132" name="Google Shape;132;p11"/>
          <p:cNvSpPr/>
          <p:nvPr/>
        </p:nvSpPr>
        <p:spPr>
          <a:xfrm>
            <a:off x="9489125" y="5656567"/>
            <a:ext cx="7516773" cy="26670"/>
          </a:xfrm>
          <a:prstGeom prst="roundRect">
            <a:avLst>
              <a:gd fmla="val 34286" name="adj"/>
            </a:avLst>
          </a:pr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pic>
        <p:nvPicPr>
          <p:cNvPr descr="preencoded.png" id="133" name="Google Shape;133;p11"/>
          <p:cNvPicPr preferRelativeResize="0"/>
          <p:nvPr/>
        </p:nvPicPr>
        <p:blipFill rotWithShape="1">
          <a:blip r:embed="rId7">
            <a:alphaModFix/>
          </a:blip>
          <a:srcRect b="0" l="0" r="0" t="0"/>
          <a:stretch/>
        </p:blipFill>
        <p:spPr>
          <a:xfrm>
            <a:off x="4052255" y="5717289"/>
            <a:ext cx="6456164" cy="1306949"/>
          </a:xfrm>
          <a:prstGeom prst="rect">
            <a:avLst/>
          </a:prstGeom>
          <a:noFill/>
          <a:ln>
            <a:noFill/>
          </a:ln>
        </p:spPr>
      </p:pic>
      <p:sp>
        <p:nvSpPr>
          <p:cNvPr id="134" name="Google Shape;134;p11"/>
          <p:cNvSpPr/>
          <p:nvPr/>
        </p:nvSpPr>
        <p:spPr>
          <a:xfrm>
            <a:off x="7120734" y="6171393"/>
            <a:ext cx="318968" cy="398621"/>
          </a:xfrm>
          <a:prstGeom prst="rect">
            <a:avLst/>
          </a:prstGeom>
          <a:noFill/>
          <a:ln>
            <a:noFill/>
          </a:ln>
        </p:spPr>
        <p:txBody>
          <a:bodyPr anchorCtr="0" anchor="t" bIns="0" lIns="0" spcFirstLastPara="1" rIns="0" wrap="square" tIns="0">
            <a:noAutofit/>
          </a:bodyPr>
          <a:lstStyle/>
          <a:p>
            <a:pPr indent="0" lvl="0" marL="0" marR="0" rtl="0" algn="ctr">
              <a:lnSpc>
                <a:spcPct val="145454"/>
              </a:lnSpc>
              <a:spcBef>
                <a:spcPts val="0"/>
              </a:spcBef>
              <a:spcAft>
                <a:spcPts val="0"/>
              </a:spcAft>
              <a:buClr>
                <a:srgbClr val="000000"/>
              </a:buClr>
              <a:buSzPts val="2750"/>
              <a:buFont typeface="Arial"/>
              <a:buNone/>
            </a:pPr>
            <a:r>
              <a:rPr b="0" i="0" lang="en-US" sz="2750" u="none" cap="none" strike="noStrike">
                <a:solidFill>
                  <a:schemeClr val="dk1"/>
                </a:solidFill>
                <a:latin typeface="Anton"/>
                <a:ea typeface="Anton"/>
                <a:cs typeface="Anton"/>
                <a:sym typeface="Anton"/>
              </a:rPr>
              <a:t>3</a:t>
            </a:r>
            <a:endParaRPr b="0" i="0" sz="2750" u="none" cap="none" strike="noStrike">
              <a:solidFill>
                <a:schemeClr val="dk1"/>
              </a:solidFill>
              <a:latin typeface="Arial"/>
              <a:ea typeface="Arial"/>
              <a:cs typeface="Arial"/>
              <a:sym typeface="Arial"/>
            </a:endParaRPr>
          </a:p>
        </p:txBody>
      </p:sp>
      <p:sp>
        <p:nvSpPr>
          <p:cNvPr id="135" name="Google Shape;135;p11"/>
          <p:cNvSpPr/>
          <p:nvPr/>
        </p:nvSpPr>
        <p:spPr>
          <a:xfrm>
            <a:off x="10735233" y="5944103"/>
            <a:ext cx="2238732"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Deep Identity</a:t>
            </a:r>
            <a:endParaRPr b="0" i="0" sz="2750" u="none" cap="none" strike="noStrike">
              <a:solidFill>
                <a:schemeClr val="lt1"/>
              </a:solidFill>
              <a:latin typeface="Arial"/>
              <a:ea typeface="Arial"/>
              <a:cs typeface="Arial"/>
              <a:sym typeface="Arial"/>
            </a:endParaRPr>
          </a:p>
        </p:txBody>
      </p:sp>
      <p:sp>
        <p:nvSpPr>
          <p:cNvPr id="136" name="Google Shape;136;p11"/>
          <p:cNvSpPr/>
          <p:nvPr/>
        </p:nvSpPr>
        <p:spPr>
          <a:xfrm>
            <a:off x="10735210" y="6434525"/>
            <a:ext cx="6521700" cy="3630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Culture and struggles</a:t>
            </a:r>
            <a:endParaRPr b="0" i="0" sz="2750" u="none" cap="none" strike="noStrike">
              <a:solidFill>
                <a:schemeClr val="lt1"/>
              </a:solidFill>
              <a:latin typeface="Arial"/>
              <a:ea typeface="Arial"/>
              <a:cs typeface="Arial"/>
              <a:sym typeface="Arial"/>
            </a:endParaRPr>
          </a:p>
        </p:txBody>
      </p:sp>
      <p:sp>
        <p:nvSpPr>
          <p:cNvPr id="137" name="Google Shape;137;p11"/>
          <p:cNvSpPr/>
          <p:nvPr/>
        </p:nvSpPr>
        <p:spPr>
          <a:xfrm>
            <a:off x="4019751" y="7477101"/>
            <a:ext cx="13042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Everyone's iceberg is different! </a:t>
            </a:r>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Some identity parts are visible, many are "under the surface".</a:t>
            </a:r>
            <a:endParaRPr b="0" i="0" sz="275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1" name="Shape 141"/>
        <p:cNvGrpSpPr/>
        <p:nvPr/>
      </p:nvGrpSpPr>
      <p:grpSpPr>
        <a:xfrm>
          <a:off x="0" y="0"/>
          <a:ext cx="0" cy="0"/>
          <a:chOff x="0" y="0"/>
          <a:chExt cx="0" cy="0"/>
        </a:xfrm>
      </p:grpSpPr>
      <p:grpSp>
        <p:nvGrpSpPr>
          <p:cNvPr id="142" name="Google Shape;142;p12"/>
          <p:cNvGrpSpPr/>
          <p:nvPr/>
        </p:nvGrpSpPr>
        <p:grpSpPr>
          <a:xfrm>
            <a:off x="0" y="-216991"/>
            <a:ext cx="2922084" cy="10503991"/>
            <a:chOff x="0" y="-57150"/>
            <a:chExt cx="769602" cy="2766483"/>
          </a:xfrm>
        </p:grpSpPr>
        <p:sp>
          <p:nvSpPr>
            <p:cNvPr id="143" name="Google Shape;143;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5" name="Google Shape;145;p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p12"/>
          <p:cNvSpPr txBox="1"/>
          <p:nvPr/>
        </p:nvSpPr>
        <p:spPr>
          <a:xfrm>
            <a:off x="3253515" y="457087"/>
            <a:ext cx="14806200" cy="301618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My Identity </a:t>
            </a:r>
            <a:endParaRPr/>
          </a:p>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Iceberg Acitvity</a:t>
            </a:r>
            <a:endParaRPr b="0" i="0" sz="2750" u="none" cap="none" strike="noStrike">
              <a:solidFill>
                <a:schemeClr val="lt1"/>
              </a:solidFill>
              <a:latin typeface="Quicksand"/>
              <a:ea typeface="Quicksand"/>
              <a:cs typeface="Quicksand"/>
              <a:sym typeface="Quicksand"/>
            </a:endParaRPr>
          </a:p>
        </p:txBody>
      </p:sp>
      <p:pic>
        <p:nvPicPr>
          <p:cNvPr descr="preencoded.png" id="148" name="Google Shape;148;p12"/>
          <p:cNvPicPr preferRelativeResize="0"/>
          <p:nvPr/>
        </p:nvPicPr>
        <p:blipFill rotWithShape="1">
          <a:blip r:embed="rId5">
            <a:alphaModFix/>
          </a:blip>
          <a:srcRect b="0" l="0" r="0" t="0"/>
          <a:stretch/>
        </p:blipFill>
        <p:spPr>
          <a:xfrm>
            <a:off x="4316315" y="3839061"/>
            <a:ext cx="1077397" cy="1292900"/>
          </a:xfrm>
          <a:prstGeom prst="rect">
            <a:avLst/>
          </a:prstGeom>
          <a:noFill/>
          <a:ln>
            <a:noFill/>
          </a:ln>
        </p:spPr>
      </p:pic>
      <p:sp>
        <p:nvSpPr>
          <p:cNvPr id="149" name="Google Shape;149;p12"/>
          <p:cNvSpPr/>
          <p:nvPr/>
        </p:nvSpPr>
        <p:spPr>
          <a:xfrm>
            <a:off x="5716847" y="4054445"/>
            <a:ext cx="2693551" cy="33659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Above Water</a:t>
            </a:r>
            <a:endParaRPr b="0" i="0" sz="2750" u="none" cap="none" strike="noStrike">
              <a:solidFill>
                <a:schemeClr val="lt1"/>
              </a:solidFill>
              <a:latin typeface="Arial"/>
              <a:ea typeface="Arial"/>
              <a:cs typeface="Arial"/>
              <a:sym typeface="Arial"/>
            </a:endParaRPr>
          </a:p>
        </p:txBody>
      </p:sp>
      <p:sp>
        <p:nvSpPr>
          <p:cNvPr id="150" name="Google Shape;150;p12"/>
          <p:cNvSpPr/>
          <p:nvPr/>
        </p:nvSpPr>
        <p:spPr>
          <a:xfrm>
            <a:off x="5716847" y="4520218"/>
            <a:ext cx="6155888" cy="344805"/>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Draw what people see about you</a:t>
            </a:r>
            <a:endParaRPr b="0" i="0" sz="2750" u="none" cap="none" strike="noStrike">
              <a:solidFill>
                <a:schemeClr val="lt1"/>
              </a:solidFill>
              <a:latin typeface="Arial"/>
              <a:ea typeface="Arial"/>
              <a:cs typeface="Arial"/>
              <a:sym typeface="Arial"/>
            </a:endParaRPr>
          </a:p>
        </p:txBody>
      </p:sp>
      <p:pic>
        <p:nvPicPr>
          <p:cNvPr descr="preencoded.png" id="151" name="Google Shape;151;p12"/>
          <p:cNvPicPr preferRelativeResize="0"/>
          <p:nvPr/>
        </p:nvPicPr>
        <p:blipFill rotWithShape="1">
          <a:blip r:embed="rId6">
            <a:alphaModFix/>
          </a:blip>
          <a:srcRect b="0" l="0" r="0" t="0"/>
          <a:stretch/>
        </p:blipFill>
        <p:spPr>
          <a:xfrm>
            <a:off x="4316315" y="5131961"/>
            <a:ext cx="1077397" cy="1292900"/>
          </a:xfrm>
          <a:prstGeom prst="rect">
            <a:avLst/>
          </a:prstGeom>
          <a:noFill/>
          <a:ln>
            <a:noFill/>
          </a:ln>
        </p:spPr>
      </p:pic>
      <p:sp>
        <p:nvSpPr>
          <p:cNvPr id="152" name="Google Shape;152;p12"/>
          <p:cNvSpPr/>
          <p:nvPr/>
        </p:nvSpPr>
        <p:spPr>
          <a:xfrm>
            <a:off x="5716847" y="5347345"/>
            <a:ext cx="2693551" cy="33659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Below Water</a:t>
            </a:r>
            <a:endParaRPr b="0" i="0" sz="2750" u="none" cap="none" strike="noStrike">
              <a:solidFill>
                <a:schemeClr val="lt1"/>
              </a:solidFill>
              <a:latin typeface="Arial"/>
              <a:ea typeface="Arial"/>
              <a:cs typeface="Arial"/>
              <a:sym typeface="Arial"/>
            </a:endParaRPr>
          </a:p>
        </p:txBody>
      </p:sp>
      <p:sp>
        <p:nvSpPr>
          <p:cNvPr id="153" name="Google Shape;153;p12"/>
          <p:cNvSpPr/>
          <p:nvPr/>
        </p:nvSpPr>
        <p:spPr>
          <a:xfrm>
            <a:off x="5716847" y="5813117"/>
            <a:ext cx="6155888" cy="344805"/>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Draw what's hidden inside</a:t>
            </a:r>
            <a:endParaRPr b="0" i="0" sz="2750" u="none" cap="none" strike="noStrike">
              <a:solidFill>
                <a:schemeClr val="lt1"/>
              </a:solidFill>
              <a:latin typeface="Arial"/>
              <a:ea typeface="Arial"/>
              <a:cs typeface="Arial"/>
              <a:sym typeface="Arial"/>
            </a:endParaRPr>
          </a:p>
        </p:txBody>
      </p:sp>
      <p:pic>
        <p:nvPicPr>
          <p:cNvPr descr="preencoded.png" id="154" name="Google Shape;154;p12"/>
          <p:cNvPicPr preferRelativeResize="0"/>
          <p:nvPr/>
        </p:nvPicPr>
        <p:blipFill rotWithShape="1">
          <a:blip r:embed="rId7">
            <a:alphaModFix/>
          </a:blip>
          <a:srcRect b="0" l="0" r="0" t="0"/>
          <a:stretch/>
        </p:blipFill>
        <p:spPr>
          <a:xfrm>
            <a:off x="4316315" y="6424861"/>
            <a:ext cx="1077397" cy="1292900"/>
          </a:xfrm>
          <a:prstGeom prst="rect">
            <a:avLst/>
          </a:prstGeom>
          <a:noFill/>
          <a:ln>
            <a:noFill/>
          </a:ln>
        </p:spPr>
      </p:pic>
      <p:sp>
        <p:nvSpPr>
          <p:cNvPr id="155" name="Google Shape;155;p12"/>
          <p:cNvSpPr/>
          <p:nvPr/>
        </p:nvSpPr>
        <p:spPr>
          <a:xfrm>
            <a:off x="5716847" y="6640245"/>
            <a:ext cx="2693551" cy="33659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Get Creative</a:t>
            </a:r>
            <a:endParaRPr b="0" i="0" sz="2750" u="none" cap="none" strike="noStrike">
              <a:solidFill>
                <a:schemeClr val="lt1"/>
              </a:solidFill>
              <a:latin typeface="Arial"/>
              <a:ea typeface="Arial"/>
              <a:cs typeface="Arial"/>
              <a:sym typeface="Arial"/>
            </a:endParaRPr>
          </a:p>
        </p:txBody>
      </p:sp>
      <p:sp>
        <p:nvSpPr>
          <p:cNvPr id="156" name="Google Shape;156;p12"/>
          <p:cNvSpPr/>
          <p:nvPr/>
        </p:nvSpPr>
        <p:spPr>
          <a:xfrm>
            <a:off x="5716847" y="7106017"/>
            <a:ext cx="6155888" cy="344805"/>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Use drawings, stickers, symbols</a:t>
            </a:r>
            <a:endParaRPr b="0" i="0" sz="2750" u="none" cap="none" strike="noStrike">
              <a:solidFill>
                <a:schemeClr val="lt1"/>
              </a:solidFill>
              <a:latin typeface="Arial"/>
              <a:ea typeface="Arial"/>
              <a:cs typeface="Arial"/>
              <a:sym typeface="Arial"/>
            </a:endParaRPr>
          </a:p>
        </p:txBody>
      </p:sp>
      <p:pic>
        <p:nvPicPr>
          <p:cNvPr descr="preencoded.png" id="157" name="Google Shape;157;p12"/>
          <p:cNvPicPr preferRelativeResize="0"/>
          <p:nvPr/>
        </p:nvPicPr>
        <p:blipFill rotWithShape="1">
          <a:blip r:embed="rId8">
            <a:alphaModFix/>
          </a:blip>
          <a:srcRect b="0" l="0" r="0" t="0"/>
          <a:stretch/>
        </p:blipFill>
        <p:spPr>
          <a:xfrm>
            <a:off x="4316315" y="7717760"/>
            <a:ext cx="1077397" cy="1292900"/>
          </a:xfrm>
          <a:prstGeom prst="rect">
            <a:avLst/>
          </a:prstGeom>
          <a:noFill/>
          <a:ln>
            <a:noFill/>
          </a:ln>
        </p:spPr>
      </p:pic>
      <p:sp>
        <p:nvSpPr>
          <p:cNvPr id="158" name="Google Shape;158;p12"/>
          <p:cNvSpPr/>
          <p:nvPr/>
        </p:nvSpPr>
        <p:spPr>
          <a:xfrm>
            <a:off x="5716847" y="7933144"/>
            <a:ext cx="2693551" cy="336590"/>
          </a:xfrm>
          <a:prstGeom prst="rect">
            <a:avLst/>
          </a:prstGeom>
          <a:noFill/>
          <a:ln>
            <a:noFill/>
          </a:ln>
        </p:spPr>
        <p:txBody>
          <a:bodyPr anchorCtr="0" anchor="t" bIns="0" lIns="0" spcFirstLastPara="1" rIns="0" wrap="square" tIns="0">
            <a:noAutofit/>
          </a:bodyPr>
          <a:lstStyle/>
          <a:p>
            <a:pPr indent="0" lvl="0" marL="0" marR="0" rtl="0" algn="l">
              <a:lnSpc>
                <a:spcPct val="96363"/>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Share</a:t>
            </a:r>
            <a:endParaRPr b="0" i="0" sz="2750" u="none" cap="none" strike="noStrike">
              <a:solidFill>
                <a:schemeClr val="lt1"/>
              </a:solidFill>
              <a:latin typeface="Arial"/>
              <a:ea typeface="Arial"/>
              <a:cs typeface="Arial"/>
              <a:sym typeface="Arial"/>
            </a:endParaRPr>
          </a:p>
        </p:txBody>
      </p:sp>
      <p:sp>
        <p:nvSpPr>
          <p:cNvPr id="159" name="Google Shape;159;p12"/>
          <p:cNvSpPr/>
          <p:nvPr/>
        </p:nvSpPr>
        <p:spPr>
          <a:xfrm>
            <a:off x="5716847" y="8398917"/>
            <a:ext cx="6155888" cy="344805"/>
          </a:xfrm>
          <a:prstGeom prst="rect">
            <a:avLst/>
          </a:prstGeom>
          <a:noFill/>
          <a:ln>
            <a:noFill/>
          </a:ln>
        </p:spPr>
        <p:txBody>
          <a:bodyPr anchorCtr="0" anchor="t" bIns="0" lIns="0" spcFirstLastPara="1" rIns="0" wrap="square" tIns="0">
            <a:noAutofit/>
          </a:bodyPr>
          <a:lstStyle/>
          <a:p>
            <a:pPr indent="0" lvl="0" marL="0" marR="0" rtl="0" algn="l">
              <a:lnSpc>
                <a:spcPct val="98181"/>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Tell a partner about your iceberg</a:t>
            </a:r>
            <a:endParaRPr b="0" i="0" sz="2750" u="none" cap="none" strike="noStrike">
              <a:solidFill>
                <a:schemeClr val="lt1"/>
              </a:solidFill>
              <a:latin typeface="Arial"/>
              <a:ea typeface="Arial"/>
              <a:cs typeface="Arial"/>
              <a:sym typeface="Arial"/>
            </a:endParaRPr>
          </a:p>
        </p:txBody>
      </p:sp>
      <p:pic>
        <p:nvPicPr>
          <p:cNvPr descr="A diagram of water with text&#10;&#10;AI-generated content may be incorrect." id="160" name="Google Shape;160;p12"/>
          <p:cNvPicPr preferRelativeResize="0"/>
          <p:nvPr/>
        </p:nvPicPr>
        <p:blipFill rotWithShape="1">
          <a:blip r:embed="rId9">
            <a:alphaModFix/>
          </a:blip>
          <a:srcRect b="0" l="10663" r="9493" t="0"/>
          <a:stretch/>
        </p:blipFill>
        <p:spPr>
          <a:xfrm>
            <a:off x="12458619" y="0"/>
            <a:ext cx="5829382" cy="901066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4" name="Shape 164"/>
        <p:cNvGrpSpPr/>
        <p:nvPr/>
      </p:nvGrpSpPr>
      <p:grpSpPr>
        <a:xfrm>
          <a:off x="0" y="0"/>
          <a:ext cx="0" cy="0"/>
          <a:chOff x="0" y="0"/>
          <a:chExt cx="0" cy="0"/>
        </a:xfrm>
      </p:grpSpPr>
      <p:grpSp>
        <p:nvGrpSpPr>
          <p:cNvPr id="165" name="Google Shape;165;p13"/>
          <p:cNvGrpSpPr/>
          <p:nvPr/>
        </p:nvGrpSpPr>
        <p:grpSpPr>
          <a:xfrm>
            <a:off x="0" y="-216991"/>
            <a:ext cx="2922084" cy="10503991"/>
            <a:chOff x="0" y="-57150"/>
            <a:chExt cx="769602" cy="2766483"/>
          </a:xfrm>
        </p:grpSpPr>
        <p:sp>
          <p:nvSpPr>
            <p:cNvPr id="166" name="Google Shape;166;p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p1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8" name="Google Shape;168;p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13"/>
          <p:cNvSpPr txBox="1"/>
          <p:nvPr/>
        </p:nvSpPr>
        <p:spPr>
          <a:xfrm>
            <a:off x="3253625" y="628025"/>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Deaf Identity Discussion</a:t>
            </a:r>
            <a:endParaRPr b="0" i="0" sz="2750" u="none" cap="none" strike="noStrike">
              <a:solidFill>
                <a:schemeClr val="lt1"/>
              </a:solidFill>
              <a:latin typeface="Quicksand"/>
              <a:ea typeface="Quicksand"/>
              <a:cs typeface="Quicksand"/>
              <a:sym typeface="Quicksand"/>
            </a:endParaRPr>
          </a:p>
        </p:txBody>
      </p:sp>
      <p:sp>
        <p:nvSpPr>
          <p:cNvPr id="171" name="Google Shape;171;p13"/>
          <p:cNvSpPr/>
          <p:nvPr/>
        </p:nvSpPr>
        <p:spPr>
          <a:xfrm>
            <a:off x="3413812" y="4566024"/>
            <a:ext cx="4351184" cy="2032484"/>
          </a:xfrm>
          <a:prstGeom prst="roundRect">
            <a:avLst>
              <a:gd fmla="val 524"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172" name="Google Shape;172;p13"/>
          <p:cNvSpPr/>
          <p:nvPr/>
        </p:nvSpPr>
        <p:spPr>
          <a:xfrm>
            <a:off x="3703052" y="4830950"/>
            <a:ext cx="39654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What Does "Deaf" Mean?</a:t>
            </a:r>
            <a:endParaRPr b="0" i="0" sz="2750" u="none" cap="none" strike="noStrike">
              <a:solidFill>
                <a:srgbClr val="000000"/>
              </a:solidFill>
              <a:latin typeface="Arial"/>
              <a:ea typeface="Arial"/>
              <a:cs typeface="Arial"/>
              <a:sym typeface="Arial"/>
            </a:endParaRPr>
          </a:p>
        </p:txBody>
      </p:sp>
      <p:sp>
        <p:nvSpPr>
          <p:cNvPr id="173" name="Google Shape;173;p13"/>
          <p:cNvSpPr/>
          <p:nvPr/>
        </p:nvSpPr>
        <p:spPr>
          <a:xfrm>
            <a:off x="3727749" y="5321350"/>
            <a:ext cx="3884400" cy="10548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Share your personal definition and experiences</a:t>
            </a:r>
            <a:endParaRPr b="0" i="0" sz="2750" u="none" cap="none" strike="noStrike">
              <a:solidFill>
                <a:srgbClr val="000000"/>
              </a:solidFill>
              <a:latin typeface="Arial"/>
              <a:ea typeface="Arial"/>
              <a:cs typeface="Arial"/>
              <a:sym typeface="Arial"/>
            </a:endParaRPr>
          </a:p>
        </p:txBody>
      </p:sp>
      <p:sp>
        <p:nvSpPr>
          <p:cNvPr id="174" name="Google Shape;174;p13"/>
          <p:cNvSpPr/>
          <p:nvPr/>
        </p:nvSpPr>
        <p:spPr>
          <a:xfrm>
            <a:off x="8029911" y="4566023"/>
            <a:ext cx="4423171" cy="2032483"/>
          </a:xfrm>
          <a:prstGeom prst="roundRect">
            <a:avLst>
              <a:gd fmla="val 524"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175" name="Google Shape;175;p13"/>
          <p:cNvSpPr/>
          <p:nvPr/>
        </p:nvSpPr>
        <p:spPr>
          <a:xfrm>
            <a:off x="8249803" y="4830950"/>
            <a:ext cx="40923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How Have Feelings Changed?</a:t>
            </a:r>
            <a:endParaRPr b="0" i="0" sz="2750" u="none" cap="none" strike="noStrike">
              <a:solidFill>
                <a:srgbClr val="000000"/>
              </a:solidFill>
              <a:latin typeface="Arial"/>
              <a:ea typeface="Arial"/>
              <a:cs typeface="Arial"/>
              <a:sym typeface="Arial"/>
            </a:endParaRPr>
          </a:p>
        </p:txBody>
      </p:sp>
      <p:sp>
        <p:nvSpPr>
          <p:cNvPr id="176" name="Google Shape;176;p13"/>
          <p:cNvSpPr/>
          <p:nvPr/>
        </p:nvSpPr>
        <p:spPr>
          <a:xfrm>
            <a:off x="8299212" y="5321357"/>
            <a:ext cx="3884550" cy="1054729"/>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Reflect on your </a:t>
            </a:r>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journey over time</a:t>
            </a:r>
            <a:endParaRPr b="0" i="0" sz="2750" u="none" cap="none" strike="noStrike">
              <a:solidFill>
                <a:srgbClr val="000000"/>
              </a:solidFill>
              <a:latin typeface="Arial"/>
              <a:ea typeface="Arial"/>
              <a:cs typeface="Arial"/>
              <a:sym typeface="Arial"/>
            </a:endParaRPr>
          </a:p>
        </p:txBody>
      </p:sp>
      <p:sp>
        <p:nvSpPr>
          <p:cNvPr id="177" name="Google Shape;177;p13"/>
          <p:cNvSpPr/>
          <p:nvPr/>
        </p:nvSpPr>
        <p:spPr>
          <a:xfrm>
            <a:off x="12679894" y="4566024"/>
            <a:ext cx="4423171" cy="2032482"/>
          </a:xfrm>
          <a:prstGeom prst="roundRect">
            <a:avLst>
              <a:gd fmla="val 524"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rgbClr val="000000"/>
              </a:solidFill>
              <a:latin typeface="Arial"/>
              <a:ea typeface="Arial"/>
              <a:cs typeface="Arial"/>
              <a:sym typeface="Arial"/>
            </a:endParaRPr>
          </a:p>
        </p:txBody>
      </p:sp>
      <p:sp>
        <p:nvSpPr>
          <p:cNvPr id="178" name="Google Shape;178;p13"/>
          <p:cNvSpPr/>
          <p:nvPr/>
        </p:nvSpPr>
        <p:spPr>
          <a:xfrm>
            <a:off x="12944810" y="4830938"/>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Who Has Helped?</a:t>
            </a:r>
            <a:endParaRPr b="0" i="0" sz="2750" u="none" cap="none" strike="noStrike">
              <a:solidFill>
                <a:srgbClr val="000000"/>
              </a:solidFill>
              <a:latin typeface="Arial"/>
              <a:ea typeface="Arial"/>
              <a:cs typeface="Arial"/>
              <a:sym typeface="Arial"/>
            </a:endParaRPr>
          </a:p>
        </p:txBody>
      </p:sp>
      <p:sp>
        <p:nvSpPr>
          <p:cNvPr id="179" name="Google Shape;179;p13"/>
          <p:cNvSpPr/>
          <p:nvPr/>
        </p:nvSpPr>
        <p:spPr>
          <a:xfrm>
            <a:off x="12944799" y="5321350"/>
            <a:ext cx="3965400" cy="10548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Identify supporters and challenges you've faced</a:t>
            </a:r>
            <a:endParaRPr b="0" i="0" sz="275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83" name="Shape 183"/>
        <p:cNvGrpSpPr/>
        <p:nvPr/>
      </p:nvGrpSpPr>
      <p:grpSpPr>
        <a:xfrm>
          <a:off x="0" y="0"/>
          <a:ext cx="0" cy="0"/>
          <a:chOff x="0" y="0"/>
          <a:chExt cx="0" cy="0"/>
        </a:xfrm>
      </p:grpSpPr>
      <p:grpSp>
        <p:nvGrpSpPr>
          <p:cNvPr id="184" name="Google Shape;184;p14"/>
          <p:cNvGrpSpPr/>
          <p:nvPr/>
        </p:nvGrpSpPr>
        <p:grpSpPr>
          <a:xfrm>
            <a:off x="0" y="-216991"/>
            <a:ext cx="2922084" cy="10503991"/>
            <a:chOff x="0" y="-57150"/>
            <a:chExt cx="769602" cy="2766483"/>
          </a:xfrm>
        </p:grpSpPr>
        <p:sp>
          <p:nvSpPr>
            <p:cNvPr id="185" name="Google Shape;185;p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p1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7" name="Google Shape;187;p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p14"/>
          <p:cNvSpPr txBox="1"/>
          <p:nvPr/>
        </p:nvSpPr>
        <p:spPr>
          <a:xfrm>
            <a:off x="3253625" y="723900"/>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Inspiring Stories</a:t>
            </a:r>
            <a:endParaRPr b="0" i="0" sz="2750" u="none" cap="none" strike="noStrike">
              <a:solidFill>
                <a:schemeClr val="lt1"/>
              </a:solidFill>
              <a:latin typeface="Quicksand"/>
              <a:ea typeface="Quicksand"/>
              <a:cs typeface="Quicksand"/>
              <a:sym typeface="Quicksand"/>
            </a:endParaRPr>
          </a:p>
        </p:txBody>
      </p:sp>
      <p:sp>
        <p:nvSpPr>
          <p:cNvPr id="190" name="Google Shape;190;p14"/>
          <p:cNvSpPr/>
          <p:nvPr/>
        </p:nvSpPr>
        <p:spPr>
          <a:xfrm>
            <a:off x="3611131" y="3995380"/>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Watch Together</a:t>
            </a:r>
            <a:endParaRPr b="0" i="0" sz="2750" u="none" cap="none" strike="noStrike">
              <a:solidFill>
                <a:schemeClr val="lt1"/>
              </a:solidFill>
              <a:latin typeface="Arial"/>
              <a:ea typeface="Arial"/>
              <a:cs typeface="Arial"/>
              <a:sym typeface="Arial"/>
            </a:endParaRPr>
          </a:p>
        </p:txBody>
      </p:sp>
      <p:sp>
        <p:nvSpPr>
          <p:cNvPr id="191" name="Google Shape;191;p14"/>
          <p:cNvSpPr/>
          <p:nvPr/>
        </p:nvSpPr>
        <p:spPr>
          <a:xfrm>
            <a:off x="3611131" y="4576524"/>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See a Deaf person's story unfold</a:t>
            </a:r>
            <a:endParaRPr b="0" i="0" sz="2750" u="none" cap="none" strike="noStrike">
              <a:solidFill>
                <a:schemeClr val="lt1"/>
              </a:solidFill>
              <a:latin typeface="Arial"/>
              <a:ea typeface="Arial"/>
              <a:cs typeface="Arial"/>
              <a:sym typeface="Arial"/>
            </a:endParaRPr>
          </a:p>
        </p:txBody>
      </p:sp>
      <p:sp>
        <p:nvSpPr>
          <p:cNvPr id="192" name="Google Shape;192;p14"/>
          <p:cNvSpPr/>
          <p:nvPr/>
        </p:nvSpPr>
        <p:spPr>
          <a:xfrm>
            <a:off x="3611131" y="5143500"/>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Notice their challenges and triumphs</a:t>
            </a:r>
            <a:endParaRPr b="0" i="0" sz="2750" u="none" cap="none" strike="noStrike">
              <a:solidFill>
                <a:schemeClr val="lt1"/>
              </a:solidFill>
              <a:latin typeface="Arial"/>
              <a:ea typeface="Arial"/>
              <a:cs typeface="Arial"/>
              <a:sym typeface="Arial"/>
            </a:endParaRPr>
          </a:p>
        </p:txBody>
      </p:sp>
      <p:sp>
        <p:nvSpPr>
          <p:cNvPr id="193" name="Google Shape;193;p14"/>
          <p:cNvSpPr/>
          <p:nvPr/>
        </p:nvSpPr>
        <p:spPr>
          <a:xfrm>
            <a:off x="10416862" y="3995380"/>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Reflect</a:t>
            </a:r>
            <a:endParaRPr b="0" i="0" sz="2750" u="none" cap="none" strike="noStrike">
              <a:solidFill>
                <a:schemeClr val="lt1"/>
              </a:solidFill>
              <a:latin typeface="Arial"/>
              <a:ea typeface="Arial"/>
              <a:cs typeface="Arial"/>
              <a:sym typeface="Arial"/>
            </a:endParaRPr>
          </a:p>
        </p:txBody>
      </p:sp>
      <p:sp>
        <p:nvSpPr>
          <p:cNvPr id="194" name="Google Shape;194;p14"/>
          <p:cNvSpPr/>
          <p:nvPr/>
        </p:nvSpPr>
        <p:spPr>
          <a:xfrm>
            <a:off x="10416862" y="4576524"/>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What challenges did they face?</a:t>
            </a:r>
            <a:endParaRPr b="0" i="0" sz="2750" u="none" cap="none" strike="noStrike">
              <a:solidFill>
                <a:schemeClr val="lt1"/>
              </a:solidFill>
              <a:latin typeface="Arial"/>
              <a:ea typeface="Arial"/>
              <a:cs typeface="Arial"/>
              <a:sym typeface="Arial"/>
            </a:endParaRPr>
          </a:p>
        </p:txBody>
      </p:sp>
      <p:sp>
        <p:nvSpPr>
          <p:cNvPr id="195" name="Google Shape;195;p14"/>
          <p:cNvSpPr/>
          <p:nvPr/>
        </p:nvSpPr>
        <p:spPr>
          <a:xfrm>
            <a:off x="10416862" y="5143500"/>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What helped them succeed?</a:t>
            </a:r>
            <a:endParaRPr b="0" i="0" sz="2750" u="none" cap="none" strike="noStrike">
              <a:solidFill>
                <a:schemeClr val="lt1"/>
              </a:solidFill>
              <a:latin typeface="Arial"/>
              <a:ea typeface="Arial"/>
              <a:cs typeface="Arial"/>
              <a:sym typeface="Arial"/>
            </a:endParaRPr>
          </a:p>
        </p:txBody>
      </p:sp>
      <p:sp>
        <p:nvSpPr>
          <p:cNvPr id="196" name="Google Shape;196;p14"/>
          <p:cNvSpPr/>
          <p:nvPr/>
        </p:nvSpPr>
        <p:spPr>
          <a:xfrm>
            <a:off x="10416862" y="5710475"/>
            <a:ext cx="624470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What inspires you most?</a:t>
            </a:r>
            <a:endParaRPr b="0" i="0" sz="2750" u="none" cap="none" strike="noStrike">
              <a:solidFill>
                <a:schemeClr val="lt1"/>
              </a:solidFill>
              <a:latin typeface="Arial"/>
              <a:ea typeface="Arial"/>
              <a:cs typeface="Arial"/>
              <a:sym typeface="Arial"/>
            </a:endParaRPr>
          </a:p>
        </p:txBody>
      </p:sp>
      <p:sp>
        <p:nvSpPr>
          <p:cNvPr id="197" name="Google Shape;197;p14"/>
          <p:cNvSpPr txBox="1"/>
          <p:nvPr/>
        </p:nvSpPr>
        <p:spPr>
          <a:xfrm>
            <a:off x="3253625" y="7006921"/>
            <a:ext cx="12765033" cy="1767792"/>
          </a:xfrm>
          <a:prstGeom prst="rect">
            <a:avLst/>
          </a:prstGeom>
          <a:noFill/>
          <a:ln>
            <a:noFill/>
          </a:ln>
        </p:spPr>
        <p:txBody>
          <a:bodyPr anchorCtr="0" anchor="t" bIns="45700" lIns="91425" spcFirstLastPara="1" rIns="91425" wrap="square" tIns="45700">
            <a:spAutoFit/>
          </a:bodyPr>
          <a:lstStyle/>
          <a:p>
            <a:pPr indent="-403225" lvl="1" marL="914400" marR="0" rtl="0" algn="l">
              <a:lnSpc>
                <a:spcPct val="115000"/>
              </a:lnSpc>
              <a:spcBef>
                <a:spcPts val="0"/>
              </a:spcBef>
              <a:spcAft>
                <a:spcPts val="0"/>
              </a:spcAft>
              <a:buClr>
                <a:schemeClr val="lt1"/>
              </a:buClr>
              <a:buSzPts val="2750"/>
              <a:buFont typeface="Quicksand"/>
              <a:buChar char="○"/>
            </a:pPr>
            <a:r>
              <a:rPr b="1" i="0" lang="en-US" sz="2750" u="none" cap="none" strike="noStrike">
                <a:solidFill>
                  <a:schemeClr val="lt1"/>
                </a:solidFill>
                <a:latin typeface="Quicksand"/>
                <a:ea typeface="Quicksand"/>
                <a:cs typeface="Quicksand"/>
                <a:sym typeface="Quicksand"/>
              </a:rPr>
              <a:t>Video Time: </a:t>
            </a:r>
            <a:r>
              <a:rPr b="0" i="0" lang="en-US" sz="2750" u="none" cap="none" strike="noStrike">
                <a:solidFill>
                  <a:schemeClr val="lt1"/>
                </a:solidFill>
                <a:latin typeface="Quicksand"/>
                <a:ea typeface="Quicksand"/>
                <a:cs typeface="Quicksand"/>
                <a:sym typeface="Quicksand"/>
              </a:rPr>
              <a:t>Meet cool Deaf individuals sharing their stories.</a:t>
            </a:r>
            <a:endParaRPr/>
          </a:p>
          <a:p>
            <a:pPr indent="-403225" lvl="1" marL="914400" marR="0" rtl="0" algn="l">
              <a:lnSpc>
                <a:spcPct val="115000"/>
              </a:lnSpc>
              <a:spcBef>
                <a:spcPts val="0"/>
              </a:spcBef>
              <a:spcAft>
                <a:spcPts val="0"/>
              </a:spcAft>
              <a:buClr>
                <a:schemeClr val="lt1"/>
              </a:buClr>
              <a:buSzPts val="2750"/>
              <a:buFont typeface="Quicksand"/>
              <a:buChar char="○"/>
            </a:pPr>
            <a:r>
              <a:rPr b="1" i="0" lang="en-US" sz="2750" u="none" cap="none" strike="noStrike">
                <a:solidFill>
                  <a:schemeClr val="lt1"/>
                </a:solidFill>
                <a:latin typeface="Quicksand"/>
                <a:ea typeface="Quicksand"/>
                <a:cs typeface="Quicksand"/>
                <a:sym typeface="Quicksand"/>
              </a:rPr>
              <a:t>Video: </a:t>
            </a:r>
            <a:r>
              <a:rPr b="1" i="0" lang="en-US" sz="275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https://mubi.com/en/films/deaf-child/trailer</a:t>
            </a:r>
            <a:endParaRPr b="1" i="0" sz="2750" u="none" cap="none" strike="noStrike">
              <a:solidFill>
                <a:schemeClr val="lt1"/>
              </a:solidFill>
              <a:latin typeface="Quicksand"/>
              <a:ea typeface="Quicksand"/>
              <a:cs typeface="Quicksand"/>
              <a:sym typeface="Quicksand"/>
            </a:endParaRPr>
          </a:p>
          <a:p>
            <a:pPr indent="-403225" lvl="1" marL="914400" marR="0" rtl="0" algn="l">
              <a:lnSpc>
                <a:spcPct val="115000"/>
              </a:lnSpc>
              <a:spcBef>
                <a:spcPts val="0"/>
              </a:spcBef>
              <a:spcAft>
                <a:spcPts val="0"/>
              </a:spcAft>
              <a:buClr>
                <a:schemeClr val="lt1"/>
              </a:buClr>
              <a:buSzPts val="2750"/>
              <a:buFont typeface="Quicksand"/>
              <a:buChar char="○"/>
            </a:pPr>
            <a:r>
              <a:rPr b="1" i="0" lang="en-US" sz="275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https://www.imdb.com/title/tt7315798/</a:t>
            </a:r>
            <a:r>
              <a:rPr b="1" i="0" lang="en-US" sz="2750" u="none" cap="none" strike="noStrike">
                <a:solidFill>
                  <a:schemeClr val="lt1"/>
                </a:solidFill>
                <a:latin typeface="Quicksand"/>
                <a:ea typeface="Quicksand"/>
                <a:cs typeface="Quicksand"/>
                <a:sym typeface="Quicksand"/>
              </a:rPr>
              <a:t> </a:t>
            </a:r>
            <a:r>
              <a:rPr b="0" i="0" lang="en-US" sz="2750" u="none" cap="none" strike="noStrike">
                <a:solidFill>
                  <a:schemeClr val="lt1"/>
                </a:solidFill>
                <a:latin typeface="Quicksand"/>
                <a:ea typeface="Quicksand"/>
                <a:cs typeface="Quicksand"/>
                <a:sym typeface="Quicksand"/>
              </a:rPr>
              <a:t>- Deaf Child (Doof Kind) 2017</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1" name="Shape 201"/>
        <p:cNvGrpSpPr/>
        <p:nvPr/>
      </p:nvGrpSpPr>
      <p:grpSpPr>
        <a:xfrm>
          <a:off x="0" y="0"/>
          <a:ext cx="0" cy="0"/>
          <a:chOff x="0" y="0"/>
          <a:chExt cx="0" cy="0"/>
        </a:xfrm>
      </p:grpSpPr>
      <p:grpSp>
        <p:nvGrpSpPr>
          <p:cNvPr id="202" name="Google Shape;202;p4"/>
          <p:cNvGrpSpPr/>
          <p:nvPr/>
        </p:nvGrpSpPr>
        <p:grpSpPr>
          <a:xfrm>
            <a:off x="0" y="-216991"/>
            <a:ext cx="2922084" cy="10503991"/>
            <a:chOff x="0" y="-57150"/>
            <a:chExt cx="769602" cy="2766483"/>
          </a:xfrm>
        </p:grpSpPr>
        <p:sp>
          <p:nvSpPr>
            <p:cNvPr id="203" name="Google Shape;203;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p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p4"/>
          <p:cNvSpPr txBox="1"/>
          <p:nvPr/>
        </p:nvSpPr>
        <p:spPr>
          <a:xfrm>
            <a:off x="3253625" y="628025"/>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Where Do I Belong?</a:t>
            </a:r>
            <a:endParaRPr b="0" i="0" sz="2750" u="none" cap="none" strike="noStrike">
              <a:solidFill>
                <a:schemeClr val="lt1"/>
              </a:solidFill>
              <a:latin typeface="Quicksand"/>
              <a:ea typeface="Quicksand"/>
              <a:cs typeface="Quicksand"/>
              <a:sym typeface="Quicksand"/>
            </a:endParaRPr>
          </a:p>
        </p:txBody>
      </p:sp>
      <p:sp>
        <p:nvSpPr>
          <p:cNvPr id="208" name="Google Shape;208;p4"/>
          <p:cNvSpPr/>
          <p:nvPr/>
        </p:nvSpPr>
        <p:spPr>
          <a:xfrm>
            <a:off x="5576045" y="3728394"/>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Family</a:t>
            </a:r>
            <a:endParaRPr b="0" i="0" sz="2750" u="none" cap="none" strike="noStrike">
              <a:solidFill>
                <a:schemeClr val="lt1"/>
              </a:solidFill>
              <a:latin typeface="Arial"/>
              <a:ea typeface="Arial"/>
              <a:cs typeface="Arial"/>
              <a:sym typeface="Arial"/>
            </a:endParaRPr>
          </a:p>
        </p:txBody>
      </p:sp>
      <p:sp>
        <p:nvSpPr>
          <p:cNvPr id="209" name="Google Shape;209;p4"/>
          <p:cNvSpPr/>
          <p:nvPr/>
        </p:nvSpPr>
        <p:spPr>
          <a:xfrm>
            <a:off x="4055974" y="4218812"/>
            <a:ext cx="4355306"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Home connections</a:t>
            </a:r>
            <a:endParaRPr b="0" i="0" sz="2750" u="none" cap="none" strike="noStrike">
              <a:solidFill>
                <a:schemeClr val="lt1"/>
              </a:solidFill>
              <a:latin typeface="Arial"/>
              <a:ea typeface="Arial"/>
              <a:cs typeface="Arial"/>
              <a:sym typeface="Arial"/>
            </a:endParaRPr>
          </a:p>
        </p:txBody>
      </p:sp>
      <p:pic>
        <p:nvPicPr>
          <p:cNvPr descr="preencoded.png" id="210" name="Google Shape;210;p4"/>
          <p:cNvPicPr preferRelativeResize="0"/>
          <p:nvPr/>
        </p:nvPicPr>
        <p:blipFill rotWithShape="1">
          <a:blip r:embed="rId5">
            <a:alphaModFix/>
          </a:blip>
          <a:srcRect b="0" l="0" r="0" t="0"/>
          <a:stretch/>
        </p:blipFill>
        <p:spPr>
          <a:xfrm>
            <a:off x="8751442" y="3327153"/>
            <a:ext cx="3651885" cy="3651885"/>
          </a:xfrm>
          <a:prstGeom prst="rect">
            <a:avLst/>
          </a:prstGeom>
          <a:noFill/>
          <a:ln>
            <a:noFill/>
          </a:ln>
        </p:spPr>
      </p:pic>
      <p:sp>
        <p:nvSpPr>
          <p:cNvPr id="211" name="Google Shape;211;p4"/>
          <p:cNvSpPr/>
          <p:nvPr/>
        </p:nvSpPr>
        <p:spPr>
          <a:xfrm>
            <a:off x="9051122" y="3626834"/>
            <a:ext cx="566976" cy="566976"/>
          </a:xfrm>
          <a:prstGeom prst="roundRect">
            <a:avLst>
              <a:gd fmla="val 1611154"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 name="Google Shape;212;p4"/>
          <p:cNvSpPr/>
          <p:nvPr/>
        </p:nvSpPr>
        <p:spPr>
          <a:xfrm>
            <a:off x="9206975" y="3750778"/>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1</a:t>
            </a:r>
            <a:endParaRPr b="0" i="0" sz="2000" u="none" cap="none" strike="noStrike">
              <a:solidFill>
                <a:srgbClr val="000000"/>
              </a:solidFill>
              <a:latin typeface="Arial"/>
              <a:ea typeface="Arial"/>
              <a:cs typeface="Arial"/>
              <a:sym typeface="Arial"/>
            </a:endParaRPr>
          </a:p>
        </p:txBody>
      </p:sp>
      <p:sp>
        <p:nvSpPr>
          <p:cNvPr id="213" name="Google Shape;213;p4"/>
          <p:cNvSpPr/>
          <p:nvPr/>
        </p:nvSpPr>
        <p:spPr>
          <a:xfrm>
            <a:off x="12743488" y="3728394"/>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School</a:t>
            </a:r>
            <a:endParaRPr b="0" i="0" sz="2750" u="none" cap="none" strike="noStrike">
              <a:solidFill>
                <a:schemeClr val="lt1"/>
              </a:solidFill>
              <a:latin typeface="Arial"/>
              <a:ea typeface="Arial"/>
              <a:cs typeface="Arial"/>
              <a:sym typeface="Arial"/>
            </a:endParaRPr>
          </a:p>
        </p:txBody>
      </p:sp>
      <p:sp>
        <p:nvSpPr>
          <p:cNvPr id="214" name="Google Shape;214;p4"/>
          <p:cNvSpPr/>
          <p:nvPr/>
        </p:nvSpPr>
        <p:spPr>
          <a:xfrm>
            <a:off x="12743488" y="4218812"/>
            <a:ext cx="435530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Learning environment</a:t>
            </a:r>
            <a:endParaRPr b="0" i="0" sz="2750" u="none" cap="none" strike="noStrike">
              <a:solidFill>
                <a:schemeClr val="lt1"/>
              </a:solidFill>
              <a:latin typeface="Arial"/>
              <a:ea typeface="Arial"/>
              <a:cs typeface="Arial"/>
              <a:sym typeface="Arial"/>
            </a:endParaRPr>
          </a:p>
        </p:txBody>
      </p:sp>
      <p:pic>
        <p:nvPicPr>
          <p:cNvPr descr="preencoded.png" id="215" name="Google Shape;215;p4"/>
          <p:cNvPicPr preferRelativeResize="0"/>
          <p:nvPr/>
        </p:nvPicPr>
        <p:blipFill rotWithShape="1">
          <a:blip r:embed="rId6">
            <a:alphaModFix/>
          </a:blip>
          <a:srcRect b="0" l="0" r="0" t="0"/>
          <a:stretch/>
        </p:blipFill>
        <p:spPr>
          <a:xfrm>
            <a:off x="8751442" y="3327153"/>
            <a:ext cx="3651885" cy="3651885"/>
          </a:xfrm>
          <a:prstGeom prst="rect">
            <a:avLst/>
          </a:prstGeom>
          <a:noFill/>
          <a:ln>
            <a:noFill/>
          </a:ln>
        </p:spPr>
      </p:pic>
      <p:sp>
        <p:nvSpPr>
          <p:cNvPr id="216" name="Google Shape;216;p4"/>
          <p:cNvSpPr/>
          <p:nvPr/>
        </p:nvSpPr>
        <p:spPr>
          <a:xfrm>
            <a:off x="11536552" y="3626834"/>
            <a:ext cx="566976" cy="566976"/>
          </a:xfrm>
          <a:prstGeom prst="roundRect">
            <a:avLst>
              <a:gd fmla="val 1611154"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4"/>
          <p:cNvSpPr/>
          <p:nvPr/>
        </p:nvSpPr>
        <p:spPr>
          <a:xfrm>
            <a:off x="11692404" y="3750778"/>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2</a:t>
            </a:r>
            <a:endParaRPr b="0" i="0" sz="2000" u="none" cap="none" strike="noStrike">
              <a:solidFill>
                <a:srgbClr val="000000"/>
              </a:solidFill>
              <a:latin typeface="Arial"/>
              <a:ea typeface="Arial"/>
              <a:cs typeface="Arial"/>
              <a:sym typeface="Arial"/>
            </a:endParaRPr>
          </a:p>
        </p:txBody>
      </p:sp>
      <p:sp>
        <p:nvSpPr>
          <p:cNvPr id="218" name="Google Shape;218;p4"/>
          <p:cNvSpPr/>
          <p:nvPr/>
        </p:nvSpPr>
        <p:spPr>
          <a:xfrm>
            <a:off x="12743488" y="5724358"/>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Friends</a:t>
            </a:r>
            <a:endParaRPr b="0" i="0" sz="2750" u="none" cap="none" strike="noStrike">
              <a:solidFill>
                <a:schemeClr val="lt1"/>
              </a:solidFill>
              <a:latin typeface="Arial"/>
              <a:ea typeface="Arial"/>
              <a:cs typeface="Arial"/>
              <a:sym typeface="Arial"/>
            </a:endParaRPr>
          </a:p>
        </p:txBody>
      </p:sp>
      <p:sp>
        <p:nvSpPr>
          <p:cNvPr id="219" name="Google Shape;219;p4"/>
          <p:cNvSpPr/>
          <p:nvPr/>
        </p:nvSpPr>
        <p:spPr>
          <a:xfrm>
            <a:off x="12743488" y="6214776"/>
            <a:ext cx="435530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Social connections</a:t>
            </a:r>
            <a:endParaRPr b="0" i="0" sz="2750" u="none" cap="none" strike="noStrike">
              <a:solidFill>
                <a:schemeClr val="lt1"/>
              </a:solidFill>
              <a:latin typeface="Arial"/>
              <a:ea typeface="Arial"/>
              <a:cs typeface="Arial"/>
              <a:sym typeface="Arial"/>
            </a:endParaRPr>
          </a:p>
        </p:txBody>
      </p:sp>
      <p:pic>
        <p:nvPicPr>
          <p:cNvPr descr="preencoded.png" id="220" name="Google Shape;220;p4"/>
          <p:cNvPicPr preferRelativeResize="0"/>
          <p:nvPr/>
        </p:nvPicPr>
        <p:blipFill rotWithShape="1">
          <a:blip r:embed="rId7">
            <a:alphaModFix/>
          </a:blip>
          <a:srcRect b="0" l="0" r="0" t="0"/>
          <a:stretch/>
        </p:blipFill>
        <p:spPr>
          <a:xfrm>
            <a:off x="8751442" y="3327153"/>
            <a:ext cx="3651885" cy="3651885"/>
          </a:xfrm>
          <a:prstGeom prst="rect">
            <a:avLst/>
          </a:prstGeom>
          <a:noFill/>
          <a:ln>
            <a:noFill/>
          </a:ln>
        </p:spPr>
      </p:pic>
      <p:sp>
        <p:nvSpPr>
          <p:cNvPr id="221" name="Google Shape;221;p4"/>
          <p:cNvSpPr/>
          <p:nvPr/>
        </p:nvSpPr>
        <p:spPr>
          <a:xfrm>
            <a:off x="11536552" y="6112263"/>
            <a:ext cx="566976" cy="566976"/>
          </a:xfrm>
          <a:prstGeom prst="roundRect">
            <a:avLst>
              <a:gd fmla="val 1611154"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2" name="Google Shape;222;p4"/>
          <p:cNvSpPr/>
          <p:nvPr/>
        </p:nvSpPr>
        <p:spPr>
          <a:xfrm>
            <a:off x="11692404" y="6236207"/>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3</a:t>
            </a:r>
            <a:endParaRPr b="0" i="0" sz="2000" u="none" cap="none" strike="noStrike">
              <a:solidFill>
                <a:srgbClr val="000000"/>
              </a:solidFill>
              <a:latin typeface="Arial"/>
              <a:ea typeface="Arial"/>
              <a:cs typeface="Arial"/>
              <a:sym typeface="Arial"/>
            </a:endParaRPr>
          </a:p>
        </p:txBody>
      </p:sp>
      <p:sp>
        <p:nvSpPr>
          <p:cNvPr id="223" name="Google Shape;223;p4"/>
          <p:cNvSpPr/>
          <p:nvPr/>
        </p:nvSpPr>
        <p:spPr>
          <a:xfrm>
            <a:off x="5576045" y="5724358"/>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Deaf Community</a:t>
            </a:r>
            <a:endParaRPr b="0" i="0" sz="2750" u="none" cap="none" strike="noStrike">
              <a:solidFill>
                <a:schemeClr val="lt1"/>
              </a:solidFill>
              <a:latin typeface="Arial"/>
              <a:ea typeface="Arial"/>
              <a:cs typeface="Arial"/>
              <a:sym typeface="Arial"/>
            </a:endParaRPr>
          </a:p>
        </p:txBody>
      </p:sp>
      <p:sp>
        <p:nvSpPr>
          <p:cNvPr id="224" name="Google Shape;224;p4"/>
          <p:cNvSpPr/>
          <p:nvPr/>
        </p:nvSpPr>
        <p:spPr>
          <a:xfrm>
            <a:off x="4055974" y="6214776"/>
            <a:ext cx="4355306"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Cultural belonging</a:t>
            </a:r>
            <a:endParaRPr b="0" i="0" sz="2750" u="none" cap="none" strike="noStrike">
              <a:solidFill>
                <a:schemeClr val="lt1"/>
              </a:solidFill>
              <a:latin typeface="Arial"/>
              <a:ea typeface="Arial"/>
              <a:cs typeface="Arial"/>
              <a:sym typeface="Arial"/>
            </a:endParaRPr>
          </a:p>
        </p:txBody>
      </p:sp>
      <p:pic>
        <p:nvPicPr>
          <p:cNvPr descr="preencoded.png" id="225" name="Google Shape;225;p4"/>
          <p:cNvPicPr preferRelativeResize="0"/>
          <p:nvPr/>
        </p:nvPicPr>
        <p:blipFill rotWithShape="1">
          <a:blip r:embed="rId8">
            <a:alphaModFix/>
          </a:blip>
          <a:srcRect b="0" l="0" r="0" t="0"/>
          <a:stretch/>
        </p:blipFill>
        <p:spPr>
          <a:xfrm>
            <a:off x="8751442" y="3327153"/>
            <a:ext cx="3651885" cy="3651885"/>
          </a:xfrm>
          <a:prstGeom prst="rect">
            <a:avLst/>
          </a:prstGeom>
          <a:noFill/>
          <a:ln>
            <a:noFill/>
          </a:ln>
        </p:spPr>
      </p:pic>
      <p:sp>
        <p:nvSpPr>
          <p:cNvPr id="226" name="Google Shape;226;p4"/>
          <p:cNvSpPr/>
          <p:nvPr/>
        </p:nvSpPr>
        <p:spPr>
          <a:xfrm>
            <a:off x="9051122" y="6112263"/>
            <a:ext cx="566976" cy="566976"/>
          </a:xfrm>
          <a:prstGeom prst="roundRect">
            <a:avLst>
              <a:gd fmla="val 1611154" name="adj"/>
            </a:avLst>
          </a:prstGeom>
          <a:solidFill>
            <a:srgbClr val="F5F5F5"/>
          </a:solidFill>
          <a:ln cap="flat" cmpd="sng" w="38100">
            <a:solidFill>
              <a:srgbClr val="E6E0C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7" name="Google Shape;227;p4"/>
          <p:cNvSpPr/>
          <p:nvPr/>
        </p:nvSpPr>
        <p:spPr>
          <a:xfrm>
            <a:off x="9206975" y="6236207"/>
            <a:ext cx="255151" cy="318968"/>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2000"/>
              <a:buFont typeface="Arial"/>
              <a:buNone/>
            </a:pPr>
            <a:r>
              <a:rPr b="0" i="0" lang="en-US" sz="2000" u="none" cap="none" strike="noStrike">
                <a:solidFill>
                  <a:srgbClr val="151617"/>
                </a:solidFill>
                <a:latin typeface="Anton"/>
                <a:ea typeface="Anton"/>
                <a:cs typeface="Anton"/>
                <a:sym typeface="Anton"/>
              </a:rPr>
              <a:t>4</a:t>
            </a:r>
            <a:endParaRPr b="0" i="0" sz="2000" u="none" cap="none" strike="noStrike">
              <a:solidFill>
                <a:srgbClr val="000000"/>
              </a:solidFill>
              <a:latin typeface="Arial"/>
              <a:ea typeface="Arial"/>
              <a:cs typeface="Arial"/>
              <a:sym typeface="Arial"/>
            </a:endParaRPr>
          </a:p>
        </p:txBody>
      </p:sp>
      <p:sp>
        <p:nvSpPr>
          <p:cNvPr id="228" name="Google Shape;228;p4"/>
          <p:cNvSpPr/>
          <p:nvPr/>
        </p:nvSpPr>
        <p:spPr>
          <a:xfrm>
            <a:off x="4055974" y="7575361"/>
            <a:ext cx="13042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Move to the corner that fits you best. </a:t>
            </a:r>
            <a:endParaRPr/>
          </a:p>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Share why you chose that space.</a:t>
            </a:r>
            <a:endParaRPr b="0" i="0" sz="275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2" name="Shape 232"/>
        <p:cNvGrpSpPr/>
        <p:nvPr/>
      </p:nvGrpSpPr>
      <p:grpSpPr>
        <a:xfrm>
          <a:off x="0" y="0"/>
          <a:ext cx="0" cy="0"/>
          <a:chOff x="0" y="0"/>
          <a:chExt cx="0" cy="0"/>
        </a:xfrm>
      </p:grpSpPr>
      <p:grpSp>
        <p:nvGrpSpPr>
          <p:cNvPr id="233" name="Google Shape;233;p15"/>
          <p:cNvGrpSpPr/>
          <p:nvPr/>
        </p:nvGrpSpPr>
        <p:grpSpPr>
          <a:xfrm>
            <a:off x="0" y="-216991"/>
            <a:ext cx="2922084" cy="10503991"/>
            <a:chOff x="0" y="-57150"/>
            <a:chExt cx="769602" cy="2766483"/>
          </a:xfrm>
        </p:grpSpPr>
        <p:sp>
          <p:nvSpPr>
            <p:cNvPr id="234" name="Google Shape;234;p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p1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6" name="Google Shape;236;p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p1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8" name="Google Shape;238;p15"/>
          <p:cNvSpPr txBox="1"/>
          <p:nvPr/>
        </p:nvSpPr>
        <p:spPr>
          <a:xfrm>
            <a:off x="3253631" y="1007584"/>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Barriers &amp; Supports</a:t>
            </a:r>
            <a:endParaRPr b="0" i="0" sz="2750" u="none" cap="none" strike="noStrike">
              <a:solidFill>
                <a:schemeClr val="lt1"/>
              </a:solidFill>
              <a:latin typeface="Quicksand"/>
              <a:ea typeface="Quicksand"/>
              <a:cs typeface="Quicksand"/>
              <a:sym typeface="Quicksand"/>
            </a:endParaRPr>
          </a:p>
        </p:txBody>
      </p:sp>
      <p:sp>
        <p:nvSpPr>
          <p:cNvPr id="239" name="Google Shape;239;p15"/>
          <p:cNvSpPr/>
          <p:nvPr/>
        </p:nvSpPr>
        <p:spPr>
          <a:xfrm>
            <a:off x="3901524" y="3443393"/>
            <a:ext cx="53340" cy="5085636"/>
          </a:xfrm>
          <a:prstGeom prst="roundRect">
            <a:avLst>
              <a:gd fmla="val 17143" name="adj"/>
            </a:avLst>
          </a:prstGeom>
          <a:solidFill>
            <a:srgbClr val="000000">
              <a:alpha val="7843"/>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0" name="Google Shape;240;p15"/>
          <p:cNvSpPr/>
          <p:nvPr/>
        </p:nvSpPr>
        <p:spPr>
          <a:xfrm>
            <a:off x="4103335" y="3671873"/>
            <a:ext cx="680442" cy="53340"/>
          </a:xfrm>
          <a:prstGeom prst="roundRect">
            <a:avLst>
              <a:gd fmla="val 17143" name="adj"/>
            </a:avLst>
          </a:prstGeom>
          <a:solidFill>
            <a:srgbClr val="068E8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1" name="Google Shape;241;p15"/>
          <p:cNvSpPr/>
          <p:nvPr/>
        </p:nvSpPr>
        <p:spPr>
          <a:xfrm>
            <a:off x="3646373" y="3443393"/>
            <a:ext cx="510302" cy="510302"/>
          </a:xfrm>
          <a:prstGeom prst="roundRect">
            <a:avLst>
              <a:gd fmla="val 1792"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2" name="Google Shape;242;p15"/>
          <p:cNvSpPr/>
          <p:nvPr/>
        </p:nvSpPr>
        <p:spPr>
          <a:xfrm>
            <a:off x="3731443" y="3485898"/>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1</a:t>
            </a:r>
            <a:endParaRPr b="0" i="0" sz="2650" u="none" cap="none" strike="noStrike">
              <a:solidFill>
                <a:srgbClr val="000000"/>
              </a:solidFill>
              <a:latin typeface="Arial"/>
              <a:ea typeface="Arial"/>
              <a:cs typeface="Arial"/>
              <a:sym typeface="Arial"/>
            </a:endParaRPr>
          </a:p>
        </p:txBody>
      </p:sp>
      <p:sp>
        <p:nvSpPr>
          <p:cNvPr id="243" name="Google Shape;243;p15"/>
          <p:cNvSpPr/>
          <p:nvPr/>
        </p:nvSpPr>
        <p:spPr>
          <a:xfrm>
            <a:off x="5035594" y="3521259"/>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Form Groups</a:t>
            </a:r>
            <a:endParaRPr b="0" i="0" sz="2750" u="none" cap="none" strike="noStrike">
              <a:solidFill>
                <a:schemeClr val="lt1"/>
              </a:solidFill>
              <a:latin typeface="Arial"/>
              <a:ea typeface="Arial"/>
              <a:cs typeface="Arial"/>
              <a:sym typeface="Arial"/>
            </a:endParaRPr>
          </a:p>
        </p:txBody>
      </p:sp>
      <p:sp>
        <p:nvSpPr>
          <p:cNvPr id="244" name="Google Shape;244;p15"/>
          <p:cNvSpPr/>
          <p:nvPr/>
        </p:nvSpPr>
        <p:spPr>
          <a:xfrm>
            <a:off x="5035594" y="4011678"/>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Work together in small teams</a:t>
            </a:r>
            <a:endParaRPr b="0" i="0" sz="2750" u="none" cap="none" strike="noStrike">
              <a:solidFill>
                <a:schemeClr val="lt1"/>
              </a:solidFill>
              <a:latin typeface="Arial"/>
              <a:ea typeface="Arial"/>
              <a:cs typeface="Arial"/>
              <a:sym typeface="Arial"/>
            </a:endParaRPr>
          </a:p>
        </p:txBody>
      </p:sp>
      <p:sp>
        <p:nvSpPr>
          <p:cNvPr id="245" name="Google Shape;245;p15"/>
          <p:cNvSpPr/>
          <p:nvPr/>
        </p:nvSpPr>
        <p:spPr>
          <a:xfrm>
            <a:off x="4103335" y="5056689"/>
            <a:ext cx="680442" cy="53340"/>
          </a:xfrm>
          <a:prstGeom prst="roundRect">
            <a:avLst>
              <a:gd fmla="val 17143" name="adj"/>
            </a:avLst>
          </a:prstGeom>
          <a:solidFill>
            <a:srgbClr val="833F9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6" name="Google Shape;246;p15"/>
          <p:cNvSpPr/>
          <p:nvPr/>
        </p:nvSpPr>
        <p:spPr>
          <a:xfrm>
            <a:off x="3646373" y="4828208"/>
            <a:ext cx="510302" cy="510302"/>
          </a:xfrm>
          <a:prstGeom prst="roundRect">
            <a:avLst>
              <a:gd fmla="val 1792"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 name="Google Shape;247;p15"/>
          <p:cNvSpPr/>
          <p:nvPr/>
        </p:nvSpPr>
        <p:spPr>
          <a:xfrm>
            <a:off x="3731443" y="4870714"/>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2</a:t>
            </a:r>
            <a:endParaRPr b="0" i="0" sz="2650" u="none" cap="none" strike="noStrike">
              <a:solidFill>
                <a:srgbClr val="000000"/>
              </a:solidFill>
              <a:latin typeface="Arial"/>
              <a:ea typeface="Arial"/>
              <a:cs typeface="Arial"/>
              <a:sym typeface="Arial"/>
            </a:endParaRPr>
          </a:p>
        </p:txBody>
      </p:sp>
      <p:sp>
        <p:nvSpPr>
          <p:cNvPr id="248" name="Google Shape;248;p15"/>
          <p:cNvSpPr/>
          <p:nvPr/>
        </p:nvSpPr>
        <p:spPr>
          <a:xfrm>
            <a:off x="5035594" y="4906075"/>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Create Poster</a:t>
            </a:r>
            <a:endParaRPr b="0" i="0" sz="2750" u="none" cap="none" strike="noStrike">
              <a:solidFill>
                <a:schemeClr val="lt1"/>
              </a:solidFill>
              <a:latin typeface="Arial"/>
              <a:ea typeface="Arial"/>
              <a:cs typeface="Arial"/>
              <a:sym typeface="Arial"/>
            </a:endParaRPr>
          </a:p>
        </p:txBody>
      </p:sp>
      <p:sp>
        <p:nvSpPr>
          <p:cNvPr id="249" name="Google Shape;249;p15"/>
          <p:cNvSpPr/>
          <p:nvPr/>
        </p:nvSpPr>
        <p:spPr>
          <a:xfrm>
            <a:off x="5035594" y="5396494"/>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Left side: barriers, right side: supports</a:t>
            </a:r>
            <a:endParaRPr b="0" i="0" sz="2750" u="none" cap="none" strike="noStrike">
              <a:solidFill>
                <a:schemeClr val="lt1"/>
              </a:solidFill>
              <a:latin typeface="Arial"/>
              <a:ea typeface="Arial"/>
              <a:cs typeface="Arial"/>
              <a:sym typeface="Arial"/>
            </a:endParaRPr>
          </a:p>
        </p:txBody>
      </p:sp>
      <p:sp>
        <p:nvSpPr>
          <p:cNvPr id="250" name="Google Shape;250;p15"/>
          <p:cNvSpPr/>
          <p:nvPr/>
        </p:nvSpPr>
        <p:spPr>
          <a:xfrm>
            <a:off x="4103335" y="6441505"/>
            <a:ext cx="680442" cy="53340"/>
          </a:xfrm>
          <a:prstGeom prst="roundRect">
            <a:avLst>
              <a:gd fmla="val 17143" name="adj"/>
            </a:avLst>
          </a:pr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1" name="Google Shape;251;p15"/>
          <p:cNvSpPr/>
          <p:nvPr/>
        </p:nvSpPr>
        <p:spPr>
          <a:xfrm>
            <a:off x="3646373" y="6213024"/>
            <a:ext cx="510302" cy="510302"/>
          </a:xfrm>
          <a:prstGeom prst="roundRect">
            <a:avLst>
              <a:gd fmla="val 1792"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2" name="Google Shape;252;p15"/>
          <p:cNvSpPr/>
          <p:nvPr/>
        </p:nvSpPr>
        <p:spPr>
          <a:xfrm>
            <a:off x="3731443" y="6255530"/>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3</a:t>
            </a:r>
            <a:endParaRPr b="0" i="0" sz="2650" u="none" cap="none" strike="noStrike">
              <a:solidFill>
                <a:srgbClr val="000000"/>
              </a:solidFill>
              <a:latin typeface="Arial"/>
              <a:ea typeface="Arial"/>
              <a:cs typeface="Arial"/>
              <a:sym typeface="Arial"/>
            </a:endParaRPr>
          </a:p>
        </p:txBody>
      </p:sp>
      <p:sp>
        <p:nvSpPr>
          <p:cNvPr id="253" name="Google Shape;253;p15"/>
          <p:cNvSpPr/>
          <p:nvPr/>
        </p:nvSpPr>
        <p:spPr>
          <a:xfrm>
            <a:off x="5035594" y="6290891"/>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Use Creativity</a:t>
            </a:r>
            <a:endParaRPr b="0" i="0" sz="2750" u="none" cap="none" strike="noStrike">
              <a:solidFill>
                <a:schemeClr val="lt1"/>
              </a:solidFill>
              <a:latin typeface="Arial"/>
              <a:ea typeface="Arial"/>
              <a:cs typeface="Arial"/>
              <a:sym typeface="Arial"/>
            </a:endParaRPr>
          </a:p>
        </p:txBody>
      </p:sp>
      <p:sp>
        <p:nvSpPr>
          <p:cNvPr id="254" name="Google Shape;254;p15"/>
          <p:cNvSpPr/>
          <p:nvPr/>
        </p:nvSpPr>
        <p:spPr>
          <a:xfrm>
            <a:off x="5035594" y="6781310"/>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Pictures, stickers, symbols welcome</a:t>
            </a:r>
            <a:endParaRPr b="0" i="0" sz="2750" u="none" cap="none" strike="noStrike">
              <a:solidFill>
                <a:schemeClr val="lt1"/>
              </a:solidFill>
              <a:latin typeface="Arial"/>
              <a:ea typeface="Arial"/>
              <a:cs typeface="Arial"/>
              <a:sym typeface="Arial"/>
            </a:endParaRPr>
          </a:p>
        </p:txBody>
      </p:sp>
      <p:sp>
        <p:nvSpPr>
          <p:cNvPr id="255" name="Google Shape;255;p15"/>
          <p:cNvSpPr/>
          <p:nvPr/>
        </p:nvSpPr>
        <p:spPr>
          <a:xfrm>
            <a:off x="4103335" y="7826321"/>
            <a:ext cx="680442" cy="53340"/>
          </a:xfrm>
          <a:prstGeom prst="roundRect">
            <a:avLst>
              <a:gd fmla="val 17143" name="adj"/>
            </a:avLst>
          </a:prstGeom>
          <a:solidFill>
            <a:srgbClr val="E6E0C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 name="Google Shape;256;p15"/>
          <p:cNvSpPr/>
          <p:nvPr/>
        </p:nvSpPr>
        <p:spPr>
          <a:xfrm>
            <a:off x="3646373" y="7597840"/>
            <a:ext cx="510302" cy="510302"/>
          </a:xfrm>
          <a:prstGeom prst="roundRect">
            <a:avLst>
              <a:gd fmla="val 1792" name="adj"/>
            </a:avLst>
          </a:prstGeom>
          <a:solidFill>
            <a:srgbClr val="F5F5F5"/>
          </a:solidFill>
          <a:ln cap="flat" cmpd="sng" w="38100">
            <a:solidFill>
              <a:srgbClr val="E6E0C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7" name="Google Shape;257;p15"/>
          <p:cNvSpPr/>
          <p:nvPr/>
        </p:nvSpPr>
        <p:spPr>
          <a:xfrm>
            <a:off x="3731443" y="7640346"/>
            <a:ext cx="340162" cy="42529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650"/>
              <a:buFont typeface="Arial"/>
              <a:buNone/>
            </a:pPr>
            <a:r>
              <a:rPr b="0" i="0" lang="en-US" sz="2650" u="none" cap="none" strike="noStrike">
                <a:solidFill>
                  <a:srgbClr val="151617"/>
                </a:solidFill>
                <a:latin typeface="Anton"/>
                <a:ea typeface="Anton"/>
                <a:cs typeface="Anton"/>
                <a:sym typeface="Anton"/>
              </a:rPr>
              <a:t>4</a:t>
            </a:r>
            <a:endParaRPr b="0" i="0" sz="2650" u="none" cap="none" strike="noStrike">
              <a:solidFill>
                <a:srgbClr val="000000"/>
              </a:solidFill>
              <a:latin typeface="Arial"/>
              <a:ea typeface="Arial"/>
              <a:cs typeface="Arial"/>
              <a:sym typeface="Arial"/>
            </a:endParaRPr>
          </a:p>
        </p:txBody>
      </p:sp>
      <p:sp>
        <p:nvSpPr>
          <p:cNvPr id="258" name="Google Shape;258;p15"/>
          <p:cNvSpPr/>
          <p:nvPr/>
        </p:nvSpPr>
        <p:spPr>
          <a:xfrm>
            <a:off x="5035594" y="7675707"/>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Present</a:t>
            </a:r>
            <a:endParaRPr b="0" i="0" sz="2750" u="none" cap="none" strike="noStrike">
              <a:solidFill>
                <a:schemeClr val="lt1"/>
              </a:solidFill>
              <a:latin typeface="Arial"/>
              <a:ea typeface="Arial"/>
              <a:cs typeface="Arial"/>
              <a:sym typeface="Arial"/>
            </a:endParaRPr>
          </a:p>
        </p:txBody>
      </p:sp>
      <p:sp>
        <p:nvSpPr>
          <p:cNvPr id="259" name="Google Shape;259;p15"/>
          <p:cNvSpPr/>
          <p:nvPr/>
        </p:nvSpPr>
        <p:spPr>
          <a:xfrm>
            <a:off x="5035594" y="8166126"/>
            <a:ext cx="6167199"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Share your poster with everyone</a:t>
            </a:r>
            <a:endParaRPr b="0" i="0" sz="2750" u="none" cap="none" strike="noStrike">
              <a:solidFill>
                <a:schemeClr val="lt1"/>
              </a:solidFill>
              <a:latin typeface="Arial"/>
              <a:ea typeface="Arial"/>
              <a:cs typeface="Arial"/>
              <a:sym typeface="Arial"/>
            </a:endParaRPr>
          </a:p>
        </p:txBody>
      </p:sp>
      <p:pic>
        <p:nvPicPr>
          <p:cNvPr descr="preencoded.png" id="260" name="Google Shape;260;p15"/>
          <p:cNvPicPr preferRelativeResize="0"/>
          <p:nvPr/>
        </p:nvPicPr>
        <p:blipFill rotWithShape="1">
          <a:blip r:embed="rId5">
            <a:alphaModFix/>
          </a:blip>
          <a:srcRect b="0" l="0" r="0" t="0"/>
          <a:stretch/>
        </p:blipFill>
        <p:spPr>
          <a:xfrm>
            <a:off x="12283523" y="0"/>
            <a:ext cx="6004477" cy="9006716"/>
          </a:xfrm>
          <a:prstGeom prst="rect">
            <a:avLst/>
          </a:prstGeom>
          <a:noFill/>
          <a:ln>
            <a:noFill/>
          </a:ln>
        </p:spPr>
      </p:pic>
      <p:sp>
        <p:nvSpPr>
          <p:cNvPr id="261" name="Google Shape;261;p15"/>
          <p:cNvSpPr txBox="1"/>
          <p:nvPr/>
        </p:nvSpPr>
        <p:spPr>
          <a:xfrm>
            <a:off x="13171500" y="9006725"/>
            <a:ext cx="5116500" cy="38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65" name="Shape 265"/>
        <p:cNvGrpSpPr/>
        <p:nvPr/>
      </p:nvGrpSpPr>
      <p:grpSpPr>
        <a:xfrm>
          <a:off x="0" y="0"/>
          <a:ext cx="0" cy="0"/>
          <a:chOff x="0" y="0"/>
          <a:chExt cx="0" cy="0"/>
        </a:xfrm>
      </p:grpSpPr>
      <p:grpSp>
        <p:nvGrpSpPr>
          <p:cNvPr id="266" name="Google Shape;266;p16"/>
          <p:cNvGrpSpPr/>
          <p:nvPr/>
        </p:nvGrpSpPr>
        <p:grpSpPr>
          <a:xfrm>
            <a:off x="0" y="-216991"/>
            <a:ext cx="2922084" cy="10503991"/>
            <a:chOff x="0" y="-57150"/>
            <a:chExt cx="769602" cy="2766483"/>
          </a:xfrm>
        </p:grpSpPr>
        <p:sp>
          <p:nvSpPr>
            <p:cNvPr id="267" name="Google Shape;267;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9" name="Google Shape;269;p1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p16"/>
          <p:cNvSpPr txBox="1"/>
          <p:nvPr/>
        </p:nvSpPr>
        <p:spPr>
          <a:xfrm>
            <a:off x="3266786" y="639147"/>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extLst>
                  <a:ext uri="http://customooxmlschemas.google.com/">
                    <go:slidesCustomData xmlns:go="http://customooxmlschemas.google.com/" textRoundtripDataId="0"/>
                  </a:ext>
                </a:extLst>
              </a:rPr>
              <a:t>Buidling Self-Esteem</a:t>
            </a:r>
            <a:endParaRPr b="0" i="0" sz="2750" u="none" cap="none" strike="noStrike">
              <a:solidFill>
                <a:schemeClr val="dk1"/>
              </a:solidFill>
              <a:latin typeface="Quicksand"/>
              <a:ea typeface="Quicksand"/>
              <a:cs typeface="Quicksand"/>
              <a:sym typeface="Quicksand"/>
            </a:endParaRPr>
          </a:p>
        </p:txBody>
      </p:sp>
      <p:pic>
        <p:nvPicPr>
          <p:cNvPr descr="preencoded.png" id="272" name="Google Shape;272;p16"/>
          <p:cNvPicPr preferRelativeResize="0"/>
          <p:nvPr/>
        </p:nvPicPr>
        <p:blipFill rotWithShape="1">
          <a:blip r:embed="rId5">
            <a:alphaModFix/>
          </a:blip>
          <a:srcRect b="0" l="0" r="0" t="0"/>
          <a:stretch/>
        </p:blipFill>
        <p:spPr>
          <a:xfrm>
            <a:off x="3609426" y="3750796"/>
            <a:ext cx="566976" cy="566976"/>
          </a:xfrm>
          <a:prstGeom prst="rect">
            <a:avLst/>
          </a:prstGeom>
          <a:noFill/>
          <a:ln>
            <a:noFill/>
          </a:ln>
        </p:spPr>
      </p:pic>
      <p:sp>
        <p:nvSpPr>
          <p:cNvPr id="273" name="Google Shape;273;p16"/>
          <p:cNvSpPr/>
          <p:nvPr/>
        </p:nvSpPr>
        <p:spPr>
          <a:xfrm>
            <a:off x="3609425" y="4544575"/>
            <a:ext cx="2735400" cy="354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Positive Self-Talk</a:t>
            </a:r>
            <a:endParaRPr b="0" i="0" sz="2750" u="none" cap="none" strike="noStrike">
              <a:solidFill>
                <a:srgbClr val="000000"/>
              </a:solidFill>
              <a:latin typeface="Arial"/>
              <a:ea typeface="Arial"/>
              <a:cs typeface="Arial"/>
              <a:sym typeface="Arial"/>
            </a:endParaRPr>
          </a:p>
        </p:txBody>
      </p:sp>
      <p:sp>
        <p:nvSpPr>
          <p:cNvPr id="274" name="Google Shape;274;p16"/>
          <p:cNvSpPr/>
          <p:nvPr/>
        </p:nvSpPr>
        <p:spPr>
          <a:xfrm>
            <a:off x="3609425" y="5035000"/>
            <a:ext cx="2589300" cy="15045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Be kind to yourself every day</a:t>
            </a:r>
            <a:endParaRPr b="0" i="0" sz="2750" u="none" cap="none" strike="noStrike">
              <a:solidFill>
                <a:srgbClr val="000000"/>
              </a:solidFill>
              <a:latin typeface="Arial"/>
              <a:ea typeface="Arial"/>
              <a:cs typeface="Arial"/>
              <a:sym typeface="Arial"/>
            </a:endParaRPr>
          </a:p>
        </p:txBody>
      </p:sp>
      <p:pic>
        <p:nvPicPr>
          <p:cNvPr descr="preencoded.png" id="275" name="Google Shape;275;p16"/>
          <p:cNvPicPr preferRelativeResize="0"/>
          <p:nvPr/>
        </p:nvPicPr>
        <p:blipFill rotWithShape="1">
          <a:blip r:embed="rId6">
            <a:alphaModFix/>
          </a:blip>
          <a:srcRect b="0" l="0" r="0" t="0"/>
          <a:stretch/>
        </p:blipFill>
        <p:spPr>
          <a:xfrm>
            <a:off x="6483989" y="3750796"/>
            <a:ext cx="566976" cy="566976"/>
          </a:xfrm>
          <a:prstGeom prst="rect">
            <a:avLst/>
          </a:prstGeom>
          <a:noFill/>
          <a:ln>
            <a:noFill/>
          </a:ln>
        </p:spPr>
      </p:pic>
      <p:sp>
        <p:nvSpPr>
          <p:cNvPr id="276" name="Google Shape;276;p16"/>
          <p:cNvSpPr/>
          <p:nvPr/>
        </p:nvSpPr>
        <p:spPr>
          <a:xfrm>
            <a:off x="6483989" y="4544585"/>
            <a:ext cx="232981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Celebrate Wins</a:t>
            </a:r>
            <a:endParaRPr b="0" i="0" sz="2750" u="none" cap="none" strike="noStrike">
              <a:solidFill>
                <a:srgbClr val="000000"/>
              </a:solidFill>
              <a:latin typeface="Arial"/>
              <a:ea typeface="Arial"/>
              <a:cs typeface="Arial"/>
              <a:sym typeface="Arial"/>
            </a:endParaRPr>
          </a:p>
        </p:txBody>
      </p:sp>
      <p:sp>
        <p:nvSpPr>
          <p:cNvPr id="277" name="Google Shape;277;p16"/>
          <p:cNvSpPr/>
          <p:nvPr/>
        </p:nvSpPr>
        <p:spPr>
          <a:xfrm>
            <a:off x="6483989" y="5035004"/>
            <a:ext cx="2329815"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Acknowledge your small victories</a:t>
            </a:r>
            <a:endParaRPr b="0" i="0" sz="2750" u="none" cap="none" strike="noStrike">
              <a:solidFill>
                <a:srgbClr val="000000"/>
              </a:solidFill>
              <a:latin typeface="Arial"/>
              <a:ea typeface="Arial"/>
              <a:cs typeface="Arial"/>
              <a:sym typeface="Arial"/>
            </a:endParaRPr>
          </a:p>
        </p:txBody>
      </p:sp>
      <p:pic>
        <p:nvPicPr>
          <p:cNvPr descr="preencoded.png" id="278" name="Google Shape;278;p16"/>
          <p:cNvPicPr preferRelativeResize="0"/>
          <p:nvPr/>
        </p:nvPicPr>
        <p:blipFill rotWithShape="1">
          <a:blip r:embed="rId7">
            <a:alphaModFix/>
          </a:blip>
          <a:srcRect b="0" l="0" r="0" t="0"/>
          <a:stretch/>
        </p:blipFill>
        <p:spPr>
          <a:xfrm>
            <a:off x="9358551" y="3750796"/>
            <a:ext cx="566976" cy="566976"/>
          </a:xfrm>
          <a:prstGeom prst="rect">
            <a:avLst/>
          </a:prstGeom>
          <a:noFill/>
          <a:ln>
            <a:noFill/>
          </a:ln>
        </p:spPr>
      </p:pic>
      <p:sp>
        <p:nvSpPr>
          <p:cNvPr id="279" name="Google Shape;279;p16"/>
          <p:cNvSpPr/>
          <p:nvPr/>
        </p:nvSpPr>
        <p:spPr>
          <a:xfrm>
            <a:off x="9358551" y="4544585"/>
            <a:ext cx="232981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Find Support</a:t>
            </a:r>
            <a:endParaRPr b="0" i="0" sz="2750" u="none" cap="none" strike="noStrike">
              <a:solidFill>
                <a:srgbClr val="000000"/>
              </a:solidFill>
              <a:latin typeface="Arial"/>
              <a:ea typeface="Arial"/>
              <a:cs typeface="Arial"/>
              <a:sym typeface="Arial"/>
            </a:endParaRPr>
          </a:p>
        </p:txBody>
      </p:sp>
      <p:sp>
        <p:nvSpPr>
          <p:cNvPr id="280" name="Google Shape;280;p16"/>
          <p:cNvSpPr/>
          <p:nvPr/>
        </p:nvSpPr>
        <p:spPr>
          <a:xfrm>
            <a:off x="9358551" y="5035004"/>
            <a:ext cx="2329815"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Connect with positive role models</a:t>
            </a:r>
            <a:endParaRPr b="0" i="0" sz="2750" u="none" cap="none" strike="noStrike">
              <a:solidFill>
                <a:srgbClr val="000000"/>
              </a:solidFill>
              <a:latin typeface="Arial"/>
              <a:ea typeface="Arial"/>
              <a:cs typeface="Arial"/>
              <a:sym typeface="Arial"/>
            </a:endParaRPr>
          </a:p>
        </p:txBody>
      </p:sp>
      <p:pic>
        <p:nvPicPr>
          <p:cNvPr descr="preencoded.png" id="281" name="Google Shape;281;p16"/>
          <p:cNvPicPr preferRelativeResize="0"/>
          <p:nvPr/>
        </p:nvPicPr>
        <p:blipFill rotWithShape="1">
          <a:blip r:embed="rId8">
            <a:alphaModFix/>
          </a:blip>
          <a:srcRect b="0" l="0" r="0" t="0"/>
          <a:stretch/>
        </p:blipFill>
        <p:spPr>
          <a:xfrm>
            <a:off x="12348761" y="-1"/>
            <a:ext cx="5939239" cy="8908859"/>
          </a:xfrm>
          <a:prstGeom prst="rect">
            <a:avLst/>
          </a:prstGeom>
          <a:noFill/>
          <a:ln>
            <a:noFill/>
          </a:ln>
        </p:spPr>
      </p:pic>
      <p:sp>
        <p:nvSpPr>
          <p:cNvPr id="282" name="Google Shape;282;p16"/>
          <p:cNvSpPr txBox="1"/>
          <p:nvPr/>
        </p:nvSpPr>
        <p:spPr>
          <a:xfrm>
            <a:off x="13171500" y="8908850"/>
            <a:ext cx="5116500" cy="38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300">
                <a:solidFill>
                  <a:schemeClr val="dk1"/>
                </a:solidFill>
                <a:latin typeface="Quicksand"/>
                <a:ea typeface="Quicksand"/>
                <a:cs typeface="Quicksand"/>
                <a:sym typeface="Quicksand"/>
              </a:rPr>
              <a:t>Source: Image generated by ChatGPT</a:t>
            </a:r>
            <a:endParaRPr sz="1300">
              <a:solidFill>
                <a:schemeClr val="dk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6" name="Shape 286"/>
        <p:cNvGrpSpPr/>
        <p:nvPr/>
      </p:nvGrpSpPr>
      <p:grpSpPr>
        <a:xfrm>
          <a:off x="0" y="0"/>
          <a:ext cx="0" cy="0"/>
          <a:chOff x="0" y="0"/>
          <a:chExt cx="0" cy="0"/>
        </a:xfrm>
      </p:grpSpPr>
      <p:grpSp>
        <p:nvGrpSpPr>
          <p:cNvPr id="287" name="Google Shape;287;p17"/>
          <p:cNvGrpSpPr/>
          <p:nvPr/>
        </p:nvGrpSpPr>
        <p:grpSpPr>
          <a:xfrm>
            <a:off x="0" y="-216991"/>
            <a:ext cx="2922084" cy="10503991"/>
            <a:chOff x="0" y="-57150"/>
            <a:chExt cx="769602" cy="2766483"/>
          </a:xfrm>
        </p:grpSpPr>
        <p:sp>
          <p:nvSpPr>
            <p:cNvPr id="288" name="Google Shape;288;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0" name="Google Shape;290;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p17"/>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p17"/>
          <p:cNvSpPr txBox="1"/>
          <p:nvPr/>
        </p:nvSpPr>
        <p:spPr>
          <a:xfrm>
            <a:off x="3253515" y="430391"/>
            <a:ext cx="14806200" cy="301618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Deaf Community </a:t>
            </a:r>
            <a:endParaRPr/>
          </a:p>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Connection</a:t>
            </a:r>
            <a:endParaRPr b="0" i="0" sz="2750" u="none" cap="none" strike="noStrike">
              <a:solidFill>
                <a:schemeClr val="lt1"/>
              </a:solidFill>
              <a:latin typeface="Quicksand"/>
              <a:ea typeface="Quicksand"/>
              <a:cs typeface="Quicksand"/>
              <a:sym typeface="Quicksand"/>
            </a:endParaRPr>
          </a:p>
        </p:txBody>
      </p:sp>
      <p:sp>
        <p:nvSpPr>
          <p:cNvPr id="293" name="Google Shape;293;p17"/>
          <p:cNvSpPr/>
          <p:nvPr/>
        </p:nvSpPr>
        <p:spPr>
          <a:xfrm>
            <a:off x="3824373" y="4023950"/>
            <a:ext cx="170021" cy="853321"/>
          </a:xfrm>
          <a:prstGeom prst="roundRect">
            <a:avLst>
              <a:gd fmla="val 5378" name="adj"/>
            </a:avLst>
          </a:prstGeom>
          <a:solidFill>
            <a:srgbClr val="F5F5F5"/>
          </a:solidFill>
          <a:ln cap="flat" cmpd="sng" w="38100">
            <a:solidFill>
              <a:srgbClr val="068E8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294" name="Google Shape;294;p17"/>
          <p:cNvSpPr/>
          <p:nvPr/>
        </p:nvSpPr>
        <p:spPr>
          <a:xfrm>
            <a:off x="4334556" y="4023950"/>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Join Events</a:t>
            </a:r>
            <a:endParaRPr b="0" i="0" sz="2750" u="none" cap="none" strike="noStrike">
              <a:solidFill>
                <a:schemeClr val="lt1"/>
              </a:solidFill>
              <a:latin typeface="Arial"/>
              <a:ea typeface="Arial"/>
              <a:cs typeface="Arial"/>
              <a:sym typeface="Arial"/>
            </a:endParaRPr>
          </a:p>
        </p:txBody>
      </p:sp>
      <p:sp>
        <p:nvSpPr>
          <p:cNvPr id="295" name="Google Shape;295;p17"/>
          <p:cNvSpPr/>
          <p:nvPr/>
        </p:nvSpPr>
        <p:spPr>
          <a:xfrm>
            <a:off x="4334556" y="4514369"/>
            <a:ext cx="7046238"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Attend Deaf clubs and gatherings</a:t>
            </a:r>
            <a:endParaRPr b="0" i="0" sz="2750" u="none" cap="none" strike="noStrike">
              <a:solidFill>
                <a:schemeClr val="lt1"/>
              </a:solidFill>
              <a:latin typeface="Arial"/>
              <a:ea typeface="Arial"/>
              <a:cs typeface="Arial"/>
              <a:sym typeface="Arial"/>
            </a:endParaRPr>
          </a:p>
        </p:txBody>
      </p:sp>
      <p:sp>
        <p:nvSpPr>
          <p:cNvPr id="296" name="Google Shape;296;p17"/>
          <p:cNvSpPr/>
          <p:nvPr/>
        </p:nvSpPr>
        <p:spPr>
          <a:xfrm>
            <a:off x="4164534" y="5339219"/>
            <a:ext cx="170021" cy="853321"/>
          </a:xfrm>
          <a:prstGeom prst="roundRect">
            <a:avLst>
              <a:gd fmla="val 5378" name="adj"/>
            </a:avLst>
          </a:prstGeom>
          <a:solidFill>
            <a:srgbClr val="F5F5F5"/>
          </a:solidFill>
          <a:ln cap="flat" cmpd="sng" w="38100">
            <a:solidFill>
              <a:srgbClr val="833F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297" name="Google Shape;297;p17"/>
          <p:cNvSpPr/>
          <p:nvPr/>
        </p:nvSpPr>
        <p:spPr>
          <a:xfrm>
            <a:off x="4674717" y="5339219"/>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Learn Culture</a:t>
            </a:r>
            <a:endParaRPr b="0" i="0" sz="2750" u="none" cap="none" strike="noStrike">
              <a:solidFill>
                <a:schemeClr val="lt1"/>
              </a:solidFill>
              <a:latin typeface="Arial"/>
              <a:ea typeface="Arial"/>
              <a:cs typeface="Arial"/>
              <a:sym typeface="Arial"/>
            </a:endParaRPr>
          </a:p>
        </p:txBody>
      </p:sp>
      <p:sp>
        <p:nvSpPr>
          <p:cNvPr id="298" name="Google Shape;298;p17"/>
          <p:cNvSpPr/>
          <p:nvPr/>
        </p:nvSpPr>
        <p:spPr>
          <a:xfrm>
            <a:off x="4674717" y="5829638"/>
            <a:ext cx="670607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Explore Deaf history and traditions</a:t>
            </a:r>
            <a:endParaRPr b="0" i="0" sz="2750" u="none" cap="none" strike="noStrike">
              <a:solidFill>
                <a:schemeClr val="lt1"/>
              </a:solidFill>
              <a:latin typeface="Arial"/>
              <a:ea typeface="Arial"/>
              <a:cs typeface="Arial"/>
              <a:sym typeface="Arial"/>
            </a:endParaRPr>
          </a:p>
        </p:txBody>
      </p:sp>
      <p:sp>
        <p:nvSpPr>
          <p:cNvPr id="299" name="Google Shape;299;p17"/>
          <p:cNvSpPr/>
          <p:nvPr/>
        </p:nvSpPr>
        <p:spPr>
          <a:xfrm>
            <a:off x="4504815" y="6654488"/>
            <a:ext cx="170021" cy="853321"/>
          </a:xfrm>
          <a:prstGeom prst="roundRect">
            <a:avLst>
              <a:gd fmla="val 5378" name="adj"/>
            </a:avLst>
          </a:prstGeom>
          <a:solidFill>
            <a:srgbClr val="F5F5F5"/>
          </a:solidFill>
          <a:ln cap="flat" cmpd="sng" w="38100">
            <a:solidFill>
              <a:srgbClr val="16114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750" u="none" cap="none" strike="noStrike">
              <a:solidFill>
                <a:schemeClr val="lt1"/>
              </a:solidFill>
              <a:latin typeface="Arial"/>
              <a:ea typeface="Arial"/>
              <a:cs typeface="Arial"/>
              <a:sym typeface="Arial"/>
            </a:endParaRPr>
          </a:p>
        </p:txBody>
      </p:sp>
      <p:sp>
        <p:nvSpPr>
          <p:cNvPr id="300" name="Google Shape;300;p17"/>
          <p:cNvSpPr/>
          <p:nvPr/>
        </p:nvSpPr>
        <p:spPr>
          <a:xfrm>
            <a:off x="5014998" y="6654488"/>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Make Friends</a:t>
            </a:r>
            <a:endParaRPr b="0" i="0" sz="2750" u="none" cap="none" strike="noStrike">
              <a:solidFill>
                <a:schemeClr val="lt1"/>
              </a:solidFill>
              <a:latin typeface="Arial"/>
              <a:ea typeface="Arial"/>
              <a:cs typeface="Arial"/>
              <a:sym typeface="Arial"/>
            </a:endParaRPr>
          </a:p>
        </p:txBody>
      </p:sp>
      <p:sp>
        <p:nvSpPr>
          <p:cNvPr id="301" name="Google Shape;301;p17"/>
          <p:cNvSpPr/>
          <p:nvPr/>
        </p:nvSpPr>
        <p:spPr>
          <a:xfrm>
            <a:off x="5014998" y="7144907"/>
            <a:ext cx="6365796"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Build lasting community connections</a:t>
            </a:r>
            <a:endParaRPr b="0" i="0" sz="2750" u="none" cap="none" strike="noStrike">
              <a:solidFill>
                <a:schemeClr val="lt1"/>
              </a:solidFill>
              <a:latin typeface="Arial"/>
              <a:ea typeface="Arial"/>
              <a:cs typeface="Arial"/>
              <a:sym typeface="Arial"/>
            </a:endParaRPr>
          </a:p>
        </p:txBody>
      </p:sp>
      <p:sp>
        <p:nvSpPr>
          <p:cNvPr id="302" name="Google Shape;302;p17"/>
          <p:cNvSpPr/>
          <p:nvPr/>
        </p:nvSpPr>
        <p:spPr>
          <a:xfrm>
            <a:off x="3824373" y="8277151"/>
            <a:ext cx="7556421" cy="725805"/>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You're not alone! Connect with others who share your language and experiences.</a:t>
            </a:r>
            <a:endParaRPr b="0" i="0" sz="2750" u="none" cap="none" strike="noStrike">
              <a:solidFill>
                <a:schemeClr val="lt1"/>
              </a:solidFill>
              <a:latin typeface="Arial"/>
              <a:ea typeface="Arial"/>
              <a:cs typeface="Arial"/>
              <a:sym typeface="Arial"/>
            </a:endParaRPr>
          </a:p>
        </p:txBody>
      </p:sp>
      <p:pic>
        <p:nvPicPr>
          <p:cNvPr descr="preencoded.png" id="303" name="Google Shape;303;p17"/>
          <p:cNvPicPr preferRelativeResize="0"/>
          <p:nvPr/>
        </p:nvPicPr>
        <p:blipFill rotWithShape="1">
          <a:blip r:embed="rId5">
            <a:alphaModFix/>
          </a:blip>
          <a:srcRect b="0" l="0" r="0" t="0"/>
          <a:stretch/>
        </p:blipFill>
        <p:spPr>
          <a:xfrm>
            <a:off x="12348450" y="-4425"/>
            <a:ext cx="5939550" cy="8909325"/>
          </a:xfrm>
          <a:prstGeom prst="rect">
            <a:avLst/>
          </a:prstGeom>
          <a:noFill/>
          <a:ln>
            <a:noFill/>
          </a:ln>
        </p:spPr>
      </p:pic>
      <p:sp>
        <p:nvSpPr>
          <p:cNvPr id="304" name="Google Shape;304;p17"/>
          <p:cNvSpPr txBox="1"/>
          <p:nvPr/>
        </p:nvSpPr>
        <p:spPr>
          <a:xfrm>
            <a:off x="13171500" y="8904900"/>
            <a:ext cx="5116500" cy="38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308" name="Shape 308"/>
        <p:cNvGrpSpPr/>
        <p:nvPr/>
      </p:nvGrpSpPr>
      <p:grpSpPr>
        <a:xfrm>
          <a:off x="0" y="0"/>
          <a:ext cx="0" cy="0"/>
          <a:chOff x="0" y="0"/>
          <a:chExt cx="0" cy="0"/>
        </a:xfrm>
      </p:grpSpPr>
      <p:grpSp>
        <p:nvGrpSpPr>
          <p:cNvPr id="309" name="Google Shape;309;p18"/>
          <p:cNvGrpSpPr/>
          <p:nvPr/>
        </p:nvGrpSpPr>
        <p:grpSpPr>
          <a:xfrm>
            <a:off x="0" y="-216991"/>
            <a:ext cx="2922084" cy="10503991"/>
            <a:chOff x="0" y="-57150"/>
            <a:chExt cx="769602" cy="2766483"/>
          </a:xfrm>
        </p:grpSpPr>
        <p:sp>
          <p:nvSpPr>
            <p:cNvPr id="310" name="Google Shape;310;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2" name="Google Shape;312;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3" name="Google Shape;313;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4" name="Google Shape;314;p18"/>
          <p:cNvSpPr txBox="1"/>
          <p:nvPr/>
        </p:nvSpPr>
        <p:spPr>
          <a:xfrm>
            <a:off x="3253515" y="631752"/>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dk1"/>
                </a:solidFill>
                <a:latin typeface="Anton"/>
                <a:ea typeface="Anton"/>
                <a:cs typeface="Anton"/>
                <a:sym typeface="Anton"/>
              </a:rPr>
              <a:t>Reflection &amp; Action</a:t>
            </a:r>
            <a:endParaRPr b="0" i="0" sz="2750" u="none" cap="none" strike="noStrike">
              <a:solidFill>
                <a:schemeClr val="dk1"/>
              </a:solidFill>
              <a:latin typeface="Quicksand"/>
              <a:ea typeface="Quicksand"/>
              <a:cs typeface="Quicksand"/>
              <a:sym typeface="Quicksand"/>
            </a:endParaRPr>
          </a:p>
        </p:txBody>
      </p:sp>
      <p:sp>
        <p:nvSpPr>
          <p:cNvPr id="315" name="Google Shape;315;p18"/>
          <p:cNvSpPr/>
          <p:nvPr/>
        </p:nvSpPr>
        <p:spPr>
          <a:xfrm>
            <a:off x="4992342" y="4145290"/>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Draw or Write</a:t>
            </a:r>
            <a:endParaRPr b="0" i="0" sz="2750" u="none" cap="none" strike="noStrike">
              <a:solidFill>
                <a:srgbClr val="000000"/>
              </a:solidFill>
              <a:latin typeface="Arial"/>
              <a:ea typeface="Arial"/>
              <a:cs typeface="Arial"/>
              <a:sym typeface="Arial"/>
            </a:endParaRPr>
          </a:p>
        </p:txBody>
      </p:sp>
      <p:sp>
        <p:nvSpPr>
          <p:cNvPr id="316" name="Google Shape;316;p18"/>
          <p:cNvSpPr/>
          <p:nvPr/>
        </p:nvSpPr>
        <p:spPr>
          <a:xfrm>
            <a:off x="3928876" y="4635709"/>
            <a:ext cx="3898702"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What did you learn today?</a:t>
            </a:r>
            <a:endParaRPr b="0" i="0" sz="2750" u="none" cap="none" strike="noStrike">
              <a:solidFill>
                <a:srgbClr val="000000"/>
              </a:solidFill>
              <a:latin typeface="Arial"/>
              <a:ea typeface="Arial"/>
              <a:cs typeface="Arial"/>
              <a:sym typeface="Arial"/>
            </a:endParaRPr>
          </a:p>
        </p:txBody>
      </p:sp>
      <p:pic>
        <p:nvPicPr>
          <p:cNvPr descr="preencoded.png" id="317" name="Google Shape;317;p18"/>
          <p:cNvPicPr preferRelativeResize="0"/>
          <p:nvPr/>
        </p:nvPicPr>
        <p:blipFill rotWithShape="1">
          <a:blip r:embed="rId5">
            <a:alphaModFix/>
          </a:blip>
          <a:srcRect b="0" l="0" r="0" t="0"/>
          <a:stretch/>
        </p:blipFill>
        <p:spPr>
          <a:xfrm>
            <a:off x="8167739" y="3515807"/>
            <a:ext cx="4564975" cy="4564975"/>
          </a:xfrm>
          <a:prstGeom prst="rect">
            <a:avLst/>
          </a:prstGeom>
          <a:noFill/>
          <a:ln>
            <a:noFill/>
          </a:ln>
        </p:spPr>
      </p:pic>
      <p:sp>
        <p:nvSpPr>
          <p:cNvPr id="318" name="Google Shape;318;p18"/>
          <p:cNvSpPr/>
          <p:nvPr/>
        </p:nvSpPr>
        <p:spPr>
          <a:xfrm>
            <a:off x="9361817" y="4278879"/>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1</a:t>
            </a:r>
            <a:endParaRPr b="0" i="0" sz="2750" u="none" cap="none" strike="noStrike">
              <a:solidFill>
                <a:srgbClr val="000000"/>
              </a:solidFill>
              <a:latin typeface="Arial"/>
              <a:ea typeface="Arial"/>
              <a:cs typeface="Arial"/>
              <a:sym typeface="Arial"/>
            </a:endParaRPr>
          </a:p>
        </p:txBody>
      </p:sp>
      <p:sp>
        <p:nvSpPr>
          <p:cNvPr id="319" name="Google Shape;319;p18"/>
          <p:cNvSpPr/>
          <p:nvPr/>
        </p:nvSpPr>
        <p:spPr>
          <a:xfrm>
            <a:off x="13072876" y="4145290"/>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Express Feeling</a:t>
            </a:r>
            <a:endParaRPr b="0" i="0" sz="2750" u="none" cap="none" strike="noStrike">
              <a:solidFill>
                <a:srgbClr val="000000"/>
              </a:solidFill>
              <a:latin typeface="Arial"/>
              <a:ea typeface="Arial"/>
              <a:cs typeface="Arial"/>
              <a:sym typeface="Arial"/>
            </a:endParaRPr>
          </a:p>
        </p:txBody>
      </p:sp>
      <p:sp>
        <p:nvSpPr>
          <p:cNvPr id="320" name="Google Shape;320;p18"/>
          <p:cNvSpPr/>
          <p:nvPr/>
        </p:nvSpPr>
        <p:spPr>
          <a:xfrm>
            <a:off x="13072876" y="4635709"/>
            <a:ext cx="3898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One word or emoji</a:t>
            </a:r>
            <a:endParaRPr b="0" i="0" sz="2750" u="none" cap="none" strike="noStrike">
              <a:solidFill>
                <a:srgbClr val="000000"/>
              </a:solidFill>
              <a:latin typeface="Arial"/>
              <a:ea typeface="Arial"/>
              <a:cs typeface="Arial"/>
              <a:sym typeface="Arial"/>
            </a:endParaRPr>
          </a:p>
        </p:txBody>
      </p:sp>
      <p:pic>
        <p:nvPicPr>
          <p:cNvPr descr="preencoded.png" id="321" name="Google Shape;321;p18"/>
          <p:cNvPicPr preferRelativeResize="0"/>
          <p:nvPr/>
        </p:nvPicPr>
        <p:blipFill rotWithShape="1">
          <a:blip r:embed="rId6">
            <a:alphaModFix/>
          </a:blip>
          <a:srcRect b="0" l="0" r="0" t="0"/>
          <a:stretch/>
        </p:blipFill>
        <p:spPr>
          <a:xfrm>
            <a:off x="8167739" y="3515807"/>
            <a:ext cx="4564975" cy="4564975"/>
          </a:xfrm>
          <a:prstGeom prst="rect">
            <a:avLst/>
          </a:prstGeom>
          <a:noFill/>
          <a:ln>
            <a:noFill/>
          </a:ln>
        </p:spPr>
      </p:pic>
      <p:sp>
        <p:nvSpPr>
          <p:cNvPr id="322" name="Google Shape;322;p18"/>
          <p:cNvSpPr/>
          <p:nvPr/>
        </p:nvSpPr>
        <p:spPr>
          <a:xfrm>
            <a:off x="11587690" y="4667379"/>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2</a:t>
            </a:r>
            <a:endParaRPr b="0" i="0" sz="2750" u="none" cap="none" strike="noStrike">
              <a:solidFill>
                <a:srgbClr val="000000"/>
              </a:solidFill>
              <a:latin typeface="Arial"/>
              <a:ea typeface="Arial"/>
              <a:cs typeface="Arial"/>
              <a:sym typeface="Arial"/>
            </a:endParaRPr>
          </a:p>
        </p:txBody>
      </p:sp>
      <p:sp>
        <p:nvSpPr>
          <p:cNvPr id="323" name="Google Shape;323;p18"/>
          <p:cNvSpPr/>
          <p:nvPr/>
        </p:nvSpPr>
        <p:spPr>
          <a:xfrm>
            <a:off x="13072876" y="6597859"/>
            <a:ext cx="2835235" cy="3543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Share</a:t>
            </a:r>
            <a:endParaRPr b="0" i="0" sz="2750" u="none" cap="none" strike="noStrike">
              <a:solidFill>
                <a:srgbClr val="000000"/>
              </a:solidFill>
              <a:latin typeface="Arial"/>
              <a:ea typeface="Arial"/>
              <a:cs typeface="Arial"/>
              <a:sym typeface="Arial"/>
            </a:endParaRPr>
          </a:p>
        </p:txBody>
      </p:sp>
      <p:sp>
        <p:nvSpPr>
          <p:cNvPr id="324" name="Google Shape;324;p18"/>
          <p:cNvSpPr/>
          <p:nvPr/>
        </p:nvSpPr>
        <p:spPr>
          <a:xfrm>
            <a:off x="13072876" y="7088277"/>
            <a:ext cx="3898821" cy="362903"/>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Optional circle sharing</a:t>
            </a:r>
            <a:endParaRPr b="0" i="0" sz="2750" u="none" cap="none" strike="noStrike">
              <a:solidFill>
                <a:srgbClr val="000000"/>
              </a:solidFill>
              <a:latin typeface="Arial"/>
              <a:ea typeface="Arial"/>
              <a:cs typeface="Arial"/>
              <a:sym typeface="Arial"/>
            </a:endParaRPr>
          </a:p>
        </p:txBody>
      </p:sp>
      <p:pic>
        <p:nvPicPr>
          <p:cNvPr descr="preencoded.png" id="325" name="Google Shape;325;p18"/>
          <p:cNvPicPr preferRelativeResize="0"/>
          <p:nvPr/>
        </p:nvPicPr>
        <p:blipFill rotWithShape="1">
          <a:blip r:embed="rId7">
            <a:alphaModFix/>
          </a:blip>
          <a:srcRect b="0" l="0" r="0" t="0"/>
          <a:stretch/>
        </p:blipFill>
        <p:spPr>
          <a:xfrm>
            <a:off x="8167739" y="3515807"/>
            <a:ext cx="4564975" cy="4564975"/>
          </a:xfrm>
          <a:prstGeom prst="rect">
            <a:avLst/>
          </a:prstGeom>
          <a:noFill/>
          <a:ln>
            <a:noFill/>
          </a:ln>
        </p:spPr>
      </p:pic>
      <p:sp>
        <p:nvSpPr>
          <p:cNvPr id="326" name="Google Shape;326;p18"/>
          <p:cNvSpPr/>
          <p:nvPr/>
        </p:nvSpPr>
        <p:spPr>
          <a:xfrm>
            <a:off x="11199189" y="6893253"/>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3</a:t>
            </a:r>
            <a:endParaRPr b="0" i="0" sz="2750" u="none" cap="none" strike="noStrike">
              <a:solidFill>
                <a:srgbClr val="000000"/>
              </a:solidFill>
              <a:latin typeface="Arial"/>
              <a:ea typeface="Arial"/>
              <a:cs typeface="Arial"/>
              <a:sym typeface="Arial"/>
            </a:endParaRPr>
          </a:p>
        </p:txBody>
      </p:sp>
      <p:sp>
        <p:nvSpPr>
          <p:cNvPr id="327" name="Google Shape;327;p18"/>
          <p:cNvSpPr/>
          <p:nvPr/>
        </p:nvSpPr>
        <p:spPr>
          <a:xfrm>
            <a:off x="4992342" y="6597859"/>
            <a:ext cx="2835235" cy="35433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Take Action</a:t>
            </a:r>
            <a:endParaRPr b="0" i="0" sz="2750" u="none" cap="none" strike="noStrike">
              <a:solidFill>
                <a:srgbClr val="000000"/>
              </a:solidFill>
              <a:latin typeface="Arial"/>
              <a:ea typeface="Arial"/>
              <a:cs typeface="Arial"/>
              <a:sym typeface="Arial"/>
            </a:endParaRPr>
          </a:p>
        </p:txBody>
      </p:sp>
      <p:sp>
        <p:nvSpPr>
          <p:cNvPr id="328" name="Google Shape;328;p18"/>
          <p:cNvSpPr/>
          <p:nvPr/>
        </p:nvSpPr>
        <p:spPr>
          <a:xfrm>
            <a:off x="3928876" y="7088277"/>
            <a:ext cx="3898702" cy="362903"/>
          </a:xfrm>
          <a:prstGeom prst="rect">
            <a:avLst/>
          </a:prstGeom>
          <a:noFill/>
          <a:ln>
            <a:noFill/>
          </a:ln>
        </p:spPr>
        <p:txBody>
          <a:bodyPr anchorCtr="0" anchor="t" bIns="0" lIns="0" spcFirstLastPara="1" rIns="0" wrap="square" tIns="0">
            <a:noAutofit/>
          </a:bodyPr>
          <a:lstStyle/>
          <a:p>
            <a:pPr indent="0" lvl="0" marL="0" marR="0" rtl="0" algn="r">
              <a:lnSpc>
                <a:spcPct val="103636"/>
              </a:lnSpc>
              <a:spcBef>
                <a:spcPts val="0"/>
              </a:spcBef>
              <a:spcAft>
                <a:spcPts val="0"/>
              </a:spcAft>
              <a:buClr>
                <a:srgbClr val="000000"/>
              </a:buClr>
              <a:buSzPts val="2750"/>
              <a:buFont typeface="Arial"/>
              <a:buNone/>
            </a:pPr>
            <a:r>
              <a:rPr b="0" i="0" lang="en-US" sz="2750" u="none" cap="none" strike="noStrike">
                <a:solidFill>
                  <a:srgbClr val="151617"/>
                </a:solidFill>
                <a:latin typeface="Quicksand"/>
                <a:ea typeface="Quicksand"/>
                <a:cs typeface="Quicksand"/>
                <a:sym typeface="Quicksand"/>
              </a:rPr>
              <a:t>Apply what you've learned</a:t>
            </a:r>
            <a:endParaRPr b="0" i="0" sz="2750" u="none" cap="none" strike="noStrike">
              <a:solidFill>
                <a:srgbClr val="000000"/>
              </a:solidFill>
              <a:latin typeface="Arial"/>
              <a:ea typeface="Arial"/>
              <a:cs typeface="Arial"/>
              <a:sym typeface="Arial"/>
            </a:endParaRPr>
          </a:p>
        </p:txBody>
      </p:sp>
      <p:pic>
        <p:nvPicPr>
          <p:cNvPr descr="preencoded.png" id="329" name="Google Shape;329;p18"/>
          <p:cNvPicPr preferRelativeResize="0"/>
          <p:nvPr/>
        </p:nvPicPr>
        <p:blipFill rotWithShape="1">
          <a:blip r:embed="rId8">
            <a:alphaModFix/>
          </a:blip>
          <a:srcRect b="0" l="0" r="0" t="0"/>
          <a:stretch/>
        </p:blipFill>
        <p:spPr>
          <a:xfrm>
            <a:off x="8167739" y="3515807"/>
            <a:ext cx="4564975" cy="4564975"/>
          </a:xfrm>
          <a:prstGeom prst="rect">
            <a:avLst/>
          </a:prstGeom>
          <a:noFill/>
          <a:ln>
            <a:noFill/>
          </a:ln>
        </p:spPr>
      </p:pic>
      <p:sp>
        <p:nvSpPr>
          <p:cNvPr id="330" name="Google Shape;330;p18"/>
          <p:cNvSpPr/>
          <p:nvPr/>
        </p:nvSpPr>
        <p:spPr>
          <a:xfrm>
            <a:off x="8973316" y="6504752"/>
            <a:ext cx="339328" cy="424220"/>
          </a:xfrm>
          <a:prstGeom prst="rect">
            <a:avLst/>
          </a:prstGeom>
          <a:noFill/>
          <a:ln>
            <a:noFill/>
          </a:ln>
        </p:spPr>
        <p:txBody>
          <a:bodyPr anchorCtr="0" anchor="t" bIns="0" lIns="0" spcFirstLastPara="1" rIns="0" wrap="square" tIns="0">
            <a:noAutofit/>
          </a:bodyPr>
          <a:lstStyle/>
          <a:p>
            <a:pPr indent="0" lvl="0" marL="0" marR="0" rtl="0" algn="l">
              <a:lnSpc>
                <a:spcPct val="154545"/>
              </a:lnSpc>
              <a:spcBef>
                <a:spcPts val="0"/>
              </a:spcBef>
              <a:spcAft>
                <a:spcPts val="0"/>
              </a:spcAft>
              <a:buClr>
                <a:srgbClr val="000000"/>
              </a:buClr>
              <a:buSzPts val="2750"/>
              <a:buFont typeface="Arial"/>
              <a:buNone/>
            </a:pPr>
            <a:r>
              <a:rPr b="0" i="0" lang="en-US" sz="2750" u="none" cap="none" strike="noStrike">
                <a:solidFill>
                  <a:srgbClr val="151617"/>
                </a:solidFill>
                <a:latin typeface="Anton"/>
                <a:ea typeface="Anton"/>
                <a:cs typeface="Anton"/>
                <a:sym typeface="Anton"/>
              </a:rPr>
              <a:t>4</a:t>
            </a:r>
            <a:endParaRPr b="0" i="0" sz="275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34" name="Shape 334"/>
        <p:cNvGrpSpPr/>
        <p:nvPr/>
      </p:nvGrpSpPr>
      <p:grpSpPr>
        <a:xfrm>
          <a:off x="0" y="0"/>
          <a:ext cx="0" cy="0"/>
          <a:chOff x="0" y="0"/>
          <a:chExt cx="0" cy="0"/>
        </a:xfrm>
      </p:grpSpPr>
      <p:grpSp>
        <p:nvGrpSpPr>
          <p:cNvPr id="335" name="Google Shape;335;p19"/>
          <p:cNvGrpSpPr/>
          <p:nvPr/>
        </p:nvGrpSpPr>
        <p:grpSpPr>
          <a:xfrm>
            <a:off x="0" y="-216991"/>
            <a:ext cx="2922084" cy="10503991"/>
            <a:chOff x="0" y="-57150"/>
            <a:chExt cx="769602" cy="2766483"/>
          </a:xfrm>
        </p:grpSpPr>
        <p:sp>
          <p:nvSpPr>
            <p:cNvPr id="336" name="Google Shape;336;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8" name="Google Shape;338;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p19"/>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19"/>
          <p:cNvSpPr txBox="1"/>
          <p:nvPr/>
        </p:nvSpPr>
        <p:spPr>
          <a:xfrm>
            <a:off x="3266196" y="673984"/>
            <a:ext cx="14806200" cy="160040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rPr b="1" i="0" lang="en-US" sz="8000" u="none" cap="none" strike="noStrike">
                <a:solidFill>
                  <a:schemeClr val="lt1"/>
                </a:solidFill>
                <a:latin typeface="Anton"/>
                <a:ea typeface="Anton"/>
                <a:cs typeface="Anton"/>
                <a:sym typeface="Anton"/>
              </a:rPr>
              <a:t>Thank you!</a:t>
            </a:r>
            <a:endParaRPr b="0" i="0" sz="2750" u="none" cap="none" strike="noStrike">
              <a:solidFill>
                <a:schemeClr val="lt1"/>
              </a:solidFill>
              <a:latin typeface="Quicksand"/>
              <a:ea typeface="Quicksand"/>
              <a:cs typeface="Quicksand"/>
              <a:sym typeface="Quicksand"/>
            </a:endParaRPr>
          </a:p>
        </p:txBody>
      </p:sp>
      <p:sp>
        <p:nvSpPr>
          <p:cNvPr id="341" name="Google Shape;341;p19"/>
          <p:cNvSpPr/>
          <p:nvPr/>
        </p:nvSpPr>
        <p:spPr>
          <a:xfrm>
            <a:off x="4268510" y="3046922"/>
            <a:ext cx="3608070"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1</a:t>
            </a:r>
            <a:endParaRPr b="0" i="0" sz="5850" u="none" cap="none" strike="noStrike">
              <a:solidFill>
                <a:schemeClr val="lt1"/>
              </a:solidFill>
              <a:latin typeface="Arial"/>
              <a:ea typeface="Arial"/>
              <a:cs typeface="Arial"/>
              <a:sym typeface="Arial"/>
            </a:endParaRPr>
          </a:p>
        </p:txBody>
      </p:sp>
      <p:sp>
        <p:nvSpPr>
          <p:cNvPr id="342" name="Google Shape;342;p19"/>
          <p:cNvSpPr/>
          <p:nvPr/>
        </p:nvSpPr>
        <p:spPr>
          <a:xfrm>
            <a:off x="4654868" y="4078717"/>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Unique</a:t>
            </a:r>
            <a:endParaRPr b="0" i="0" sz="2750" u="none" cap="none" strike="noStrike">
              <a:solidFill>
                <a:schemeClr val="lt1"/>
              </a:solidFill>
              <a:latin typeface="Arial"/>
              <a:ea typeface="Arial"/>
              <a:cs typeface="Arial"/>
              <a:sym typeface="Arial"/>
            </a:endParaRPr>
          </a:p>
        </p:txBody>
      </p:sp>
      <p:sp>
        <p:nvSpPr>
          <p:cNvPr id="343" name="Google Shape;343;p19"/>
          <p:cNvSpPr/>
          <p:nvPr/>
        </p:nvSpPr>
        <p:spPr>
          <a:xfrm>
            <a:off x="4268510" y="4569136"/>
            <a:ext cx="3608070"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You are valuable</a:t>
            </a:r>
            <a:endParaRPr b="0" i="0" sz="2750" u="none" cap="none" strike="noStrike">
              <a:solidFill>
                <a:schemeClr val="lt1"/>
              </a:solidFill>
              <a:latin typeface="Arial"/>
              <a:ea typeface="Arial"/>
              <a:cs typeface="Arial"/>
              <a:sym typeface="Arial"/>
            </a:endParaRPr>
          </a:p>
        </p:txBody>
      </p:sp>
      <p:sp>
        <p:nvSpPr>
          <p:cNvPr id="344" name="Google Shape;344;p19"/>
          <p:cNvSpPr/>
          <p:nvPr/>
        </p:nvSpPr>
        <p:spPr>
          <a:xfrm>
            <a:off x="8216741" y="3046922"/>
            <a:ext cx="3608189"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100%</a:t>
            </a:r>
            <a:endParaRPr b="0" i="0" sz="5850" u="none" cap="none" strike="noStrike">
              <a:solidFill>
                <a:schemeClr val="lt1"/>
              </a:solidFill>
              <a:latin typeface="Arial"/>
              <a:ea typeface="Arial"/>
              <a:cs typeface="Arial"/>
              <a:sym typeface="Arial"/>
            </a:endParaRPr>
          </a:p>
        </p:txBody>
      </p:sp>
      <p:sp>
        <p:nvSpPr>
          <p:cNvPr id="345" name="Google Shape;345;p19"/>
          <p:cNvSpPr/>
          <p:nvPr/>
        </p:nvSpPr>
        <p:spPr>
          <a:xfrm>
            <a:off x="8603218" y="4078717"/>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Proud</a:t>
            </a:r>
            <a:endParaRPr b="0" i="0" sz="2750" u="none" cap="none" strike="noStrike">
              <a:solidFill>
                <a:schemeClr val="lt1"/>
              </a:solidFill>
              <a:latin typeface="Arial"/>
              <a:ea typeface="Arial"/>
              <a:cs typeface="Arial"/>
              <a:sym typeface="Arial"/>
            </a:endParaRPr>
          </a:p>
        </p:txBody>
      </p:sp>
      <p:sp>
        <p:nvSpPr>
          <p:cNvPr id="346" name="Google Shape;346;p19"/>
          <p:cNvSpPr/>
          <p:nvPr/>
        </p:nvSpPr>
        <p:spPr>
          <a:xfrm>
            <a:off x="8216741" y="4569136"/>
            <a:ext cx="3608189"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Of your Deaf identity</a:t>
            </a:r>
            <a:endParaRPr b="0" i="0" sz="2750" u="none" cap="none" strike="noStrike">
              <a:solidFill>
                <a:schemeClr val="lt1"/>
              </a:solidFill>
              <a:latin typeface="Arial"/>
              <a:ea typeface="Arial"/>
              <a:cs typeface="Arial"/>
              <a:sym typeface="Arial"/>
            </a:endParaRPr>
          </a:p>
        </p:txBody>
      </p:sp>
      <p:sp>
        <p:nvSpPr>
          <p:cNvPr id="347" name="Google Shape;347;p19"/>
          <p:cNvSpPr/>
          <p:nvPr/>
        </p:nvSpPr>
        <p:spPr>
          <a:xfrm>
            <a:off x="6242566" y="5725828"/>
            <a:ext cx="3608189" cy="74842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5850"/>
              <a:buFont typeface="Arial"/>
              <a:buNone/>
            </a:pPr>
            <a:r>
              <a:rPr b="0" i="0" lang="en-US" sz="5850" u="none" cap="none" strike="noStrike">
                <a:solidFill>
                  <a:schemeClr val="lt1"/>
                </a:solidFill>
                <a:latin typeface="Anton"/>
                <a:ea typeface="Anton"/>
                <a:cs typeface="Anton"/>
                <a:sym typeface="Anton"/>
              </a:rPr>
              <a:t>∞</a:t>
            </a:r>
            <a:endParaRPr b="0" i="0" sz="5850" u="none" cap="none" strike="noStrike">
              <a:solidFill>
                <a:schemeClr val="lt1"/>
              </a:solidFill>
              <a:latin typeface="Arial"/>
              <a:ea typeface="Arial"/>
              <a:cs typeface="Arial"/>
              <a:sym typeface="Arial"/>
            </a:endParaRPr>
          </a:p>
        </p:txBody>
      </p:sp>
      <p:sp>
        <p:nvSpPr>
          <p:cNvPr id="348" name="Google Shape;348;p19"/>
          <p:cNvSpPr/>
          <p:nvPr/>
        </p:nvSpPr>
        <p:spPr>
          <a:xfrm>
            <a:off x="6629043" y="6757624"/>
            <a:ext cx="2835235" cy="35433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750"/>
              <a:buFont typeface="Arial"/>
              <a:buNone/>
            </a:pPr>
            <a:r>
              <a:rPr b="0" i="0" lang="en-US" sz="2750" u="none" cap="none" strike="noStrike">
                <a:solidFill>
                  <a:schemeClr val="lt1"/>
                </a:solidFill>
                <a:latin typeface="Anton"/>
                <a:ea typeface="Anton"/>
                <a:cs typeface="Anton"/>
                <a:sym typeface="Anton"/>
              </a:rPr>
              <a:t>Support</a:t>
            </a:r>
            <a:endParaRPr b="0" i="0" sz="2750" u="none" cap="none" strike="noStrike">
              <a:solidFill>
                <a:schemeClr val="lt1"/>
              </a:solidFill>
              <a:latin typeface="Arial"/>
              <a:ea typeface="Arial"/>
              <a:cs typeface="Arial"/>
              <a:sym typeface="Arial"/>
            </a:endParaRPr>
          </a:p>
        </p:txBody>
      </p:sp>
      <p:sp>
        <p:nvSpPr>
          <p:cNvPr id="349" name="Google Shape;349;p19"/>
          <p:cNvSpPr/>
          <p:nvPr/>
        </p:nvSpPr>
        <p:spPr>
          <a:xfrm>
            <a:off x="6242566" y="7248042"/>
            <a:ext cx="3608189" cy="362903"/>
          </a:xfrm>
          <a:prstGeom prst="rect">
            <a:avLst/>
          </a:prstGeom>
          <a:noFill/>
          <a:ln>
            <a:noFill/>
          </a:ln>
        </p:spPr>
        <p:txBody>
          <a:bodyPr anchorCtr="0" anchor="t" bIns="0" lIns="0" spcFirstLastPara="1" rIns="0" wrap="square" tIns="0">
            <a:noAutofit/>
          </a:bodyPr>
          <a:lstStyle/>
          <a:p>
            <a:pPr indent="0" lvl="0" marL="0" marR="0" rtl="0" algn="ctr">
              <a:lnSpc>
                <a:spcPct val="103636"/>
              </a:lnSpc>
              <a:spcBef>
                <a:spcPts val="0"/>
              </a:spcBef>
              <a:spcAft>
                <a:spcPts val="0"/>
              </a:spcAft>
              <a:buClr>
                <a:srgbClr val="000000"/>
              </a:buClr>
              <a:buSzPts val="2750"/>
              <a:buFont typeface="Arial"/>
              <a:buNone/>
            </a:pPr>
            <a:r>
              <a:rPr b="0" i="0" lang="en-US" sz="2750" u="none" cap="none" strike="noStrike">
                <a:solidFill>
                  <a:schemeClr val="lt1"/>
                </a:solidFill>
                <a:latin typeface="Quicksand"/>
                <a:ea typeface="Quicksand"/>
                <a:cs typeface="Quicksand"/>
                <a:sym typeface="Quicksand"/>
              </a:rPr>
              <a:t>Always available</a:t>
            </a:r>
            <a:endParaRPr b="0" i="0" sz="2750" u="none" cap="none" strike="noStrike">
              <a:solidFill>
                <a:schemeClr val="lt1"/>
              </a:solidFill>
              <a:latin typeface="Arial"/>
              <a:ea typeface="Arial"/>
              <a:cs typeface="Arial"/>
              <a:sym typeface="Arial"/>
            </a:endParaRPr>
          </a:p>
        </p:txBody>
      </p:sp>
      <p:sp>
        <p:nvSpPr>
          <p:cNvPr id="350" name="Google Shape;350;p19"/>
          <p:cNvSpPr/>
          <p:nvPr/>
        </p:nvSpPr>
        <p:spPr>
          <a:xfrm>
            <a:off x="4268510" y="8399495"/>
            <a:ext cx="7556400" cy="725700"/>
          </a:xfrm>
          <a:prstGeom prst="rect">
            <a:avLst/>
          </a:prstGeom>
          <a:noFill/>
          <a:ln>
            <a:noFill/>
          </a:ln>
        </p:spPr>
        <p:txBody>
          <a:bodyPr anchorCtr="0" anchor="t" bIns="0" lIns="0" spcFirstLastPara="1" rIns="0" wrap="square" tIns="0">
            <a:noAutofit/>
          </a:bodyPr>
          <a:lstStyle/>
          <a:p>
            <a:pPr indent="0" lvl="0" marL="0" marR="0" rtl="0" algn="l">
              <a:lnSpc>
                <a:spcPct val="103636"/>
              </a:lnSpc>
              <a:spcBef>
                <a:spcPts val="0"/>
              </a:spcBef>
              <a:spcAft>
                <a:spcPts val="0"/>
              </a:spcAft>
              <a:buClr>
                <a:srgbClr val="000000"/>
              </a:buClr>
              <a:buSzPts val="2750"/>
              <a:buFont typeface="Arial"/>
              <a:buNone/>
            </a:pPr>
            <a:r>
              <a:rPr b="1" i="0" lang="en-US" sz="2750" u="none" cap="none" strike="noStrike">
                <a:solidFill>
                  <a:schemeClr val="lt1"/>
                </a:solidFill>
                <a:latin typeface="Quicksand"/>
                <a:ea typeface="Quicksand"/>
                <a:cs typeface="Quicksand"/>
                <a:sym typeface="Quicksand"/>
              </a:rPr>
              <a:t>Be proud of your Deaf identity! </a:t>
            </a:r>
            <a:endParaRPr b="1" i="0" sz="2750" u="none" cap="none" strike="noStrike">
              <a:solidFill>
                <a:schemeClr val="lt1"/>
              </a:solidFill>
              <a:latin typeface="Quicksand"/>
              <a:ea typeface="Quicksand"/>
              <a:cs typeface="Quicksand"/>
              <a:sym typeface="Quicksand"/>
            </a:endParaRPr>
          </a:p>
          <a:p>
            <a:pPr indent="0" lvl="0" marL="0" marR="0" rtl="0" algn="l">
              <a:lnSpc>
                <a:spcPct val="103636"/>
              </a:lnSpc>
              <a:spcBef>
                <a:spcPts val="0"/>
              </a:spcBef>
              <a:spcAft>
                <a:spcPts val="0"/>
              </a:spcAft>
              <a:buClr>
                <a:srgbClr val="000000"/>
              </a:buClr>
              <a:buSzPts val="2750"/>
              <a:buFont typeface="Arial"/>
              <a:buNone/>
            </a:pPr>
            <a:r>
              <a:rPr b="1" i="0" lang="en-US" sz="2750" u="none" cap="none" strike="noStrike">
                <a:solidFill>
                  <a:schemeClr val="lt1"/>
                </a:solidFill>
                <a:latin typeface="Quicksand"/>
                <a:ea typeface="Quicksand"/>
                <a:cs typeface="Quicksand"/>
                <a:sym typeface="Quicksand"/>
              </a:rPr>
              <a:t>Support is always here when you need it.</a:t>
            </a:r>
            <a:endParaRPr b="1" i="0" sz="2750" u="none" cap="none" strike="noStrike">
              <a:solidFill>
                <a:schemeClr val="lt1"/>
              </a:solidFill>
            </a:endParaRPr>
          </a:p>
        </p:txBody>
      </p:sp>
      <p:pic>
        <p:nvPicPr>
          <p:cNvPr descr="preencoded.png" id="351" name="Google Shape;351;p19"/>
          <p:cNvPicPr preferRelativeResize="0"/>
          <p:nvPr/>
        </p:nvPicPr>
        <p:blipFill rotWithShape="1">
          <a:blip r:embed="rId5">
            <a:alphaModFix/>
          </a:blip>
          <a:srcRect b="0" l="0" r="0" t="0"/>
          <a:stretch/>
        </p:blipFill>
        <p:spPr>
          <a:xfrm>
            <a:off x="12368149" y="0"/>
            <a:ext cx="5919851" cy="8879801"/>
          </a:xfrm>
          <a:prstGeom prst="rect">
            <a:avLst/>
          </a:prstGeom>
          <a:noFill/>
          <a:ln>
            <a:noFill/>
          </a:ln>
        </p:spPr>
      </p:pic>
      <p:sp>
        <p:nvSpPr>
          <p:cNvPr id="352" name="Google Shape;352;p19"/>
          <p:cNvSpPr txBox="1"/>
          <p:nvPr/>
        </p:nvSpPr>
        <p:spPr>
          <a:xfrm>
            <a:off x="13171300" y="8879800"/>
            <a:ext cx="5116500" cy="38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300">
                <a:solidFill>
                  <a:schemeClr val="lt1"/>
                </a:solidFill>
                <a:latin typeface="Quicksand"/>
                <a:ea typeface="Quicksand"/>
                <a:cs typeface="Quicksand"/>
                <a:sym typeface="Quicksand"/>
              </a:rPr>
              <a:t>Source: Image generated by ChatGPT</a:t>
            </a:r>
            <a:endParaRPr sz="130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56" name="Shape 356"/>
        <p:cNvGrpSpPr/>
        <p:nvPr/>
      </p:nvGrpSpPr>
      <p:grpSpPr>
        <a:xfrm>
          <a:off x="0" y="0"/>
          <a:ext cx="0" cy="0"/>
          <a:chOff x="0" y="0"/>
          <a:chExt cx="0" cy="0"/>
        </a:xfrm>
      </p:grpSpPr>
      <p:sp>
        <p:nvSpPr>
          <p:cNvPr id="357" name="Google Shape;357;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8" name="Google Shape;358;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9" name="Google Shape;359;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0" name="Google Shape;360;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1" name="Google Shape;361;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62" name="Google Shape;362;p3"/>
          <p:cNvGrpSpPr/>
          <p:nvPr/>
        </p:nvGrpSpPr>
        <p:grpSpPr>
          <a:xfrm>
            <a:off x="-228300" y="6944209"/>
            <a:ext cx="18940740" cy="4430740"/>
            <a:chOff x="0" y="-57150"/>
            <a:chExt cx="4988508" cy="1166944"/>
          </a:xfrm>
        </p:grpSpPr>
        <p:sp>
          <p:nvSpPr>
            <p:cNvPr id="363" name="Google Shape;363;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4" name="Google Shape;364;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5" name="Google Shape;365;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6" name="Google Shape;366;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0" name="Google Shape;370;p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71" name="Google Shape;371;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72" name="Google Shape;372;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373" name="Google Shape;373;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