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media/image11.svg" ContentType="image/svg+xml"/>
  <Override PartName="/ppt/media/image13.svg" ContentType="image/svg+xml"/>
  <Override PartName="/ppt/media/image15.svg" ContentType="image/svg+xml"/>
  <Override PartName="/ppt/media/image17.svg" ContentType="image/svg+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77" r:id="rId2"/>
    <p:sldId id="258" r:id="rId3"/>
    <p:sldId id="300" r:id="rId4"/>
    <p:sldId id="279" r:id="rId5"/>
    <p:sldId id="285" r:id="rId6"/>
    <p:sldId id="272" r:id="rId7"/>
    <p:sldId id="301" r:id="rId8"/>
    <p:sldId id="302" r:id="rId9"/>
    <p:sldId id="292" r:id="rId10"/>
    <p:sldId id="303" r:id="rId11"/>
    <p:sldId id="293" r:id="rId12"/>
    <p:sldId id="294" r:id="rId13"/>
    <p:sldId id="295" r:id="rId14"/>
    <p:sldId id="296" r:id="rId15"/>
    <p:sldId id="297" r:id="rId16"/>
    <p:sldId id="299" r:id="rId17"/>
    <p:sldId id="269" r:id="rId18"/>
  </p:sldIdLst>
  <p:sldSz cx="18288000" cy="10287000"/>
  <p:notesSz cx="6858000" cy="9144000"/>
  <p:embeddedFontLst>
    <p:embeddedFont>
      <p:font typeface="Roboto" panose="02000000000000000000" pitchFamily="2" charset="0"/>
      <p:regular r:id="rId20"/>
    </p:embeddedFont>
    <p:embeddedFont>
      <p:font typeface="Arial Black" panose="020B0A04020102020204" pitchFamily="34" charset="0"/>
      <p:bold r:id="rId21"/>
    </p:embeddedFont>
    <p:embeddedFont>
      <p:font typeface="Calibri" panose="020F0502020204030204" pitchFamily="34" charset="0"/>
      <p:regular r:id="rId22"/>
      <p:bold r:id="rId23"/>
      <p:italic r:id="rId24"/>
      <p:boldItalic r:id="rId25"/>
    </p:embeddedFont>
    <p:embeddedFont>
      <p:font typeface="Anton" panose="020B0604020202020204" charset="0"/>
      <p:regular r:id="rId26"/>
    </p:embeddedFont>
    <p:embeddedFont>
      <p:font typeface="Quicksand" panose="020B0604020202020204" charset="0"/>
      <p:regular r:id="rId27"/>
      <p:bold r:id="rId28"/>
    </p:embeddedFont>
    <p:embeddedFont>
      <p:font typeface="Aptos Black" panose="020B0604020202020204" charset="0"/>
      <p:bold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v37gtUcNSELnUMgP5EdRkmRD2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726"/>
  </p:normalViewPr>
  <p:slideViewPr>
    <p:cSldViewPr snapToGrid="0">
      <p:cViewPr varScale="1">
        <p:scale>
          <a:sx n="73" d="100"/>
          <a:sy n="73" d="100"/>
        </p:scale>
        <p:origin x="51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font" Target="fonts/font8.fntdata"/><Relationship Id="rId28" Type="http://schemas.openxmlformats.org/officeDocument/2006/relationships/font" Target="fonts/font9.fntdata"/><Relationship Id="rId29" Type="http://schemas.openxmlformats.org/officeDocument/2006/relationships/font" Target="fonts/font10.fntdata"/><Relationship Id="rId30" Type="http://schemas.openxmlformats.org/officeDocument/2006/relationships/font" Target="fonts/font11.fntdata"/><Relationship Id="rId32" Type="http://customschemas.google.com/relationships/presentationmetadata" Target="metadata"/><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svg"/><Relationship Id="rId3" Type="http://schemas.openxmlformats.org/officeDocument/2006/relationships/image" Target="../media/image11.png"/><Relationship Id="rId4" Type="http://schemas.openxmlformats.org/officeDocument/2006/relationships/image" Target="../media/image13.svg"/><Relationship Id="rId5" Type="http://schemas.openxmlformats.org/officeDocument/2006/relationships/image" Target="../media/image12.png"/><Relationship Id="rId6" Type="http://schemas.openxmlformats.org/officeDocument/2006/relationships/image" Target="../media/image15.svg"/><Relationship Id="rId7" Type="http://schemas.openxmlformats.org/officeDocument/2006/relationships/image" Target="../media/image13.png"/><Relationship Id="rId8" Type="http://schemas.openxmlformats.org/officeDocument/2006/relationships/image" Target="../media/image17.svg"/></Relationships>
</file>

<file path=ppt/diagrams/_rels/drawing4.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svg"/><Relationship Id="rId3" Type="http://schemas.openxmlformats.org/officeDocument/2006/relationships/image" Target="../media/image11.png"/><Relationship Id="rId4" Type="http://schemas.openxmlformats.org/officeDocument/2006/relationships/image" Target="../media/image13.svg"/><Relationship Id="rId5" Type="http://schemas.openxmlformats.org/officeDocument/2006/relationships/image" Target="../media/image12.png"/><Relationship Id="rId6" Type="http://schemas.openxmlformats.org/officeDocument/2006/relationships/image" Target="../media/image15.svg"/><Relationship Id="rId7" Type="http://schemas.openxmlformats.org/officeDocument/2006/relationships/image" Target="../media/image13.png"/><Relationship Id="rId8"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29600-40AB-4381-B0B0-15CC87A627DF}"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40B71176-797A-4A95-B9F3-2D50743EB7A4}">
      <dgm:prSet/>
      <dgm:spPr/>
      <dgm:t>
        <a:bodyPr/>
        <a:lstStyle/>
        <a:p>
          <a:r>
            <a:rPr lang="en-US" b="1" dirty="0"/>
            <a:t>Higher education laws
</a:t>
          </a:r>
          <a:r>
            <a:rPr lang="en-US" b="0" dirty="0"/>
            <a:t>Commitment to accessibility and support</a:t>
          </a:r>
        </a:p>
      </dgm:t>
    </dgm:pt>
    <dgm:pt modelId="{4F34789D-1930-42E2-957F-64AF9A1F80E0}" type="sibTrans" cxnId="{12035B58-6A44-4110-8B43-00042DE83829}">
      <dgm:prSet/>
      <dgm:spPr/>
      <dgm:t>
        <a:bodyPr/>
        <a:lstStyle/>
        <a:p>
          <a:endParaRPr lang="en-US"/>
        </a:p>
      </dgm:t>
    </dgm:pt>
    <dgm:pt modelId="{16AB84C3-B5A1-40D6-B19F-4CEF3860C2AA}" type="parTrans" cxnId="{12035B58-6A44-4110-8B43-00042DE83829}">
      <dgm:prSet/>
      <dgm:spPr/>
      <dgm:t>
        <a:bodyPr/>
        <a:lstStyle/>
        <a:p>
          <a:endParaRPr lang="en-US"/>
        </a:p>
      </dgm:t>
    </dgm:pt>
    <dgm:pt modelId="{6B7005E1-5265-4233-B8B7-AFEE477B1301}">
      <dgm:prSet/>
      <dgm:spPr/>
      <dgm:t>
        <a:bodyPr/>
        <a:lstStyle/>
        <a:p>
          <a:r>
            <a:rPr lang="de-AT" b="1" dirty="0"/>
            <a:t>General </a:t>
          </a:r>
          <a:r>
            <a:rPr lang="de-AT" b="1" dirty="0" err="1"/>
            <a:t>Equal</a:t>
          </a:r>
          <a:r>
            <a:rPr lang="de-AT" b="1" dirty="0"/>
            <a:t> Treatment Act</a:t>
          </a:r>
          <a:r>
            <a:rPr lang="de-AT" dirty="0"/>
            <a:t/>
          </a:r>
          <a:br>
            <a:rPr lang="de-AT" dirty="0"/>
          </a:br>
          <a:r>
            <a:rPr lang="en-US" dirty="0"/>
            <a:t>Protection against discrimination on the basis of disability </a:t>
          </a:r>
        </a:p>
      </dgm:t>
    </dgm:pt>
    <dgm:pt modelId="{10BA02D1-451E-49A0-B9AC-FEC526FBDADE}" type="sibTrans" cxnId="{92B98BB4-706F-41F9-A16A-4D87ECB12458}">
      <dgm:prSet/>
      <dgm:spPr/>
      <dgm:t>
        <a:bodyPr/>
        <a:lstStyle/>
        <a:p>
          <a:endParaRPr lang="en-US"/>
        </a:p>
      </dgm:t>
    </dgm:pt>
    <dgm:pt modelId="{65F29918-C27C-4243-B831-BAA30291FB5C}" type="parTrans" cxnId="{92B98BB4-706F-41F9-A16A-4D87ECB12458}">
      <dgm:prSet/>
      <dgm:spPr/>
      <dgm:t>
        <a:bodyPr/>
        <a:lstStyle/>
        <a:p>
          <a:endParaRPr lang="en-US"/>
        </a:p>
      </dgm:t>
    </dgm:pt>
    <dgm:pt modelId="{40702792-2E1A-48ED-BC81-783BC58D76F8}">
      <dgm:prSet/>
      <dgm:spPr/>
      <dgm:t>
        <a:bodyPr/>
        <a:lstStyle/>
        <a:p>
          <a:r>
            <a:rPr lang="de-AT" b="1" dirty="0"/>
            <a:t>UN-</a:t>
          </a:r>
          <a:r>
            <a:rPr lang="en-US" b="1" dirty="0"/>
            <a:t>UN Convention on the Rights of Persons with Disabilities</a:t>
          </a:r>
          <a:r>
            <a:rPr lang="de-AT" b="1" dirty="0"/>
            <a:t> (UN CRPD)</a:t>
          </a:r>
          <a:endParaRPr lang="en-US" dirty="0"/>
        </a:p>
      </dgm:t>
    </dgm:pt>
    <dgm:pt modelId="{043D18AC-CF0B-41EB-B13A-E74F1B0A0C3A}" type="sibTrans" cxnId="{CE27811A-B6AF-4063-8964-8616C0C75DD8}">
      <dgm:prSet/>
      <dgm:spPr/>
      <dgm:t>
        <a:bodyPr/>
        <a:lstStyle/>
        <a:p>
          <a:endParaRPr lang="en-US"/>
        </a:p>
      </dgm:t>
    </dgm:pt>
    <dgm:pt modelId="{3FBC44E4-19EF-4AE2-85F6-156C7C5672EB}" type="parTrans" cxnId="{CE27811A-B6AF-4063-8964-8616C0C75DD8}">
      <dgm:prSet/>
      <dgm:spPr/>
      <dgm:t>
        <a:bodyPr/>
        <a:lstStyle/>
        <a:p>
          <a:endParaRPr lang="en-US"/>
        </a:p>
      </dgm:t>
    </dgm:pt>
    <dgm:pt modelId="{E53F3AFD-FC0B-4B59-A320-7ED228FCEC6C}" type="pres">
      <dgm:prSet presAssocID="{98829600-40AB-4381-B0B0-15CC87A627DF}" presName="outerComposite" presStyleCnt="0">
        <dgm:presLayoutVars>
          <dgm:chMax val="5"/>
          <dgm:dir/>
          <dgm:resizeHandles val="exact"/>
        </dgm:presLayoutVars>
      </dgm:prSet>
      <dgm:spPr/>
      <dgm:t>
        <a:bodyPr/>
        <a:lstStyle/>
        <a:p>
          <a:endParaRPr lang="de-DE"/>
        </a:p>
      </dgm:t>
    </dgm:pt>
    <dgm:pt modelId="{7263E14B-15F8-4215-85B6-B514BF8246CE}" type="pres">
      <dgm:prSet presAssocID="{98829600-40AB-4381-B0B0-15CC87A627DF}" presName="dummyMaxCanvas" presStyleCnt="0">
        <dgm:presLayoutVars/>
      </dgm:prSet>
      <dgm:spPr/>
    </dgm:pt>
    <dgm:pt modelId="{AA3A715C-7EF4-4273-AB01-10E7AFF8FB5F}" type="pres">
      <dgm:prSet presAssocID="{98829600-40AB-4381-B0B0-15CC87A627DF}" presName="ThreeNodes_1" presStyleLbl="node1" presStyleIdx="0" presStyleCnt="3">
        <dgm:presLayoutVars>
          <dgm:bulletEnabled val="1"/>
        </dgm:presLayoutVars>
      </dgm:prSet>
      <dgm:spPr/>
      <dgm:t>
        <a:bodyPr/>
        <a:lstStyle/>
        <a:p>
          <a:endParaRPr lang="de-DE"/>
        </a:p>
      </dgm:t>
    </dgm:pt>
    <dgm:pt modelId="{0E527CC4-1D6D-4B9A-B40D-D2EA10FEBB5F}" type="pres">
      <dgm:prSet presAssocID="{98829600-40AB-4381-B0B0-15CC87A627DF}" presName="ThreeNodes_2" presStyleLbl="node1" presStyleIdx="1" presStyleCnt="3">
        <dgm:presLayoutVars>
          <dgm:bulletEnabled val="1"/>
        </dgm:presLayoutVars>
      </dgm:prSet>
      <dgm:spPr/>
      <dgm:t>
        <a:bodyPr/>
        <a:lstStyle/>
        <a:p>
          <a:endParaRPr lang="de-DE"/>
        </a:p>
      </dgm:t>
    </dgm:pt>
    <dgm:pt modelId="{9DDD97EA-4430-4234-B0C5-CACED7D8D093}" type="pres">
      <dgm:prSet presAssocID="{98829600-40AB-4381-B0B0-15CC87A627DF}" presName="ThreeNodes_3" presStyleLbl="node1" presStyleIdx="2" presStyleCnt="3">
        <dgm:presLayoutVars>
          <dgm:bulletEnabled val="1"/>
        </dgm:presLayoutVars>
      </dgm:prSet>
      <dgm:spPr/>
      <dgm:t>
        <a:bodyPr/>
        <a:lstStyle/>
        <a:p>
          <a:endParaRPr lang="de-DE"/>
        </a:p>
      </dgm:t>
    </dgm:pt>
    <dgm:pt modelId="{36401BB1-69DC-461E-8C9B-D103DD0714A6}" type="pres">
      <dgm:prSet presAssocID="{98829600-40AB-4381-B0B0-15CC87A627DF}" presName="ThreeConn_1-2" presStyleLbl="fgAccFollowNode1" presStyleIdx="0" presStyleCnt="2">
        <dgm:presLayoutVars>
          <dgm:bulletEnabled val="1"/>
        </dgm:presLayoutVars>
      </dgm:prSet>
      <dgm:spPr/>
      <dgm:t>
        <a:bodyPr/>
        <a:lstStyle/>
        <a:p>
          <a:endParaRPr lang="de-DE"/>
        </a:p>
      </dgm:t>
    </dgm:pt>
    <dgm:pt modelId="{057B0050-2E6F-418C-8799-1EF91EDC8952}" type="pres">
      <dgm:prSet presAssocID="{98829600-40AB-4381-B0B0-15CC87A627DF}" presName="ThreeConn_2-3" presStyleLbl="fgAccFollowNode1" presStyleIdx="1" presStyleCnt="2">
        <dgm:presLayoutVars>
          <dgm:bulletEnabled val="1"/>
        </dgm:presLayoutVars>
      </dgm:prSet>
      <dgm:spPr/>
      <dgm:t>
        <a:bodyPr/>
        <a:lstStyle/>
        <a:p>
          <a:endParaRPr lang="de-DE"/>
        </a:p>
      </dgm:t>
    </dgm:pt>
    <dgm:pt modelId="{E114CE48-E375-4774-A135-63016B054570}" type="pres">
      <dgm:prSet presAssocID="{98829600-40AB-4381-B0B0-15CC87A627DF}" presName="ThreeNodes_1_text" presStyleLbl="node1" presStyleIdx="2" presStyleCnt="3">
        <dgm:presLayoutVars>
          <dgm:bulletEnabled val="1"/>
        </dgm:presLayoutVars>
      </dgm:prSet>
      <dgm:spPr/>
      <dgm:t>
        <a:bodyPr/>
        <a:lstStyle/>
        <a:p>
          <a:endParaRPr lang="de-DE"/>
        </a:p>
      </dgm:t>
    </dgm:pt>
    <dgm:pt modelId="{43182EF2-D658-4B5C-A7C5-BC06D034F1BB}" type="pres">
      <dgm:prSet presAssocID="{98829600-40AB-4381-B0B0-15CC87A627DF}" presName="ThreeNodes_2_text" presStyleLbl="node1" presStyleIdx="2" presStyleCnt="3">
        <dgm:presLayoutVars>
          <dgm:bulletEnabled val="1"/>
        </dgm:presLayoutVars>
      </dgm:prSet>
      <dgm:spPr/>
      <dgm:t>
        <a:bodyPr/>
        <a:lstStyle/>
        <a:p>
          <a:endParaRPr lang="de-DE"/>
        </a:p>
      </dgm:t>
    </dgm:pt>
    <dgm:pt modelId="{88EA63C4-0247-4895-BEA4-BA59C0890CC5}" type="pres">
      <dgm:prSet presAssocID="{98829600-40AB-4381-B0B0-15CC87A627DF}" presName="ThreeNodes_3_text" presStyleLbl="node1" presStyleIdx="2" presStyleCnt="3">
        <dgm:presLayoutVars>
          <dgm:bulletEnabled val="1"/>
        </dgm:presLayoutVars>
      </dgm:prSet>
      <dgm:spPr/>
      <dgm:t>
        <a:bodyPr/>
        <a:lstStyle/>
        <a:p>
          <a:endParaRPr lang="de-DE"/>
        </a:p>
      </dgm:t>
    </dgm:pt>
  </dgm:ptLst>
  <dgm:cxnLst>
    <dgm:cxn modelId="{18BFB252-E3B9-4A5E-A242-E6742DD2A110}" type="presOf" srcId="{6B7005E1-5265-4233-B8B7-AFEE477B1301}" destId="{0E527CC4-1D6D-4B9A-B40D-D2EA10FEBB5F}" srcOrd="0" destOrd="0" presId="urn:microsoft.com/office/officeart/2005/8/layout/vProcess5"/>
    <dgm:cxn modelId="{12035B58-6A44-4110-8B43-00042DE83829}" srcId="{98829600-40AB-4381-B0B0-15CC87A627DF}" destId="{40B71176-797A-4A95-B9F3-2D50743EB7A4}" srcOrd="2" destOrd="0" parTransId="{16AB84C3-B5A1-40D6-B19F-4CEF3860C2AA}" sibTransId="{4F34789D-1930-42E2-957F-64AF9A1F80E0}"/>
    <dgm:cxn modelId="{92B98BB4-706F-41F9-A16A-4D87ECB12458}" srcId="{98829600-40AB-4381-B0B0-15CC87A627DF}" destId="{6B7005E1-5265-4233-B8B7-AFEE477B1301}" srcOrd="1" destOrd="0" parTransId="{65F29918-C27C-4243-B831-BAA30291FB5C}" sibTransId="{10BA02D1-451E-49A0-B9AC-FEC526FBDADE}"/>
    <dgm:cxn modelId="{3F6A95DF-7820-411C-B0C7-3B22294E4142}" type="presOf" srcId="{40702792-2E1A-48ED-BC81-783BC58D76F8}" destId="{AA3A715C-7EF4-4273-AB01-10E7AFF8FB5F}" srcOrd="0" destOrd="0" presId="urn:microsoft.com/office/officeart/2005/8/layout/vProcess5"/>
    <dgm:cxn modelId="{6B1A36C0-734F-45DB-ADBC-8FB40926E58B}" type="presOf" srcId="{40B71176-797A-4A95-B9F3-2D50743EB7A4}" destId="{9DDD97EA-4430-4234-B0C5-CACED7D8D093}" srcOrd="0" destOrd="0" presId="urn:microsoft.com/office/officeart/2005/8/layout/vProcess5"/>
    <dgm:cxn modelId="{0F484194-D7B6-42F9-8CCB-7E60E82E910A}" type="presOf" srcId="{40B71176-797A-4A95-B9F3-2D50743EB7A4}" destId="{88EA63C4-0247-4895-BEA4-BA59C0890CC5}" srcOrd="1" destOrd="0" presId="urn:microsoft.com/office/officeart/2005/8/layout/vProcess5"/>
    <dgm:cxn modelId="{DB1B5357-C5CC-4F58-8269-1517D03C7B3A}" type="presOf" srcId="{40702792-2E1A-48ED-BC81-783BC58D76F8}" destId="{E114CE48-E375-4774-A135-63016B054570}" srcOrd="1" destOrd="0" presId="urn:microsoft.com/office/officeart/2005/8/layout/vProcess5"/>
    <dgm:cxn modelId="{0CC3C5A4-5C3B-48ED-B0F0-48265057988F}" type="presOf" srcId="{98829600-40AB-4381-B0B0-15CC87A627DF}" destId="{E53F3AFD-FC0B-4B59-A320-7ED228FCEC6C}" srcOrd="0" destOrd="0" presId="urn:microsoft.com/office/officeart/2005/8/layout/vProcess5"/>
    <dgm:cxn modelId="{DC38837A-A390-4A91-B4E1-9D4F65DFE9CE}" type="presOf" srcId="{6B7005E1-5265-4233-B8B7-AFEE477B1301}" destId="{43182EF2-D658-4B5C-A7C5-BC06D034F1BB}" srcOrd="1" destOrd="0" presId="urn:microsoft.com/office/officeart/2005/8/layout/vProcess5"/>
    <dgm:cxn modelId="{27C6F28A-2678-4744-81B7-1E02F5862318}" type="presOf" srcId="{043D18AC-CF0B-41EB-B13A-E74F1B0A0C3A}" destId="{36401BB1-69DC-461E-8C9B-D103DD0714A6}" srcOrd="0" destOrd="0" presId="urn:microsoft.com/office/officeart/2005/8/layout/vProcess5"/>
    <dgm:cxn modelId="{CE27811A-B6AF-4063-8964-8616C0C75DD8}" srcId="{98829600-40AB-4381-B0B0-15CC87A627DF}" destId="{40702792-2E1A-48ED-BC81-783BC58D76F8}" srcOrd="0" destOrd="0" parTransId="{3FBC44E4-19EF-4AE2-85F6-156C7C5672EB}" sibTransId="{043D18AC-CF0B-41EB-B13A-E74F1B0A0C3A}"/>
    <dgm:cxn modelId="{E069C210-065A-4FCE-AF85-994B8994C46A}" type="presOf" srcId="{10BA02D1-451E-49A0-B9AC-FEC526FBDADE}" destId="{057B0050-2E6F-418C-8799-1EF91EDC8952}" srcOrd="0" destOrd="0" presId="urn:microsoft.com/office/officeart/2005/8/layout/vProcess5"/>
    <dgm:cxn modelId="{B2186685-5297-4B26-8634-9BAAAA83A74F}" type="presParOf" srcId="{E53F3AFD-FC0B-4B59-A320-7ED228FCEC6C}" destId="{7263E14B-15F8-4215-85B6-B514BF8246CE}" srcOrd="0" destOrd="0" presId="urn:microsoft.com/office/officeart/2005/8/layout/vProcess5"/>
    <dgm:cxn modelId="{72F5D1C0-EFC2-4691-8DC9-072F61C3E645}" type="presParOf" srcId="{E53F3AFD-FC0B-4B59-A320-7ED228FCEC6C}" destId="{AA3A715C-7EF4-4273-AB01-10E7AFF8FB5F}" srcOrd="1" destOrd="0" presId="urn:microsoft.com/office/officeart/2005/8/layout/vProcess5"/>
    <dgm:cxn modelId="{A870F6AC-C2C3-403F-A754-3A4EA7F55B0D}" type="presParOf" srcId="{E53F3AFD-FC0B-4B59-A320-7ED228FCEC6C}" destId="{0E527CC4-1D6D-4B9A-B40D-D2EA10FEBB5F}" srcOrd="2" destOrd="0" presId="urn:microsoft.com/office/officeart/2005/8/layout/vProcess5"/>
    <dgm:cxn modelId="{41B632BD-F3BE-4A85-A734-1BC3122528BC}" type="presParOf" srcId="{E53F3AFD-FC0B-4B59-A320-7ED228FCEC6C}" destId="{9DDD97EA-4430-4234-B0C5-CACED7D8D093}" srcOrd="3" destOrd="0" presId="urn:microsoft.com/office/officeart/2005/8/layout/vProcess5"/>
    <dgm:cxn modelId="{D0FA9511-55BA-4C4A-89AE-793AAC7BD1EF}" type="presParOf" srcId="{E53F3AFD-FC0B-4B59-A320-7ED228FCEC6C}" destId="{36401BB1-69DC-461E-8C9B-D103DD0714A6}" srcOrd="4" destOrd="0" presId="urn:microsoft.com/office/officeart/2005/8/layout/vProcess5"/>
    <dgm:cxn modelId="{EC9146D0-6655-4244-880F-34CE910CDEC9}" type="presParOf" srcId="{E53F3AFD-FC0B-4B59-A320-7ED228FCEC6C}" destId="{057B0050-2E6F-418C-8799-1EF91EDC8952}" srcOrd="5" destOrd="0" presId="urn:microsoft.com/office/officeart/2005/8/layout/vProcess5"/>
    <dgm:cxn modelId="{3DAB5083-1408-446C-A433-23C129CDACF7}" type="presParOf" srcId="{E53F3AFD-FC0B-4B59-A320-7ED228FCEC6C}" destId="{E114CE48-E375-4774-A135-63016B054570}" srcOrd="6" destOrd="0" presId="urn:microsoft.com/office/officeart/2005/8/layout/vProcess5"/>
    <dgm:cxn modelId="{48353CD4-9F6F-47C6-88EC-01F6A58B6206}" type="presParOf" srcId="{E53F3AFD-FC0B-4B59-A320-7ED228FCEC6C}" destId="{43182EF2-D658-4B5C-A7C5-BC06D034F1BB}" srcOrd="7" destOrd="0" presId="urn:microsoft.com/office/officeart/2005/8/layout/vProcess5"/>
    <dgm:cxn modelId="{C3F8113D-FDF7-46DD-943A-EA1EB05EE31B}" type="presParOf" srcId="{E53F3AFD-FC0B-4B59-A320-7ED228FCEC6C}" destId="{88EA63C4-0247-4895-BEA4-BA59C0890CC5}"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192A35-45DF-4894-A903-74ECBD26563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71032C9-B0A7-4C13-AE68-CAEFD9D03097}">
      <dgm:prSet/>
      <dgm:spPr/>
      <dgm:t>
        <a:bodyPr/>
        <a:lstStyle/>
        <a:p>
          <a:r>
            <a:rPr lang="en-US" dirty="0" smtClean="0"/>
            <a:t>Lack of accessibility in courses and rooms</a:t>
          </a:r>
          <a:r>
            <a:rPr lang="de-AT" dirty="0"/>
            <a:t> </a:t>
          </a:r>
          <a:endParaRPr lang="en-US" dirty="0"/>
        </a:p>
      </dgm:t>
    </dgm:pt>
    <dgm:pt modelId="{D9E1B2C0-8AC1-4AB5-91B9-CF75DEA89492}" type="parTrans" cxnId="{7426B4B3-AFA0-4E4C-8085-DCAADF00312A}">
      <dgm:prSet/>
      <dgm:spPr/>
      <dgm:t>
        <a:bodyPr/>
        <a:lstStyle/>
        <a:p>
          <a:endParaRPr lang="en-US"/>
        </a:p>
      </dgm:t>
    </dgm:pt>
    <dgm:pt modelId="{BCE154BE-7BD8-47A5-BC3B-EF19FF9F32DF}" type="sibTrans" cxnId="{7426B4B3-AFA0-4E4C-8085-DCAADF00312A}">
      <dgm:prSet/>
      <dgm:spPr/>
      <dgm:t>
        <a:bodyPr/>
        <a:lstStyle/>
        <a:p>
          <a:endParaRPr lang="en-US"/>
        </a:p>
      </dgm:t>
    </dgm:pt>
    <dgm:pt modelId="{ECF28EDD-8574-471A-88D2-4EC2BE96A166}">
      <dgm:prSet/>
      <dgm:spPr/>
      <dgm:t>
        <a:bodyPr/>
        <a:lstStyle/>
        <a:p>
          <a:r>
            <a:rPr lang="en-US" dirty="0" smtClean="0"/>
            <a:t>Lack of support in communication</a:t>
          </a:r>
          <a:r>
            <a:rPr lang="de-AT" dirty="0"/>
            <a:t> </a:t>
          </a:r>
          <a:endParaRPr lang="en-US" dirty="0"/>
        </a:p>
      </dgm:t>
    </dgm:pt>
    <dgm:pt modelId="{B3F531F2-0B68-4ACD-8B60-1146EDC3FF28}" type="parTrans" cxnId="{27A84270-80EE-45F7-AEB0-3823876A27C4}">
      <dgm:prSet/>
      <dgm:spPr/>
      <dgm:t>
        <a:bodyPr/>
        <a:lstStyle/>
        <a:p>
          <a:endParaRPr lang="en-US"/>
        </a:p>
      </dgm:t>
    </dgm:pt>
    <dgm:pt modelId="{825376FF-1BD6-4F65-A66C-EF1D3F5DA0A7}" type="sibTrans" cxnId="{27A84270-80EE-45F7-AEB0-3823876A27C4}">
      <dgm:prSet/>
      <dgm:spPr/>
      <dgm:t>
        <a:bodyPr/>
        <a:lstStyle/>
        <a:p>
          <a:endParaRPr lang="en-US"/>
        </a:p>
      </dgm:t>
    </dgm:pt>
    <dgm:pt modelId="{07F7B184-E510-43AA-8A21-BE87617345A2}">
      <dgm:prSet/>
      <dgm:spPr/>
      <dgm:t>
        <a:bodyPr/>
        <a:lstStyle/>
        <a:p>
          <a:r>
            <a:rPr lang="de-DE" dirty="0" err="1" smtClean="0"/>
            <a:t>Insufficient</a:t>
          </a:r>
          <a:r>
            <a:rPr lang="de-DE" dirty="0" smtClean="0"/>
            <a:t> </a:t>
          </a:r>
          <a:r>
            <a:rPr lang="de-DE" dirty="0" err="1" smtClean="0"/>
            <a:t>awareness</a:t>
          </a:r>
          <a:r>
            <a:rPr lang="de-DE" dirty="0" smtClean="0"/>
            <a:t> </a:t>
          </a:r>
          <a:r>
            <a:rPr lang="de-DE" dirty="0" err="1" smtClean="0"/>
            <a:t>among</a:t>
          </a:r>
          <a:r>
            <a:rPr lang="de-DE" dirty="0" smtClean="0"/>
            <a:t> </a:t>
          </a:r>
          <a:r>
            <a:rPr lang="de-DE" dirty="0" err="1" smtClean="0"/>
            <a:t>staff</a:t>
          </a:r>
          <a:r>
            <a:rPr lang="de-AT" dirty="0"/>
            <a:t> </a:t>
          </a:r>
          <a:endParaRPr lang="en-US" dirty="0"/>
        </a:p>
      </dgm:t>
    </dgm:pt>
    <dgm:pt modelId="{747FD32C-F661-4973-9A07-1DDBA5B12477}" type="parTrans" cxnId="{4C05EB20-78CC-4B43-8428-EC2001CC4817}">
      <dgm:prSet/>
      <dgm:spPr/>
      <dgm:t>
        <a:bodyPr/>
        <a:lstStyle/>
        <a:p>
          <a:endParaRPr lang="en-US"/>
        </a:p>
      </dgm:t>
    </dgm:pt>
    <dgm:pt modelId="{C7F5F823-AC0D-4FCA-A856-DE838DB09B38}" type="sibTrans" cxnId="{4C05EB20-78CC-4B43-8428-EC2001CC4817}">
      <dgm:prSet/>
      <dgm:spPr/>
      <dgm:t>
        <a:bodyPr/>
        <a:lstStyle/>
        <a:p>
          <a:endParaRPr lang="en-US"/>
        </a:p>
      </dgm:t>
    </dgm:pt>
    <dgm:pt modelId="{51CA3072-F234-4F8D-9FAB-9C25C968FCB5}">
      <dgm:prSet/>
      <dgm:spPr/>
      <dgm:t>
        <a:bodyPr/>
        <a:lstStyle/>
        <a:p>
          <a:r>
            <a:rPr lang="en-US" dirty="0" smtClean="0"/>
            <a:t>Unclear responsibilities and financial constraints</a:t>
          </a:r>
          <a:endParaRPr lang="en-US" dirty="0"/>
        </a:p>
      </dgm:t>
    </dgm:pt>
    <dgm:pt modelId="{3CEC5F72-9B4D-4073-8883-4BB7C6419C47}" type="parTrans" cxnId="{13F7FE33-830A-4EC1-B6C1-988595B9DF8E}">
      <dgm:prSet/>
      <dgm:spPr/>
      <dgm:t>
        <a:bodyPr/>
        <a:lstStyle/>
        <a:p>
          <a:endParaRPr lang="en-US"/>
        </a:p>
      </dgm:t>
    </dgm:pt>
    <dgm:pt modelId="{7A1D38D9-8B6E-49C0-BF8F-FE97CCC82039}" type="sibTrans" cxnId="{13F7FE33-830A-4EC1-B6C1-988595B9DF8E}">
      <dgm:prSet/>
      <dgm:spPr/>
      <dgm:t>
        <a:bodyPr/>
        <a:lstStyle/>
        <a:p>
          <a:endParaRPr lang="en-US"/>
        </a:p>
      </dgm:t>
    </dgm:pt>
    <dgm:pt modelId="{E4E6EF7C-E337-41CC-9D3F-B7E05B55A477}" type="pres">
      <dgm:prSet presAssocID="{34192A35-45DF-4894-A903-74ECBD265637}" presName="hierChild1" presStyleCnt="0">
        <dgm:presLayoutVars>
          <dgm:chPref val="1"/>
          <dgm:dir/>
          <dgm:animOne val="branch"/>
          <dgm:animLvl val="lvl"/>
          <dgm:resizeHandles/>
        </dgm:presLayoutVars>
      </dgm:prSet>
      <dgm:spPr/>
      <dgm:t>
        <a:bodyPr/>
        <a:lstStyle/>
        <a:p>
          <a:endParaRPr lang="de-DE"/>
        </a:p>
      </dgm:t>
    </dgm:pt>
    <dgm:pt modelId="{A1A87786-B2E8-45DC-B879-15BCC99D8ABD}" type="pres">
      <dgm:prSet presAssocID="{771032C9-B0A7-4C13-AE68-CAEFD9D03097}" presName="hierRoot1" presStyleCnt="0"/>
      <dgm:spPr/>
    </dgm:pt>
    <dgm:pt modelId="{CEAD6A97-A593-47E7-B647-846C879CE83B}" type="pres">
      <dgm:prSet presAssocID="{771032C9-B0A7-4C13-AE68-CAEFD9D03097}" presName="composite" presStyleCnt="0"/>
      <dgm:spPr/>
    </dgm:pt>
    <dgm:pt modelId="{AAA1D026-8B27-4D19-9346-F77009409AB7}" type="pres">
      <dgm:prSet presAssocID="{771032C9-B0A7-4C13-AE68-CAEFD9D03097}" presName="background" presStyleLbl="node0" presStyleIdx="0" presStyleCnt="4"/>
      <dgm:spPr/>
    </dgm:pt>
    <dgm:pt modelId="{B5D1A27D-645B-4F4D-9F9D-3B81292B3D4A}" type="pres">
      <dgm:prSet presAssocID="{771032C9-B0A7-4C13-AE68-CAEFD9D03097}" presName="text" presStyleLbl="fgAcc0" presStyleIdx="0" presStyleCnt="4" custLinFactNeighborX="-2714" custLinFactNeighborY="-2371">
        <dgm:presLayoutVars>
          <dgm:chPref val="3"/>
        </dgm:presLayoutVars>
      </dgm:prSet>
      <dgm:spPr/>
      <dgm:t>
        <a:bodyPr/>
        <a:lstStyle/>
        <a:p>
          <a:endParaRPr lang="de-DE"/>
        </a:p>
      </dgm:t>
    </dgm:pt>
    <dgm:pt modelId="{6F739D67-F4C9-4290-8D43-91DAE0BA3520}" type="pres">
      <dgm:prSet presAssocID="{771032C9-B0A7-4C13-AE68-CAEFD9D03097}" presName="hierChild2" presStyleCnt="0"/>
      <dgm:spPr/>
    </dgm:pt>
    <dgm:pt modelId="{7066DAB5-B04C-423C-9860-5D8F94EBD69C}" type="pres">
      <dgm:prSet presAssocID="{ECF28EDD-8574-471A-88D2-4EC2BE96A166}" presName="hierRoot1" presStyleCnt="0"/>
      <dgm:spPr/>
    </dgm:pt>
    <dgm:pt modelId="{F2277826-7BB0-4CB7-B367-82E6A427EBBF}" type="pres">
      <dgm:prSet presAssocID="{ECF28EDD-8574-471A-88D2-4EC2BE96A166}" presName="composite" presStyleCnt="0"/>
      <dgm:spPr/>
    </dgm:pt>
    <dgm:pt modelId="{5AFD5EBB-C371-45D2-B558-D047BFF5D853}" type="pres">
      <dgm:prSet presAssocID="{ECF28EDD-8574-471A-88D2-4EC2BE96A166}" presName="background" presStyleLbl="node0" presStyleIdx="1" presStyleCnt="4"/>
      <dgm:spPr/>
    </dgm:pt>
    <dgm:pt modelId="{8FEDCAC3-8322-473E-8537-76E0F609BE76}" type="pres">
      <dgm:prSet presAssocID="{ECF28EDD-8574-471A-88D2-4EC2BE96A166}" presName="text" presStyleLbl="fgAcc0" presStyleIdx="1" presStyleCnt="4">
        <dgm:presLayoutVars>
          <dgm:chPref val="3"/>
        </dgm:presLayoutVars>
      </dgm:prSet>
      <dgm:spPr/>
      <dgm:t>
        <a:bodyPr/>
        <a:lstStyle/>
        <a:p>
          <a:endParaRPr lang="de-DE"/>
        </a:p>
      </dgm:t>
    </dgm:pt>
    <dgm:pt modelId="{15896544-5E0F-4FA6-B5D7-A9AA5447D3AD}" type="pres">
      <dgm:prSet presAssocID="{ECF28EDD-8574-471A-88D2-4EC2BE96A166}" presName="hierChild2" presStyleCnt="0"/>
      <dgm:spPr/>
    </dgm:pt>
    <dgm:pt modelId="{65F4C3AB-49FE-4430-B6C2-B2CB69A9EC49}" type="pres">
      <dgm:prSet presAssocID="{07F7B184-E510-43AA-8A21-BE87617345A2}" presName="hierRoot1" presStyleCnt="0"/>
      <dgm:spPr/>
    </dgm:pt>
    <dgm:pt modelId="{EAD392DC-7916-444E-A307-23D657259A19}" type="pres">
      <dgm:prSet presAssocID="{07F7B184-E510-43AA-8A21-BE87617345A2}" presName="composite" presStyleCnt="0"/>
      <dgm:spPr/>
    </dgm:pt>
    <dgm:pt modelId="{C130F0BF-85A7-4029-9E17-6BB660ED1E59}" type="pres">
      <dgm:prSet presAssocID="{07F7B184-E510-43AA-8A21-BE87617345A2}" presName="background" presStyleLbl="node0" presStyleIdx="2" presStyleCnt="4"/>
      <dgm:spPr/>
    </dgm:pt>
    <dgm:pt modelId="{D9F51DA7-3172-4BC2-8D8A-56752610D7CD}" type="pres">
      <dgm:prSet presAssocID="{07F7B184-E510-43AA-8A21-BE87617345A2}" presName="text" presStyleLbl="fgAcc0" presStyleIdx="2" presStyleCnt="4">
        <dgm:presLayoutVars>
          <dgm:chPref val="3"/>
        </dgm:presLayoutVars>
      </dgm:prSet>
      <dgm:spPr/>
      <dgm:t>
        <a:bodyPr/>
        <a:lstStyle/>
        <a:p>
          <a:endParaRPr lang="de-DE"/>
        </a:p>
      </dgm:t>
    </dgm:pt>
    <dgm:pt modelId="{26A19EAC-E1E9-4955-ACA4-0197453A5CC9}" type="pres">
      <dgm:prSet presAssocID="{07F7B184-E510-43AA-8A21-BE87617345A2}" presName="hierChild2" presStyleCnt="0"/>
      <dgm:spPr/>
    </dgm:pt>
    <dgm:pt modelId="{67718262-0EE7-4BDE-8C97-82BA6E6DE5AF}" type="pres">
      <dgm:prSet presAssocID="{51CA3072-F234-4F8D-9FAB-9C25C968FCB5}" presName="hierRoot1" presStyleCnt="0"/>
      <dgm:spPr/>
    </dgm:pt>
    <dgm:pt modelId="{3EF217FC-D51C-4347-92C8-130F6D082805}" type="pres">
      <dgm:prSet presAssocID="{51CA3072-F234-4F8D-9FAB-9C25C968FCB5}" presName="composite" presStyleCnt="0"/>
      <dgm:spPr/>
    </dgm:pt>
    <dgm:pt modelId="{D144599A-E585-4F22-B1AC-6BE3717854B8}" type="pres">
      <dgm:prSet presAssocID="{51CA3072-F234-4F8D-9FAB-9C25C968FCB5}" presName="background" presStyleLbl="node0" presStyleIdx="3" presStyleCnt="4"/>
      <dgm:spPr/>
    </dgm:pt>
    <dgm:pt modelId="{12FEEEB5-EBCE-46FD-A4B6-991A191F1816}" type="pres">
      <dgm:prSet presAssocID="{51CA3072-F234-4F8D-9FAB-9C25C968FCB5}" presName="text" presStyleLbl="fgAcc0" presStyleIdx="3" presStyleCnt="4">
        <dgm:presLayoutVars>
          <dgm:chPref val="3"/>
        </dgm:presLayoutVars>
      </dgm:prSet>
      <dgm:spPr/>
      <dgm:t>
        <a:bodyPr/>
        <a:lstStyle/>
        <a:p>
          <a:endParaRPr lang="de-DE"/>
        </a:p>
      </dgm:t>
    </dgm:pt>
    <dgm:pt modelId="{7F77D1CA-8D29-41F1-B971-A8F59284AC81}" type="pres">
      <dgm:prSet presAssocID="{51CA3072-F234-4F8D-9FAB-9C25C968FCB5}" presName="hierChild2" presStyleCnt="0"/>
      <dgm:spPr/>
    </dgm:pt>
  </dgm:ptLst>
  <dgm:cxnLst>
    <dgm:cxn modelId="{FC824725-3A5A-4A5C-90DD-11810D4DCED6}" type="presOf" srcId="{ECF28EDD-8574-471A-88D2-4EC2BE96A166}" destId="{8FEDCAC3-8322-473E-8537-76E0F609BE76}" srcOrd="0" destOrd="0" presId="urn:microsoft.com/office/officeart/2005/8/layout/hierarchy1"/>
    <dgm:cxn modelId="{7FCBD7E2-3BF5-4CB2-B6FC-2B96876A992C}" type="presOf" srcId="{771032C9-B0A7-4C13-AE68-CAEFD9D03097}" destId="{B5D1A27D-645B-4F4D-9F9D-3B81292B3D4A}" srcOrd="0" destOrd="0" presId="urn:microsoft.com/office/officeart/2005/8/layout/hierarchy1"/>
    <dgm:cxn modelId="{27A84270-80EE-45F7-AEB0-3823876A27C4}" srcId="{34192A35-45DF-4894-A903-74ECBD265637}" destId="{ECF28EDD-8574-471A-88D2-4EC2BE96A166}" srcOrd="1" destOrd="0" parTransId="{B3F531F2-0B68-4ACD-8B60-1146EDC3FF28}" sibTransId="{825376FF-1BD6-4F65-A66C-EF1D3F5DA0A7}"/>
    <dgm:cxn modelId="{7426B4B3-AFA0-4E4C-8085-DCAADF00312A}" srcId="{34192A35-45DF-4894-A903-74ECBD265637}" destId="{771032C9-B0A7-4C13-AE68-CAEFD9D03097}" srcOrd="0" destOrd="0" parTransId="{D9E1B2C0-8AC1-4AB5-91B9-CF75DEA89492}" sibTransId="{BCE154BE-7BD8-47A5-BC3B-EF19FF9F32DF}"/>
    <dgm:cxn modelId="{3D7B485D-ED04-46E7-A905-42C8EA9ADCA1}" type="presOf" srcId="{51CA3072-F234-4F8D-9FAB-9C25C968FCB5}" destId="{12FEEEB5-EBCE-46FD-A4B6-991A191F1816}" srcOrd="0" destOrd="0" presId="urn:microsoft.com/office/officeart/2005/8/layout/hierarchy1"/>
    <dgm:cxn modelId="{58E6BA09-06B9-4874-A4C1-C4C1F13B8CB8}" type="presOf" srcId="{07F7B184-E510-43AA-8A21-BE87617345A2}" destId="{D9F51DA7-3172-4BC2-8D8A-56752610D7CD}" srcOrd="0" destOrd="0" presId="urn:microsoft.com/office/officeart/2005/8/layout/hierarchy1"/>
    <dgm:cxn modelId="{F68E77BC-C05C-4223-97DC-4B7D01762F8B}" type="presOf" srcId="{34192A35-45DF-4894-A903-74ECBD265637}" destId="{E4E6EF7C-E337-41CC-9D3F-B7E05B55A477}" srcOrd="0" destOrd="0" presId="urn:microsoft.com/office/officeart/2005/8/layout/hierarchy1"/>
    <dgm:cxn modelId="{13F7FE33-830A-4EC1-B6C1-988595B9DF8E}" srcId="{34192A35-45DF-4894-A903-74ECBD265637}" destId="{51CA3072-F234-4F8D-9FAB-9C25C968FCB5}" srcOrd="3" destOrd="0" parTransId="{3CEC5F72-9B4D-4073-8883-4BB7C6419C47}" sibTransId="{7A1D38D9-8B6E-49C0-BF8F-FE97CCC82039}"/>
    <dgm:cxn modelId="{4C05EB20-78CC-4B43-8428-EC2001CC4817}" srcId="{34192A35-45DF-4894-A903-74ECBD265637}" destId="{07F7B184-E510-43AA-8A21-BE87617345A2}" srcOrd="2" destOrd="0" parTransId="{747FD32C-F661-4973-9A07-1DDBA5B12477}" sibTransId="{C7F5F823-AC0D-4FCA-A856-DE838DB09B38}"/>
    <dgm:cxn modelId="{AB6C4D30-87AB-4E14-A2EF-8380D682721C}" type="presParOf" srcId="{E4E6EF7C-E337-41CC-9D3F-B7E05B55A477}" destId="{A1A87786-B2E8-45DC-B879-15BCC99D8ABD}" srcOrd="0" destOrd="0" presId="urn:microsoft.com/office/officeart/2005/8/layout/hierarchy1"/>
    <dgm:cxn modelId="{1E1D2D5D-963C-4ACE-8818-CD4BF05842DD}" type="presParOf" srcId="{A1A87786-B2E8-45DC-B879-15BCC99D8ABD}" destId="{CEAD6A97-A593-47E7-B647-846C879CE83B}" srcOrd="0" destOrd="0" presId="urn:microsoft.com/office/officeart/2005/8/layout/hierarchy1"/>
    <dgm:cxn modelId="{E49FA20C-952A-4FF1-AAFD-EDB938D961AA}" type="presParOf" srcId="{CEAD6A97-A593-47E7-B647-846C879CE83B}" destId="{AAA1D026-8B27-4D19-9346-F77009409AB7}" srcOrd="0" destOrd="0" presId="urn:microsoft.com/office/officeart/2005/8/layout/hierarchy1"/>
    <dgm:cxn modelId="{5B7894A1-872E-41EA-8EED-DA1B739CF262}" type="presParOf" srcId="{CEAD6A97-A593-47E7-B647-846C879CE83B}" destId="{B5D1A27D-645B-4F4D-9F9D-3B81292B3D4A}" srcOrd="1" destOrd="0" presId="urn:microsoft.com/office/officeart/2005/8/layout/hierarchy1"/>
    <dgm:cxn modelId="{2F342242-1622-4172-870E-A14A47E2367E}" type="presParOf" srcId="{A1A87786-B2E8-45DC-B879-15BCC99D8ABD}" destId="{6F739D67-F4C9-4290-8D43-91DAE0BA3520}" srcOrd="1" destOrd="0" presId="urn:microsoft.com/office/officeart/2005/8/layout/hierarchy1"/>
    <dgm:cxn modelId="{CC11DB3A-EB4A-4F4F-B914-5FAA93CFCDA6}" type="presParOf" srcId="{E4E6EF7C-E337-41CC-9D3F-B7E05B55A477}" destId="{7066DAB5-B04C-423C-9860-5D8F94EBD69C}" srcOrd="1" destOrd="0" presId="urn:microsoft.com/office/officeart/2005/8/layout/hierarchy1"/>
    <dgm:cxn modelId="{9730CAA6-A95C-477A-8551-6C02B34945C9}" type="presParOf" srcId="{7066DAB5-B04C-423C-9860-5D8F94EBD69C}" destId="{F2277826-7BB0-4CB7-B367-82E6A427EBBF}" srcOrd="0" destOrd="0" presId="urn:microsoft.com/office/officeart/2005/8/layout/hierarchy1"/>
    <dgm:cxn modelId="{977F6209-0028-4825-9BFB-2EF9D481CC53}" type="presParOf" srcId="{F2277826-7BB0-4CB7-B367-82E6A427EBBF}" destId="{5AFD5EBB-C371-45D2-B558-D047BFF5D853}" srcOrd="0" destOrd="0" presId="urn:microsoft.com/office/officeart/2005/8/layout/hierarchy1"/>
    <dgm:cxn modelId="{564D3749-A54C-4183-8780-9C008A53F7E3}" type="presParOf" srcId="{F2277826-7BB0-4CB7-B367-82E6A427EBBF}" destId="{8FEDCAC3-8322-473E-8537-76E0F609BE76}" srcOrd="1" destOrd="0" presId="urn:microsoft.com/office/officeart/2005/8/layout/hierarchy1"/>
    <dgm:cxn modelId="{8C6786C5-A210-40B8-89B8-ABEB28BF3AEB}" type="presParOf" srcId="{7066DAB5-B04C-423C-9860-5D8F94EBD69C}" destId="{15896544-5E0F-4FA6-B5D7-A9AA5447D3AD}" srcOrd="1" destOrd="0" presId="urn:microsoft.com/office/officeart/2005/8/layout/hierarchy1"/>
    <dgm:cxn modelId="{F943FD8C-911C-4C4C-A29E-62BB8CD80742}" type="presParOf" srcId="{E4E6EF7C-E337-41CC-9D3F-B7E05B55A477}" destId="{65F4C3AB-49FE-4430-B6C2-B2CB69A9EC49}" srcOrd="2" destOrd="0" presId="urn:microsoft.com/office/officeart/2005/8/layout/hierarchy1"/>
    <dgm:cxn modelId="{9C68F6FB-08DD-41C5-A7BE-27516145644E}" type="presParOf" srcId="{65F4C3AB-49FE-4430-B6C2-B2CB69A9EC49}" destId="{EAD392DC-7916-444E-A307-23D657259A19}" srcOrd="0" destOrd="0" presId="urn:microsoft.com/office/officeart/2005/8/layout/hierarchy1"/>
    <dgm:cxn modelId="{65AD791C-D993-453A-BC5B-E29EADF1CBBA}" type="presParOf" srcId="{EAD392DC-7916-444E-A307-23D657259A19}" destId="{C130F0BF-85A7-4029-9E17-6BB660ED1E59}" srcOrd="0" destOrd="0" presId="urn:microsoft.com/office/officeart/2005/8/layout/hierarchy1"/>
    <dgm:cxn modelId="{FA826AA5-29BB-4467-8DA0-29F0A0E1D7AC}" type="presParOf" srcId="{EAD392DC-7916-444E-A307-23D657259A19}" destId="{D9F51DA7-3172-4BC2-8D8A-56752610D7CD}" srcOrd="1" destOrd="0" presId="urn:microsoft.com/office/officeart/2005/8/layout/hierarchy1"/>
    <dgm:cxn modelId="{7BA44281-58A3-4AAA-8A4F-48DFFA6C64EC}" type="presParOf" srcId="{65F4C3AB-49FE-4430-B6C2-B2CB69A9EC49}" destId="{26A19EAC-E1E9-4955-ACA4-0197453A5CC9}" srcOrd="1" destOrd="0" presId="urn:microsoft.com/office/officeart/2005/8/layout/hierarchy1"/>
    <dgm:cxn modelId="{9091B996-F022-4099-A209-7BB4B4CF9989}" type="presParOf" srcId="{E4E6EF7C-E337-41CC-9D3F-B7E05B55A477}" destId="{67718262-0EE7-4BDE-8C97-82BA6E6DE5AF}" srcOrd="3" destOrd="0" presId="urn:microsoft.com/office/officeart/2005/8/layout/hierarchy1"/>
    <dgm:cxn modelId="{123C7560-5FD9-48C5-B168-46A197787361}" type="presParOf" srcId="{67718262-0EE7-4BDE-8C97-82BA6E6DE5AF}" destId="{3EF217FC-D51C-4347-92C8-130F6D082805}" srcOrd="0" destOrd="0" presId="urn:microsoft.com/office/officeart/2005/8/layout/hierarchy1"/>
    <dgm:cxn modelId="{A7ADCC8D-CF71-4E0E-AF0A-684FED8D8F94}" type="presParOf" srcId="{3EF217FC-D51C-4347-92C8-130F6D082805}" destId="{D144599A-E585-4F22-B1AC-6BE3717854B8}" srcOrd="0" destOrd="0" presId="urn:microsoft.com/office/officeart/2005/8/layout/hierarchy1"/>
    <dgm:cxn modelId="{F2E068A7-0D43-467F-B5E5-5BCAE39C0249}" type="presParOf" srcId="{3EF217FC-D51C-4347-92C8-130F6D082805}" destId="{12FEEEB5-EBCE-46FD-A4B6-991A191F1816}" srcOrd="1" destOrd="0" presId="urn:microsoft.com/office/officeart/2005/8/layout/hierarchy1"/>
    <dgm:cxn modelId="{A3E6D0ED-EB33-4066-904B-1EC1A93D9594}" type="presParOf" srcId="{67718262-0EE7-4BDE-8C97-82BA6E6DE5AF}" destId="{7F77D1CA-8D29-41F1-B971-A8F59284AC81}"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BBD50C-3661-41C2-8462-CB4C6EBC8B04}"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27B779D9-647E-4507-B574-6AA00748AC5F}">
      <dgm:prSet/>
      <dgm:spPr/>
      <dgm:t>
        <a:bodyPr/>
        <a:lstStyle/>
        <a:p>
          <a:r>
            <a:rPr lang="de-AT" b="0" i="0" dirty="0" err="1"/>
            <a:t>Sign</a:t>
          </a:r>
          <a:r>
            <a:rPr lang="de-AT" b="0" i="0" dirty="0"/>
            <a:t> </a:t>
          </a:r>
          <a:r>
            <a:rPr lang="de-AT" b="0" i="0" dirty="0" err="1"/>
            <a:t>language</a:t>
          </a:r>
          <a:r>
            <a:rPr lang="de-AT" b="0" i="0" dirty="0"/>
            <a:t> </a:t>
          </a:r>
          <a:r>
            <a:rPr lang="de-AT" b="0" i="0" dirty="0" err="1"/>
            <a:t>interpreters</a:t>
          </a:r>
          <a:r>
            <a:rPr lang="de-AT" b="0" i="0" dirty="0"/>
            <a:t> in </a:t>
          </a:r>
          <a:r>
            <a:rPr lang="de-AT" b="0" i="0" dirty="0" err="1"/>
            <a:t>courses</a:t>
          </a:r>
          <a:endParaRPr lang="en-US" dirty="0"/>
        </a:p>
      </dgm:t>
    </dgm:pt>
    <dgm:pt modelId="{9689DE0D-3659-42EB-80C8-F3990B491F18}" type="parTrans" cxnId="{6A2D6E75-3CD6-401A-920D-786A3B2A2932}">
      <dgm:prSet/>
      <dgm:spPr/>
      <dgm:t>
        <a:bodyPr/>
        <a:lstStyle/>
        <a:p>
          <a:endParaRPr lang="en-US"/>
        </a:p>
      </dgm:t>
    </dgm:pt>
    <dgm:pt modelId="{B2DC5465-4AE3-4144-9007-F2F23A41E940}" type="sibTrans" cxnId="{6A2D6E75-3CD6-401A-920D-786A3B2A2932}">
      <dgm:prSet/>
      <dgm:spPr/>
      <dgm:t>
        <a:bodyPr/>
        <a:lstStyle/>
        <a:p>
          <a:endParaRPr lang="en-US"/>
        </a:p>
      </dgm:t>
    </dgm:pt>
    <dgm:pt modelId="{79F70085-C757-4C6C-88DF-40F2257E5D58}">
      <dgm:prSet/>
      <dgm:spPr/>
      <dgm:t>
        <a:bodyPr/>
        <a:lstStyle/>
        <a:p>
          <a:r>
            <a:rPr lang="de-AT" b="0" i="0" dirty="0" err="1"/>
            <a:t>assistive</a:t>
          </a:r>
          <a:r>
            <a:rPr lang="de-AT" b="0" i="0" dirty="0"/>
            <a:t> </a:t>
          </a:r>
          <a:r>
            <a:rPr lang="de-AT" b="0" i="0" dirty="0" err="1"/>
            <a:t>technologies</a:t>
          </a:r>
          <a:r>
            <a:rPr lang="de-AT" b="0" i="0" dirty="0"/>
            <a:t>, </a:t>
          </a:r>
          <a:r>
            <a:rPr lang="de-AT" b="0" i="0" dirty="0" err="1"/>
            <a:t>apps</a:t>
          </a:r>
          <a:r>
            <a:rPr lang="de-AT" b="0" i="0" dirty="0"/>
            <a:t>, </a:t>
          </a:r>
          <a:r>
            <a:rPr lang="de-AT" b="0" i="0" dirty="0" err="1"/>
            <a:t>subtitles</a:t>
          </a:r>
          <a:endParaRPr lang="de-AT" b="0" i="0" dirty="0"/>
        </a:p>
      </dgm:t>
    </dgm:pt>
    <dgm:pt modelId="{3F5F04E9-EE94-434C-96A8-8B2127245F06}" type="parTrans" cxnId="{2E230C2C-1C14-4E34-B339-3A6BBC11D371}">
      <dgm:prSet/>
      <dgm:spPr/>
      <dgm:t>
        <a:bodyPr/>
        <a:lstStyle/>
        <a:p>
          <a:endParaRPr lang="en-US"/>
        </a:p>
      </dgm:t>
    </dgm:pt>
    <dgm:pt modelId="{576E15E6-16C7-4DA6-9CE3-D7DFA27F5DDA}" type="sibTrans" cxnId="{2E230C2C-1C14-4E34-B339-3A6BBC11D371}">
      <dgm:prSet/>
      <dgm:spPr/>
      <dgm:t>
        <a:bodyPr/>
        <a:lstStyle/>
        <a:p>
          <a:endParaRPr lang="en-US"/>
        </a:p>
      </dgm:t>
    </dgm:pt>
    <dgm:pt modelId="{224A098D-7F77-4C63-8FAB-816B0F1E75D6}">
      <dgm:prSet/>
      <dgm:spPr/>
      <dgm:t>
        <a:bodyPr/>
        <a:lstStyle/>
        <a:p>
          <a:r>
            <a:rPr lang="de-AT" b="0" i="0" dirty="0" err="1"/>
            <a:t>Accessible</a:t>
          </a:r>
          <a:r>
            <a:rPr lang="de-AT" b="0" i="0" dirty="0"/>
            <a:t> </a:t>
          </a:r>
          <a:r>
            <a:rPr lang="de-AT" b="0" i="0" dirty="0" err="1"/>
            <a:t>learning</a:t>
          </a:r>
          <a:r>
            <a:rPr lang="de-AT" b="0" i="0" dirty="0"/>
            <a:t> </a:t>
          </a:r>
          <a:r>
            <a:rPr lang="de-AT" b="0" i="0" dirty="0" err="1"/>
            <a:t>materials</a:t>
          </a:r>
          <a:r>
            <a:rPr lang="de-AT" b="0" i="0" dirty="0"/>
            <a:t>, </a:t>
          </a:r>
        </a:p>
        <a:p>
          <a:r>
            <a:rPr lang="de-AT" b="0" i="0" dirty="0"/>
            <a:t>Tutors </a:t>
          </a:r>
          <a:r>
            <a:rPr lang="de-AT" b="0" i="0" dirty="0" err="1"/>
            <a:t>for</a:t>
          </a:r>
          <a:r>
            <a:rPr lang="de-AT" b="0" i="0" dirty="0"/>
            <a:t> </a:t>
          </a:r>
          <a:r>
            <a:rPr lang="de-AT" b="0" i="0" dirty="0" err="1"/>
            <a:t>transcripts</a:t>
          </a:r>
          <a:r>
            <a:rPr lang="de-AT" b="0" i="0" dirty="0"/>
            <a:t> </a:t>
          </a:r>
          <a:endParaRPr lang="en-US" dirty="0"/>
        </a:p>
      </dgm:t>
    </dgm:pt>
    <dgm:pt modelId="{0AC611F3-D825-4296-BEFD-FA56957932A5}" type="parTrans" cxnId="{F179710D-1FE2-41BB-8082-F2DACEBCB444}">
      <dgm:prSet/>
      <dgm:spPr/>
      <dgm:t>
        <a:bodyPr/>
        <a:lstStyle/>
        <a:p>
          <a:endParaRPr lang="en-US"/>
        </a:p>
      </dgm:t>
    </dgm:pt>
    <dgm:pt modelId="{02B2364D-17DE-4C2A-947F-11D3364615A3}" type="sibTrans" cxnId="{F179710D-1FE2-41BB-8082-F2DACEBCB444}">
      <dgm:prSet/>
      <dgm:spPr/>
      <dgm:t>
        <a:bodyPr/>
        <a:lstStyle/>
        <a:p>
          <a:endParaRPr lang="en-US"/>
        </a:p>
      </dgm:t>
    </dgm:pt>
    <dgm:pt modelId="{CDA49460-050A-4F96-A21B-2B18333D16B5}" type="pres">
      <dgm:prSet presAssocID="{78BBD50C-3661-41C2-8462-CB4C6EBC8B04}" presName="outerComposite" presStyleCnt="0">
        <dgm:presLayoutVars>
          <dgm:chMax val="5"/>
          <dgm:dir/>
          <dgm:resizeHandles val="exact"/>
        </dgm:presLayoutVars>
      </dgm:prSet>
      <dgm:spPr/>
      <dgm:t>
        <a:bodyPr/>
        <a:lstStyle/>
        <a:p>
          <a:endParaRPr lang="de-DE"/>
        </a:p>
      </dgm:t>
    </dgm:pt>
    <dgm:pt modelId="{EFDF9517-89B7-404C-A770-404D410AC726}" type="pres">
      <dgm:prSet presAssocID="{78BBD50C-3661-41C2-8462-CB4C6EBC8B04}" presName="dummyMaxCanvas" presStyleCnt="0">
        <dgm:presLayoutVars/>
      </dgm:prSet>
      <dgm:spPr/>
    </dgm:pt>
    <dgm:pt modelId="{01FF45C5-5713-45A6-A311-31C15DC04BAD}" type="pres">
      <dgm:prSet presAssocID="{78BBD50C-3661-41C2-8462-CB4C6EBC8B04}" presName="ThreeNodes_1" presStyleLbl="node1" presStyleIdx="0" presStyleCnt="3">
        <dgm:presLayoutVars>
          <dgm:bulletEnabled val="1"/>
        </dgm:presLayoutVars>
      </dgm:prSet>
      <dgm:spPr/>
      <dgm:t>
        <a:bodyPr/>
        <a:lstStyle/>
        <a:p>
          <a:endParaRPr lang="de-DE"/>
        </a:p>
      </dgm:t>
    </dgm:pt>
    <dgm:pt modelId="{29B00939-E225-49B1-8795-C3DC8C901C88}" type="pres">
      <dgm:prSet presAssocID="{78BBD50C-3661-41C2-8462-CB4C6EBC8B04}" presName="ThreeNodes_2" presStyleLbl="node1" presStyleIdx="1" presStyleCnt="3">
        <dgm:presLayoutVars>
          <dgm:bulletEnabled val="1"/>
        </dgm:presLayoutVars>
      </dgm:prSet>
      <dgm:spPr/>
      <dgm:t>
        <a:bodyPr/>
        <a:lstStyle/>
        <a:p>
          <a:endParaRPr lang="de-DE"/>
        </a:p>
      </dgm:t>
    </dgm:pt>
    <dgm:pt modelId="{869D1FF1-AE3A-4878-B545-E9FD9FFB8382}" type="pres">
      <dgm:prSet presAssocID="{78BBD50C-3661-41C2-8462-CB4C6EBC8B04}" presName="ThreeNodes_3" presStyleLbl="node1" presStyleIdx="2" presStyleCnt="3">
        <dgm:presLayoutVars>
          <dgm:bulletEnabled val="1"/>
        </dgm:presLayoutVars>
      </dgm:prSet>
      <dgm:spPr/>
      <dgm:t>
        <a:bodyPr/>
        <a:lstStyle/>
        <a:p>
          <a:endParaRPr lang="de-DE"/>
        </a:p>
      </dgm:t>
    </dgm:pt>
    <dgm:pt modelId="{7BF2E38A-E595-4767-8CBE-F7A93F0C62F0}" type="pres">
      <dgm:prSet presAssocID="{78BBD50C-3661-41C2-8462-CB4C6EBC8B04}" presName="ThreeConn_1-2" presStyleLbl="fgAccFollowNode1" presStyleIdx="0" presStyleCnt="2">
        <dgm:presLayoutVars>
          <dgm:bulletEnabled val="1"/>
        </dgm:presLayoutVars>
      </dgm:prSet>
      <dgm:spPr/>
      <dgm:t>
        <a:bodyPr/>
        <a:lstStyle/>
        <a:p>
          <a:endParaRPr lang="de-DE"/>
        </a:p>
      </dgm:t>
    </dgm:pt>
    <dgm:pt modelId="{4F39981D-9912-470D-98BC-622C6676084A}" type="pres">
      <dgm:prSet presAssocID="{78BBD50C-3661-41C2-8462-CB4C6EBC8B04}" presName="ThreeConn_2-3" presStyleLbl="fgAccFollowNode1" presStyleIdx="1" presStyleCnt="2">
        <dgm:presLayoutVars>
          <dgm:bulletEnabled val="1"/>
        </dgm:presLayoutVars>
      </dgm:prSet>
      <dgm:spPr/>
      <dgm:t>
        <a:bodyPr/>
        <a:lstStyle/>
        <a:p>
          <a:endParaRPr lang="de-DE"/>
        </a:p>
      </dgm:t>
    </dgm:pt>
    <dgm:pt modelId="{045E6DDF-D92C-453D-BF2B-5CD6CD505D4E}" type="pres">
      <dgm:prSet presAssocID="{78BBD50C-3661-41C2-8462-CB4C6EBC8B04}" presName="ThreeNodes_1_text" presStyleLbl="node1" presStyleIdx="2" presStyleCnt="3">
        <dgm:presLayoutVars>
          <dgm:bulletEnabled val="1"/>
        </dgm:presLayoutVars>
      </dgm:prSet>
      <dgm:spPr/>
      <dgm:t>
        <a:bodyPr/>
        <a:lstStyle/>
        <a:p>
          <a:endParaRPr lang="de-DE"/>
        </a:p>
      </dgm:t>
    </dgm:pt>
    <dgm:pt modelId="{F8CBC92C-FD81-4C9B-BF86-D893ACE13D8D}" type="pres">
      <dgm:prSet presAssocID="{78BBD50C-3661-41C2-8462-CB4C6EBC8B04}" presName="ThreeNodes_2_text" presStyleLbl="node1" presStyleIdx="2" presStyleCnt="3">
        <dgm:presLayoutVars>
          <dgm:bulletEnabled val="1"/>
        </dgm:presLayoutVars>
      </dgm:prSet>
      <dgm:spPr/>
      <dgm:t>
        <a:bodyPr/>
        <a:lstStyle/>
        <a:p>
          <a:endParaRPr lang="de-DE"/>
        </a:p>
      </dgm:t>
    </dgm:pt>
    <dgm:pt modelId="{3CBA7667-8BDB-4672-98A7-F70A80E62BC5}" type="pres">
      <dgm:prSet presAssocID="{78BBD50C-3661-41C2-8462-CB4C6EBC8B04}" presName="ThreeNodes_3_text" presStyleLbl="node1" presStyleIdx="2" presStyleCnt="3">
        <dgm:presLayoutVars>
          <dgm:bulletEnabled val="1"/>
        </dgm:presLayoutVars>
      </dgm:prSet>
      <dgm:spPr/>
      <dgm:t>
        <a:bodyPr/>
        <a:lstStyle/>
        <a:p>
          <a:endParaRPr lang="de-DE"/>
        </a:p>
      </dgm:t>
    </dgm:pt>
  </dgm:ptLst>
  <dgm:cxnLst>
    <dgm:cxn modelId="{63996A30-DADD-492A-A803-AB295CA067BD}" type="presOf" srcId="{79F70085-C757-4C6C-88DF-40F2257E5D58}" destId="{29B00939-E225-49B1-8795-C3DC8C901C88}" srcOrd="0" destOrd="0" presId="urn:microsoft.com/office/officeart/2005/8/layout/vProcess5"/>
    <dgm:cxn modelId="{F179710D-1FE2-41BB-8082-F2DACEBCB444}" srcId="{78BBD50C-3661-41C2-8462-CB4C6EBC8B04}" destId="{224A098D-7F77-4C63-8FAB-816B0F1E75D6}" srcOrd="2" destOrd="0" parTransId="{0AC611F3-D825-4296-BEFD-FA56957932A5}" sibTransId="{02B2364D-17DE-4C2A-947F-11D3364615A3}"/>
    <dgm:cxn modelId="{8683A780-6CCD-4D0C-8D3D-2774A8300B27}" type="presOf" srcId="{224A098D-7F77-4C63-8FAB-816B0F1E75D6}" destId="{3CBA7667-8BDB-4672-98A7-F70A80E62BC5}" srcOrd="1" destOrd="0" presId="urn:microsoft.com/office/officeart/2005/8/layout/vProcess5"/>
    <dgm:cxn modelId="{380073A4-949C-478A-886A-D487CD187955}" type="presOf" srcId="{27B779D9-647E-4507-B574-6AA00748AC5F}" destId="{01FF45C5-5713-45A6-A311-31C15DC04BAD}" srcOrd="0" destOrd="0" presId="urn:microsoft.com/office/officeart/2005/8/layout/vProcess5"/>
    <dgm:cxn modelId="{6A2D6E75-3CD6-401A-920D-786A3B2A2932}" srcId="{78BBD50C-3661-41C2-8462-CB4C6EBC8B04}" destId="{27B779D9-647E-4507-B574-6AA00748AC5F}" srcOrd="0" destOrd="0" parTransId="{9689DE0D-3659-42EB-80C8-F3990B491F18}" sibTransId="{B2DC5465-4AE3-4144-9007-F2F23A41E940}"/>
    <dgm:cxn modelId="{29FFB300-31E4-45C6-A2CA-DC41F2E4FCE3}" type="presOf" srcId="{79F70085-C757-4C6C-88DF-40F2257E5D58}" destId="{F8CBC92C-FD81-4C9B-BF86-D893ACE13D8D}" srcOrd="1" destOrd="0" presId="urn:microsoft.com/office/officeart/2005/8/layout/vProcess5"/>
    <dgm:cxn modelId="{2E230C2C-1C14-4E34-B339-3A6BBC11D371}" srcId="{78BBD50C-3661-41C2-8462-CB4C6EBC8B04}" destId="{79F70085-C757-4C6C-88DF-40F2257E5D58}" srcOrd="1" destOrd="0" parTransId="{3F5F04E9-EE94-434C-96A8-8B2127245F06}" sibTransId="{576E15E6-16C7-4DA6-9CE3-D7DFA27F5DDA}"/>
    <dgm:cxn modelId="{B90CCB51-D612-443B-B29E-4BD9409904B0}" type="presOf" srcId="{27B779D9-647E-4507-B574-6AA00748AC5F}" destId="{045E6DDF-D92C-453D-BF2B-5CD6CD505D4E}" srcOrd="1" destOrd="0" presId="urn:microsoft.com/office/officeart/2005/8/layout/vProcess5"/>
    <dgm:cxn modelId="{9993E802-133C-41DB-83A7-4CB17380C202}" type="presOf" srcId="{78BBD50C-3661-41C2-8462-CB4C6EBC8B04}" destId="{CDA49460-050A-4F96-A21B-2B18333D16B5}" srcOrd="0" destOrd="0" presId="urn:microsoft.com/office/officeart/2005/8/layout/vProcess5"/>
    <dgm:cxn modelId="{B98C061D-4F19-4B6C-9DF2-9081BCB3EC5E}" type="presOf" srcId="{B2DC5465-4AE3-4144-9007-F2F23A41E940}" destId="{7BF2E38A-E595-4767-8CBE-F7A93F0C62F0}" srcOrd="0" destOrd="0" presId="urn:microsoft.com/office/officeart/2005/8/layout/vProcess5"/>
    <dgm:cxn modelId="{E8D5C779-3C6D-4E29-B9D4-F2842E846AD9}" type="presOf" srcId="{576E15E6-16C7-4DA6-9CE3-D7DFA27F5DDA}" destId="{4F39981D-9912-470D-98BC-622C6676084A}" srcOrd="0" destOrd="0" presId="urn:microsoft.com/office/officeart/2005/8/layout/vProcess5"/>
    <dgm:cxn modelId="{791F7A8C-41F7-45CE-A247-BBFE651D1FBC}" type="presOf" srcId="{224A098D-7F77-4C63-8FAB-816B0F1E75D6}" destId="{869D1FF1-AE3A-4878-B545-E9FD9FFB8382}" srcOrd="0" destOrd="0" presId="urn:microsoft.com/office/officeart/2005/8/layout/vProcess5"/>
    <dgm:cxn modelId="{B00E89EC-C19C-49C7-9D81-3C5BEF238A79}" type="presParOf" srcId="{CDA49460-050A-4F96-A21B-2B18333D16B5}" destId="{EFDF9517-89B7-404C-A770-404D410AC726}" srcOrd="0" destOrd="0" presId="urn:microsoft.com/office/officeart/2005/8/layout/vProcess5"/>
    <dgm:cxn modelId="{CC8AC2D7-B754-4A71-B272-FC20287C2F1A}" type="presParOf" srcId="{CDA49460-050A-4F96-A21B-2B18333D16B5}" destId="{01FF45C5-5713-45A6-A311-31C15DC04BAD}" srcOrd="1" destOrd="0" presId="urn:microsoft.com/office/officeart/2005/8/layout/vProcess5"/>
    <dgm:cxn modelId="{B1E987C9-E34E-4DC1-B242-2F78FFA44193}" type="presParOf" srcId="{CDA49460-050A-4F96-A21B-2B18333D16B5}" destId="{29B00939-E225-49B1-8795-C3DC8C901C88}" srcOrd="2" destOrd="0" presId="urn:microsoft.com/office/officeart/2005/8/layout/vProcess5"/>
    <dgm:cxn modelId="{DFF3BDEF-E015-42CE-9EB0-DFC1A234560C}" type="presParOf" srcId="{CDA49460-050A-4F96-A21B-2B18333D16B5}" destId="{869D1FF1-AE3A-4878-B545-E9FD9FFB8382}" srcOrd="3" destOrd="0" presId="urn:microsoft.com/office/officeart/2005/8/layout/vProcess5"/>
    <dgm:cxn modelId="{EAF4A764-924A-4B45-8F4E-3539FBA22F15}" type="presParOf" srcId="{CDA49460-050A-4F96-A21B-2B18333D16B5}" destId="{7BF2E38A-E595-4767-8CBE-F7A93F0C62F0}" srcOrd="4" destOrd="0" presId="urn:microsoft.com/office/officeart/2005/8/layout/vProcess5"/>
    <dgm:cxn modelId="{A46CC7D7-986E-47CD-A7A3-C0585A78E090}" type="presParOf" srcId="{CDA49460-050A-4F96-A21B-2B18333D16B5}" destId="{4F39981D-9912-470D-98BC-622C6676084A}" srcOrd="5" destOrd="0" presId="urn:microsoft.com/office/officeart/2005/8/layout/vProcess5"/>
    <dgm:cxn modelId="{13D97A30-5D7C-4DFE-9F1F-43CFA97E52FA}" type="presParOf" srcId="{CDA49460-050A-4F96-A21B-2B18333D16B5}" destId="{045E6DDF-D92C-453D-BF2B-5CD6CD505D4E}" srcOrd="6" destOrd="0" presId="urn:microsoft.com/office/officeart/2005/8/layout/vProcess5"/>
    <dgm:cxn modelId="{063C01E5-E033-4470-9049-2DC21768C156}" type="presParOf" srcId="{CDA49460-050A-4F96-A21B-2B18333D16B5}" destId="{F8CBC92C-FD81-4C9B-BF86-D893ACE13D8D}" srcOrd="7" destOrd="0" presId="urn:microsoft.com/office/officeart/2005/8/layout/vProcess5"/>
    <dgm:cxn modelId="{46D6C4FE-0A50-4EF7-900B-39BADE33B77E}" type="presParOf" srcId="{CDA49460-050A-4F96-A21B-2B18333D16B5}" destId="{3CBA7667-8BDB-4672-98A7-F70A80E62BC5}" srcOrd="8"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CAFF17-5BDF-450D-97AB-0D02EEAD3AE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CB8CE42-457A-4E9B-A346-72FADF9FF97A}">
      <dgm:prSet custT="1"/>
      <dgm:spPr/>
      <dgm:t>
        <a:bodyPr/>
        <a:lstStyle/>
        <a:p>
          <a:pPr>
            <a:lnSpc>
              <a:spcPct val="100000"/>
            </a:lnSpc>
          </a:pPr>
          <a:r>
            <a:rPr lang="en-US" sz="2800" dirty="0" smtClean="0"/>
            <a:t> Accessible 
teaching and learning concepts </a:t>
          </a:r>
          <a:r>
            <a:rPr lang="de-AT" sz="2800" dirty="0"/>
            <a:t> </a:t>
          </a:r>
          <a:endParaRPr lang="en-US" sz="2800" dirty="0"/>
        </a:p>
      </dgm:t>
    </dgm:pt>
    <dgm:pt modelId="{BD70350B-AEC1-41CA-9546-815C32786044}" type="parTrans" cxnId="{E00E3CC8-A932-4CF9-953C-A7FFF0DF79C0}">
      <dgm:prSet/>
      <dgm:spPr/>
      <dgm:t>
        <a:bodyPr/>
        <a:lstStyle/>
        <a:p>
          <a:endParaRPr lang="en-US"/>
        </a:p>
      </dgm:t>
    </dgm:pt>
    <dgm:pt modelId="{6A85405A-890C-4002-B61A-D1580AB3F390}" type="sibTrans" cxnId="{E00E3CC8-A932-4CF9-953C-A7FFF0DF79C0}">
      <dgm:prSet/>
      <dgm:spPr/>
      <dgm:t>
        <a:bodyPr/>
        <a:lstStyle/>
        <a:p>
          <a:pPr>
            <a:lnSpc>
              <a:spcPct val="100000"/>
            </a:lnSpc>
          </a:pPr>
          <a:endParaRPr lang="en-US"/>
        </a:p>
      </dgm:t>
    </dgm:pt>
    <dgm:pt modelId="{876FA5B4-DF25-4F16-BD56-4C4B8B17F1CF}">
      <dgm:prSet custT="1"/>
      <dgm:spPr/>
      <dgm:t>
        <a:bodyPr/>
        <a:lstStyle/>
        <a:p>
          <a:pPr>
            <a:lnSpc>
              <a:spcPct val="100000"/>
            </a:lnSpc>
          </a:pPr>
          <a:r>
            <a:rPr lang="en-US" sz="2800" dirty="0" smtClean="0"/>
            <a:t>Training teaching staff </a:t>
          </a:r>
        </a:p>
        <a:p>
          <a:pPr>
            <a:lnSpc>
              <a:spcPct val="100000"/>
            </a:lnSpc>
          </a:pPr>
          <a:r>
            <a:rPr lang="en-US" sz="2800" dirty="0" smtClean="0"/>
            <a:t>in dealing with Deaf students 
</a:t>
          </a:r>
          <a:endParaRPr lang="en-US" sz="2800" dirty="0"/>
        </a:p>
      </dgm:t>
    </dgm:pt>
    <dgm:pt modelId="{A4EDCFD6-7D03-41EA-9C77-C4F1310A199A}" type="parTrans" cxnId="{61DC90D9-F08E-45DA-823E-6A769B0092F9}">
      <dgm:prSet/>
      <dgm:spPr/>
      <dgm:t>
        <a:bodyPr/>
        <a:lstStyle/>
        <a:p>
          <a:endParaRPr lang="en-US"/>
        </a:p>
      </dgm:t>
    </dgm:pt>
    <dgm:pt modelId="{D9DD4F95-2AFE-437D-87BA-7786A20946E6}" type="sibTrans" cxnId="{61DC90D9-F08E-45DA-823E-6A769B0092F9}">
      <dgm:prSet/>
      <dgm:spPr/>
      <dgm:t>
        <a:bodyPr/>
        <a:lstStyle/>
        <a:p>
          <a:pPr>
            <a:lnSpc>
              <a:spcPct val="100000"/>
            </a:lnSpc>
          </a:pPr>
          <a:endParaRPr lang="en-US"/>
        </a:p>
      </dgm:t>
    </dgm:pt>
    <dgm:pt modelId="{2F65C929-0EC7-4D75-8385-993F6B55444E}">
      <dgm:prSet custT="1"/>
      <dgm:spPr/>
      <dgm:t>
        <a:bodyPr/>
        <a:lstStyle/>
        <a:p>
          <a:pPr>
            <a:lnSpc>
              <a:spcPct val="100000"/>
            </a:lnSpc>
          </a:pPr>
          <a:r>
            <a:rPr lang="de-DE" sz="3200" dirty="0" err="1" smtClean="0"/>
            <a:t>Use</a:t>
          </a:r>
          <a:r>
            <a:rPr lang="de-DE" sz="3200" dirty="0" smtClean="0"/>
            <a:t> </a:t>
          </a:r>
          <a:r>
            <a:rPr lang="de-DE" sz="3200" dirty="0" err="1" smtClean="0"/>
            <a:t>of</a:t>
          </a:r>
          <a:r>
            <a:rPr lang="de-DE" sz="3200" dirty="0" smtClean="0"/>
            <a:t> modern </a:t>
          </a:r>
          <a:r>
            <a:rPr lang="de-DE" sz="3200" dirty="0" err="1" smtClean="0"/>
            <a:t>technologies</a:t>
          </a:r>
          <a:r>
            <a:rPr lang="de-DE" sz="3200" dirty="0" smtClean="0"/>
            <a:t> </a:t>
          </a:r>
          <a:endParaRPr lang="en-US" sz="3200" dirty="0"/>
        </a:p>
      </dgm:t>
    </dgm:pt>
    <dgm:pt modelId="{3117773E-27E7-4F2D-93D4-3B3F2E79870C}" type="parTrans" cxnId="{4C1E6C43-B3D6-47EC-B26E-941934AFE8FC}">
      <dgm:prSet/>
      <dgm:spPr/>
      <dgm:t>
        <a:bodyPr/>
        <a:lstStyle/>
        <a:p>
          <a:endParaRPr lang="en-US"/>
        </a:p>
      </dgm:t>
    </dgm:pt>
    <dgm:pt modelId="{FA410630-ECB4-4A4C-84C4-6CDE4C990781}" type="sibTrans" cxnId="{4C1E6C43-B3D6-47EC-B26E-941934AFE8FC}">
      <dgm:prSet/>
      <dgm:spPr/>
      <dgm:t>
        <a:bodyPr/>
        <a:lstStyle/>
        <a:p>
          <a:pPr>
            <a:lnSpc>
              <a:spcPct val="100000"/>
            </a:lnSpc>
          </a:pPr>
          <a:endParaRPr lang="en-US"/>
        </a:p>
      </dgm:t>
    </dgm:pt>
    <dgm:pt modelId="{004D1A14-39B6-4502-B574-CE54C4CDE213}">
      <dgm:prSet custT="1"/>
      <dgm:spPr/>
      <dgm:t>
        <a:bodyPr/>
        <a:lstStyle/>
        <a:p>
          <a:pPr>
            <a:lnSpc>
              <a:spcPct val="100000"/>
            </a:lnSpc>
          </a:pPr>
          <a:r>
            <a:rPr lang="de-DE" sz="2800" dirty="0" smtClean="0"/>
            <a:t>Promotion </a:t>
          </a:r>
          <a:r>
            <a:rPr lang="de-DE" sz="2800" dirty="0" err="1" smtClean="0"/>
            <a:t>of</a:t>
          </a:r>
          <a:r>
            <a:rPr lang="de-DE" sz="2800" dirty="0" smtClean="0"/>
            <a:t> </a:t>
          </a:r>
          <a:r>
            <a:rPr lang="de-DE" sz="2800" dirty="0" err="1" smtClean="0"/>
            <a:t>self-advocacy</a:t>
          </a:r>
          <a:endParaRPr lang="en-US" sz="2800" dirty="0"/>
        </a:p>
      </dgm:t>
    </dgm:pt>
    <dgm:pt modelId="{75B5F359-4330-4C18-9225-EE25B0AA6CAA}" type="parTrans" cxnId="{2A42D987-D8B1-4CA0-BD96-E35C3DD41660}">
      <dgm:prSet/>
      <dgm:spPr/>
      <dgm:t>
        <a:bodyPr/>
        <a:lstStyle/>
        <a:p>
          <a:endParaRPr lang="en-US"/>
        </a:p>
      </dgm:t>
    </dgm:pt>
    <dgm:pt modelId="{17FE9AE0-873B-4447-8892-2664AC6E40F1}" type="sibTrans" cxnId="{2A42D987-D8B1-4CA0-BD96-E35C3DD41660}">
      <dgm:prSet/>
      <dgm:spPr/>
      <dgm:t>
        <a:bodyPr/>
        <a:lstStyle/>
        <a:p>
          <a:endParaRPr lang="en-US"/>
        </a:p>
      </dgm:t>
    </dgm:pt>
    <dgm:pt modelId="{ACD00519-A1EF-4807-BB78-898717307645}" type="pres">
      <dgm:prSet presAssocID="{2DCAFF17-5BDF-450D-97AB-0D02EEAD3AE5}" presName="root" presStyleCnt="0">
        <dgm:presLayoutVars>
          <dgm:dir/>
          <dgm:resizeHandles val="exact"/>
        </dgm:presLayoutVars>
      </dgm:prSet>
      <dgm:spPr/>
      <dgm:t>
        <a:bodyPr/>
        <a:lstStyle/>
        <a:p>
          <a:endParaRPr lang="de-DE"/>
        </a:p>
      </dgm:t>
    </dgm:pt>
    <dgm:pt modelId="{36DC6458-8E2A-4F3D-A997-1A8B9E8E3312}" type="pres">
      <dgm:prSet presAssocID="{2DCAFF17-5BDF-450D-97AB-0D02EEAD3AE5}" presName="container" presStyleCnt="0">
        <dgm:presLayoutVars>
          <dgm:dir/>
          <dgm:resizeHandles val="exact"/>
        </dgm:presLayoutVars>
      </dgm:prSet>
      <dgm:spPr/>
    </dgm:pt>
    <dgm:pt modelId="{85BC6A6B-2AD9-4220-BAAE-04C197CBD833}" type="pres">
      <dgm:prSet presAssocID="{BCB8CE42-457A-4E9B-A346-72FADF9FF97A}" presName="compNode" presStyleCnt="0"/>
      <dgm:spPr/>
    </dgm:pt>
    <dgm:pt modelId="{AA4417CE-3A75-4FE3-9F61-67F3356F73CA}" type="pres">
      <dgm:prSet presAssocID="{BCB8CE42-457A-4E9B-A346-72FADF9FF97A}" presName="iconBgRect" presStyleLbl="bgShp" presStyleIdx="0" presStyleCnt="4"/>
      <dgm:spPr/>
    </dgm:pt>
    <dgm:pt modelId="{676EC953-D9E0-40E0-8E1F-58E1227D7830}" type="pres">
      <dgm:prSet presAssocID="{BCB8CE42-457A-4E9B-A346-72FADF9FF97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Flussdiagramm"/>
        </a:ext>
      </dgm:extLst>
    </dgm:pt>
    <dgm:pt modelId="{5F884627-92EE-4495-9320-03BD76AD3071}" type="pres">
      <dgm:prSet presAssocID="{BCB8CE42-457A-4E9B-A346-72FADF9FF97A}" presName="spaceRect" presStyleCnt="0"/>
      <dgm:spPr/>
    </dgm:pt>
    <dgm:pt modelId="{C611B01A-8487-432D-AD71-E3681AC8B81A}" type="pres">
      <dgm:prSet presAssocID="{BCB8CE42-457A-4E9B-A346-72FADF9FF97A}" presName="textRect" presStyleLbl="revTx" presStyleIdx="0" presStyleCnt="4">
        <dgm:presLayoutVars>
          <dgm:chMax val="1"/>
          <dgm:chPref val="1"/>
        </dgm:presLayoutVars>
      </dgm:prSet>
      <dgm:spPr/>
      <dgm:t>
        <a:bodyPr/>
        <a:lstStyle/>
        <a:p>
          <a:endParaRPr lang="de-DE"/>
        </a:p>
      </dgm:t>
    </dgm:pt>
    <dgm:pt modelId="{B917A045-EEC2-4C74-9B35-DDEA6D40508F}" type="pres">
      <dgm:prSet presAssocID="{6A85405A-890C-4002-B61A-D1580AB3F390}" presName="sibTrans" presStyleLbl="sibTrans2D1" presStyleIdx="0" presStyleCnt="0"/>
      <dgm:spPr/>
      <dgm:t>
        <a:bodyPr/>
        <a:lstStyle/>
        <a:p>
          <a:endParaRPr lang="de-DE"/>
        </a:p>
      </dgm:t>
    </dgm:pt>
    <dgm:pt modelId="{03EBF1F7-BACA-466A-AC02-1536670895DC}" type="pres">
      <dgm:prSet presAssocID="{876FA5B4-DF25-4F16-BD56-4C4B8B17F1CF}" presName="compNode" presStyleCnt="0"/>
      <dgm:spPr/>
    </dgm:pt>
    <dgm:pt modelId="{954D03ED-0FD3-4B35-AE73-A67130D37292}" type="pres">
      <dgm:prSet presAssocID="{876FA5B4-DF25-4F16-BD56-4C4B8B17F1CF}" presName="iconBgRect" presStyleLbl="bgShp" presStyleIdx="1" presStyleCnt="4"/>
      <dgm:spPr/>
    </dgm:pt>
    <dgm:pt modelId="{6DAD50E2-2219-4849-8107-498DDE72E46C}" type="pres">
      <dgm:prSet presAssocID="{876FA5B4-DF25-4F16-BD56-4C4B8B17F1C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Lehrer"/>
        </a:ext>
      </dgm:extLst>
    </dgm:pt>
    <dgm:pt modelId="{5978F02D-66CD-4870-9197-FE9D3D2AB6B6}" type="pres">
      <dgm:prSet presAssocID="{876FA5B4-DF25-4F16-BD56-4C4B8B17F1CF}" presName="spaceRect" presStyleCnt="0"/>
      <dgm:spPr/>
    </dgm:pt>
    <dgm:pt modelId="{1B8435BE-6FEA-48F2-BD15-D05E960D7208}" type="pres">
      <dgm:prSet presAssocID="{876FA5B4-DF25-4F16-BD56-4C4B8B17F1CF}" presName="textRect" presStyleLbl="revTx" presStyleIdx="1" presStyleCnt="4">
        <dgm:presLayoutVars>
          <dgm:chMax val="1"/>
          <dgm:chPref val="1"/>
        </dgm:presLayoutVars>
      </dgm:prSet>
      <dgm:spPr/>
      <dgm:t>
        <a:bodyPr/>
        <a:lstStyle/>
        <a:p>
          <a:endParaRPr lang="de-DE"/>
        </a:p>
      </dgm:t>
    </dgm:pt>
    <dgm:pt modelId="{33D6E5D2-495A-472B-AC4F-2505FD4CA257}" type="pres">
      <dgm:prSet presAssocID="{D9DD4F95-2AFE-437D-87BA-7786A20946E6}" presName="sibTrans" presStyleLbl="sibTrans2D1" presStyleIdx="0" presStyleCnt="0"/>
      <dgm:spPr/>
      <dgm:t>
        <a:bodyPr/>
        <a:lstStyle/>
        <a:p>
          <a:endParaRPr lang="de-DE"/>
        </a:p>
      </dgm:t>
    </dgm:pt>
    <dgm:pt modelId="{1ACD67D6-0351-456E-AABE-C2E005C44D94}" type="pres">
      <dgm:prSet presAssocID="{2F65C929-0EC7-4D75-8385-993F6B55444E}" presName="compNode" presStyleCnt="0"/>
      <dgm:spPr/>
    </dgm:pt>
    <dgm:pt modelId="{ADB2BBCE-2D41-4C59-8EBD-5544B5CB9C48}" type="pres">
      <dgm:prSet presAssocID="{2F65C929-0EC7-4D75-8385-993F6B55444E}" presName="iconBgRect" presStyleLbl="bgShp" presStyleIdx="2" presStyleCnt="4"/>
      <dgm:spPr/>
    </dgm:pt>
    <dgm:pt modelId="{816A1930-EA18-4A57-845D-EF8A22777AA7}" type="pres">
      <dgm:prSet presAssocID="{2F65C929-0EC7-4D75-8385-993F6B55444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Computer"/>
        </a:ext>
      </dgm:extLst>
    </dgm:pt>
    <dgm:pt modelId="{42E7490B-EE58-45BB-80E1-DAC99D884705}" type="pres">
      <dgm:prSet presAssocID="{2F65C929-0EC7-4D75-8385-993F6B55444E}" presName="spaceRect" presStyleCnt="0"/>
      <dgm:spPr/>
    </dgm:pt>
    <dgm:pt modelId="{C2E001C3-EF2C-48E1-ADAA-9E727BDB49EF}" type="pres">
      <dgm:prSet presAssocID="{2F65C929-0EC7-4D75-8385-993F6B55444E}" presName="textRect" presStyleLbl="revTx" presStyleIdx="2" presStyleCnt="4">
        <dgm:presLayoutVars>
          <dgm:chMax val="1"/>
          <dgm:chPref val="1"/>
        </dgm:presLayoutVars>
      </dgm:prSet>
      <dgm:spPr/>
      <dgm:t>
        <a:bodyPr/>
        <a:lstStyle/>
        <a:p>
          <a:endParaRPr lang="de-DE"/>
        </a:p>
      </dgm:t>
    </dgm:pt>
    <dgm:pt modelId="{B1B7942E-6B45-4762-82BD-17F89F496853}" type="pres">
      <dgm:prSet presAssocID="{FA410630-ECB4-4A4C-84C4-6CDE4C990781}" presName="sibTrans" presStyleLbl="sibTrans2D1" presStyleIdx="0" presStyleCnt="0"/>
      <dgm:spPr/>
      <dgm:t>
        <a:bodyPr/>
        <a:lstStyle/>
        <a:p>
          <a:endParaRPr lang="de-DE"/>
        </a:p>
      </dgm:t>
    </dgm:pt>
    <dgm:pt modelId="{C059BF8E-45CB-4060-AA94-36B217FEE78F}" type="pres">
      <dgm:prSet presAssocID="{004D1A14-39B6-4502-B574-CE54C4CDE213}" presName="compNode" presStyleCnt="0"/>
      <dgm:spPr/>
    </dgm:pt>
    <dgm:pt modelId="{20E67672-0F3D-4F94-BC04-47DE18FF1EEB}" type="pres">
      <dgm:prSet presAssocID="{004D1A14-39B6-4502-B574-CE54C4CDE213}" presName="iconBgRect" presStyleLbl="bgShp" presStyleIdx="3" presStyleCnt="4"/>
      <dgm:spPr/>
    </dgm:pt>
    <dgm:pt modelId="{25A9996B-06E9-42B4-BED0-E09673C35EA0}" type="pres">
      <dgm:prSet presAssocID="{004D1A14-39B6-4502-B574-CE54C4CDE21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dgm:spPr>
      <dgm:extLst>
        <a:ext uri="{E40237B7-FDA0-4F09-8148-C483321AD2D9}">
          <dgm14:cNvPr xmlns:dgm14="http://schemas.microsoft.com/office/drawing/2010/diagram" id="0" name="" descr="Handschlag"/>
        </a:ext>
      </dgm:extLst>
    </dgm:pt>
    <dgm:pt modelId="{E8753293-F89C-49C7-8BE5-A63378969E95}" type="pres">
      <dgm:prSet presAssocID="{004D1A14-39B6-4502-B574-CE54C4CDE213}" presName="spaceRect" presStyleCnt="0"/>
      <dgm:spPr/>
    </dgm:pt>
    <dgm:pt modelId="{6D460946-8002-46DA-8F8F-152B000D1FD7}" type="pres">
      <dgm:prSet presAssocID="{004D1A14-39B6-4502-B574-CE54C4CDE213}" presName="textRect" presStyleLbl="revTx" presStyleIdx="3" presStyleCnt="4">
        <dgm:presLayoutVars>
          <dgm:chMax val="1"/>
          <dgm:chPref val="1"/>
        </dgm:presLayoutVars>
      </dgm:prSet>
      <dgm:spPr/>
      <dgm:t>
        <a:bodyPr/>
        <a:lstStyle/>
        <a:p>
          <a:endParaRPr lang="de-DE"/>
        </a:p>
      </dgm:t>
    </dgm:pt>
  </dgm:ptLst>
  <dgm:cxnLst>
    <dgm:cxn modelId="{4B98FD79-D8F1-4684-B2AA-BCB5CDF60E52}" type="presOf" srcId="{004D1A14-39B6-4502-B574-CE54C4CDE213}" destId="{6D460946-8002-46DA-8F8F-152B000D1FD7}" srcOrd="0" destOrd="0" presId="urn:microsoft.com/office/officeart/2018/2/layout/IconCircleList"/>
    <dgm:cxn modelId="{654330D4-12FC-4339-AC4D-B436E2708C5D}" type="presOf" srcId="{2DCAFF17-5BDF-450D-97AB-0D02EEAD3AE5}" destId="{ACD00519-A1EF-4807-BB78-898717307645}" srcOrd="0" destOrd="0" presId="urn:microsoft.com/office/officeart/2018/2/layout/IconCircleList"/>
    <dgm:cxn modelId="{4C1E6C43-B3D6-47EC-B26E-941934AFE8FC}" srcId="{2DCAFF17-5BDF-450D-97AB-0D02EEAD3AE5}" destId="{2F65C929-0EC7-4D75-8385-993F6B55444E}" srcOrd="2" destOrd="0" parTransId="{3117773E-27E7-4F2D-93D4-3B3F2E79870C}" sibTransId="{FA410630-ECB4-4A4C-84C4-6CDE4C990781}"/>
    <dgm:cxn modelId="{CCEE705F-317C-43D0-A646-944E222852D9}" type="presOf" srcId="{FA410630-ECB4-4A4C-84C4-6CDE4C990781}" destId="{B1B7942E-6B45-4762-82BD-17F89F496853}" srcOrd="0" destOrd="0" presId="urn:microsoft.com/office/officeart/2018/2/layout/IconCircleList"/>
    <dgm:cxn modelId="{61DC90D9-F08E-45DA-823E-6A769B0092F9}" srcId="{2DCAFF17-5BDF-450D-97AB-0D02EEAD3AE5}" destId="{876FA5B4-DF25-4F16-BD56-4C4B8B17F1CF}" srcOrd="1" destOrd="0" parTransId="{A4EDCFD6-7D03-41EA-9C77-C4F1310A199A}" sibTransId="{D9DD4F95-2AFE-437D-87BA-7786A20946E6}"/>
    <dgm:cxn modelId="{0F12B827-0F25-4535-87D9-29688CD242D0}" type="presOf" srcId="{876FA5B4-DF25-4F16-BD56-4C4B8B17F1CF}" destId="{1B8435BE-6FEA-48F2-BD15-D05E960D7208}" srcOrd="0" destOrd="0" presId="urn:microsoft.com/office/officeart/2018/2/layout/IconCircleList"/>
    <dgm:cxn modelId="{F7F0A0EF-6650-47BF-9256-BA9BAA0BC587}" type="presOf" srcId="{BCB8CE42-457A-4E9B-A346-72FADF9FF97A}" destId="{C611B01A-8487-432D-AD71-E3681AC8B81A}" srcOrd="0" destOrd="0" presId="urn:microsoft.com/office/officeart/2018/2/layout/IconCircleList"/>
    <dgm:cxn modelId="{AE1F97B2-54C2-4EFD-A90B-44A4FE2CDF68}" type="presOf" srcId="{D9DD4F95-2AFE-437D-87BA-7786A20946E6}" destId="{33D6E5D2-495A-472B-AC4F-2505FD4CA257}" srcOrd="0" destOrd="0" presId="urn:microsoft.com/office/officeart/2018/2/layout/IconCircleList"/>
    <dgm:cxn modelId="{1FE7137F-3DC5-44E8-896C-6E633BB916C5}" type="presOf" srcId="{2F65C929-0EC7-4D75-8385-993F6B55444E}" destId="{C2E001C3-EF2C-48E1-ADAA-9E727BDB49EF}" srcOrd="0" destOrd="0" presId="urn:microsoft.com/office/officeart/2018/2/layout/IconCircleList"/>
    <dgm:cxn modelId="{2A42D987-D8B1-4CA0-BD96-E35C3DD41660}" srcId="{2DCAFF17-5BDF-450D-97AB-0D02EEAD3AE5}" destId="{004D1A14-39B6-4502-B574-CE54C4CDE213}" srcOrd="3" destOrd="0" parTransId="{75B5F359-4330-4C18-9225-EE25B0AA6CAA}" sibTransId="{17FE9AE0-873B-4447-8892-2664AC6E40F1}"/>
    <dgm:cxn modelId="{F2A09D59-092D-4AAF-B1DB-F49A2D1669DF}" type="presOf" srcId="{6A85405A-890C-4002-B61A-D1580AB3F390}" destId="{B917A045-EEC2-4C74-9B35-DDEA6D40508F}" srcOrd="0" destOrd="0" presId="urn:microsoft.com/office/officeart/2018/2/layout/IconCircleList"/>
    <dgm:cxn modelId="{E00E3CC8-A932-4CF9-953C-A7FFF0DF79C0}" srcId="{2DCAFF17-5BDF-450D-97AB-0D02EEAD3AE5}" destId="{BCB8CE42-457A-4E9B-A346-72FADF9FF97A}" srcOrd="0" destOrd="0" parTransId="{BD70350B-AEC1-41CA-9546-815C32786044}" sibTransId="{6A85405A-890C-4002-B61A-D1580AB3F390}"/>
    <dgm:cxn modelId="{2F1EBBB7-0E42-4887-9550-9C978223C081}" type="presParOf" srcId="{ACD00519-A1EF-4807-BB78-898717307645}" destId="{36DC6458-8E2A-4F3D-A997-1A8B9E8E3312}" srcOrd="0" destOrd="0" presId="urn:microsoft.com/office/officeart/2018/2/layout/IconCircleList"/>
    <dgm:cxn modelId="{BAC4F78A-B9EC-45AA-A9F0-E17A27915C08}" type="presParOf" srcId="{36DC6458-8E2A-4F3D-A997-1A8B9E8E3312}" destId="{85BC6A6B-2AD9-4220-BAAE-04C197CBD833}" srcOrd="0" destOrd="0" presId="urn:microsoft.com/office/officeart/2018/2/layout/IconCircleList"/>
    <dgm:cxn modelId="{BB191E82-F0AE-4345-8090-4E874D99260D}" type="presParOf" srcId="{85BC6A6B-2AD9-4220-BAAE-04C197CBD833}" destId="{AA4417CE-3A75-4FE3-9F61-67F3356F73CA}" srcOrd="0" destOrd="0" presId="urn:microsoft.com/office/officeart/2018/2/layout/IconCircleList"/>
    <dgm:cxn modelId="{C2951C10-D491-4415-90EC-8B8A267B3550}" type="presParOf" srcId="{85BC6A6B-2AD9-4220-BAAE-04C197CBD833}" destId="{676EC953-D9E0-40E0-8E1F-58E1227D7830}" srcOrd="1" destOrd="0" presId="urn:microsoft.com/office/officeart/2018/2/layout/IconCircleList"/>
    <dgm:cxn modelId="{EEC8A3DE-BEEF-40C7-ADDA-67A2D112170D}" type="presParOf" srcId="{85BC6A6B-2AD9-4220-BAAE-04C197CBD833}" destId="{5F884627-92EE-4495-9320-03BD76AD3071}" srcOrd="2" destOrd="0" presId="urn:microsoft.com/office/officeart/2018/2/layout/IconCircleList"/>
    <dgm:cxn modelId="{34074538-0172-4F05-A993-9146988049EE}" type="presParOf" srcId="{85BC6A6B-2AD9-4220-BAAE-04C197CBD833}" destId="{C611B01A-8487-432D-AD71-E3681AC8B81A}" srcOrd="3" destOrd="0" presId="urn:microsoft.com/office/officeart/2018/2/layout/IconCircleList"/>
    <dgm:cxn modelId="{3C1B51E6-F2F8-448A-A51D-A3E1C108DA2A}" type="presParOf" srcId="{36DC6458-8E2A-4F3D-A997-1A8B9E8E3312}" destId="{B917A045-EEC2-4C74-9B35-DDEA6D40508F}" srcOrd="1" destOrd="0" presId="urn:microsoft.com/office/officeart/2018/2/layout/IconCircleList"/>
    <dgm:cxn modelId="{7DD14E6F-9BB5-4C6A-9EEA-4F10AC5163AB}" type="presParOf" srcId="{36DC6458-8E2A-4F3D-A997-1A8B9E8E3312}" destId="{03EBF1F7-BACA-466A-AC02-1536670895DC}" srcOrd="2" destOrd="0" presId="urn:microsoft.com/office/officeart/2018/2/layout/IconCircleList"/>
    <dgm:cxn modelId="{382813D5-4F6A-4FED-95BC-012D1472DDBC}" type="presParOf" srcId="{03EBF1F7-BACA-466A-AC02-1536670895DC}" destId="{954D03ED-0FD3-4B35-AE73-A67130D37292}" srcOrd="0" destOrd="0" presId="urn:microsoft.com/office/officeart/2018/2/layout/IconCircleList"/>
    <dgm:cxn modelId="{46ED186D-7F9D-42B7-91C9-D9C9F26209EB}" type="presParOf" srcId="{03EBF1F7-BACA-466A-AC02-1536670895DC}" destId="{6DAD50E2-2219-4849-8107-498DDE72E46C}" srcOrd="1" destOrd="0" presId="urn:microsoft.com/office/officeart/2018/2/layout/IconCircleList"/>
    <dgm:cxn modelId="{75FC5FBB-8F4C-412A-B31C-61D3EABD47AC}" type="presParOf" srcId="{03EBF1F7-BACA-466A-AC02-1536670895DC}" destId="{5978F02D-66CD-4870-9197-FE9D3D2AB6B6}" srcOrd="2" destOrd="0" presId="urn:microsoft.com/office/officeart/2018/2/layout/IconCircleList"/>
    <dgm:cxn modelId="{92516D97-FC7A-4D89-A97B-AAEFEFC7F660}" type="presParOf" srcId="{03EBF1F7-BACA-466A-AC02-1536670895DC}" destId="{1B8435BE-6FEA-48F2-BD15-D05E960D7208}" srcOrd="3" destOrd="0" presId="urn:microsoft.com/office/officeart/2018/2/layout/IconCircleList"/>
    <dgm:cxn modelId="{B61F9032-F482-4279-8C6E-6C8B569487EC}" type="presParOf" srcId="{36DC6458-8E2A-4F3D-A997-1A8B9E8E3312}" destId="{33D6E5D2-495A-472B-AC4F-2505FD4CA257}" srcOrd="3" destOrd="0" presId="urn:microsoft.com/office/officeart/2018/2/layout/IconCircleList"/>
    <dgm:cxn modelId="{F53DFAB7-D285-4E0F-94F8-AE5559AB951C}" type="presParOf" srcId="{36DC6458-8E2A-4F3D-A997-1A8B9E8E3312}" destId="{1ACD67D6-0351-456E-AABE-C2E005C44D94}" srcOrd="4" destOrd="0" presId="urn:microsoft.com/office/officeart/2018/2/layout/IconCircleList"/>
    <dgm:cxn modelId="{B49656DE-A69C-48B9-867B-FE2C5D416507}" type="presParOf" srcId="{1ACD67D6-0351-456E-AABE-C2E005C44D94}" destId="{ADB2BBCE-2D41-4C59-8EBD-5544B5CB9C48}" srcOrd="0" destOrd="0" presId="urn:microsoft.com/office/officeart/2018/2/layout/IconCircleList"/>
    <dgm:cxn modelId="{AC354CD8-08EE-4C85-AF5E-512765F46388}" type="presParOf" srcId="{1ACD67D6-0351-456E-AABE-C2E005C44D94}" destId="{816A1930-EA18-4A57-845D-EF8A22777AA7}" srcOrd="1" destOrd="0" presId="urn:microsoft.com/office/officeart/2018/2/layout/IconCircleList"/>
    <dgm:cxn modelId="{9EB4B0EC-CAC6-4941-B614-637472D80727}" type="presParOf" srcId="{1ACD67D6-0351-456E-AABE-C2E005C44D94}" destId="{42E7490B-EE58-45BB-80E1-DAC99D884705}" srcOrd="2" destOrd="0" presId="urn:microsoft.com/office/officeart/2018/2/layout/IconCircleList"/>
    <dgm:cxn modelId="{A31DE227-83C7-4C55-8F62-661B10EC77EE}" type="presParOf" srcId="{1ACD67D6-0351-456E-AABE-C2E005C44D94}" destId="{C2E001C3-EF2C-48E1-ADAA-9E727BDB49EF}" srcOrd="3" destOrd="0" presId="urn:microsoft.com/office/officeart/2018/2/layout/IconCircleList"/>
    <dgm:cxn modelId="{1ABB1B0D-6FD0-4AE7-89A8-4FB92F625E1B}" type="presParOf" srcId="{36DC6458-8E2A-4F3D-A997-1A8B9E8E3312}" destId="{B1B7942E-6B45-4762-82BD-17F89F496853}" srcOrd="5" destOrd="0" presId="urn:microsoft.com/office/officeart/2018/2/layout/IconCircleList"/>
    <dgm:cxn modelId="{90B1078F-00CF-4414-8256-B8C3AAAF6E4A}" type="presParOf" srcId="{36DC6458-8E2A-4F3D-A997-1A8B9E8E3312}" destId="{C059BF8E-45CB-4060-AA94-36B217FEE78F}" srcOrd="6" destOrd="0" presId="urn:microsoft.com/office/officeart/2018/2/layout/IconCircleList"/>
    <dgm:cxn modelId="{9841BE13-B3FA-4E49-B66F-985AA9485DDB}" type="presParOf" srcId="{C059BF8E-45CB-4060-AA94-36B217FEE78F}" destId="{20E67672-0F3D-4F94-BC04-47DE18FF1EEB}" srcOrd="0" destOrd="0" presId="urn:microsoft.com/office/officeart/2018/2/layout/IconCircleList"/>
    <dgm:cxn modelId="{B98D72B8-8FBB-4732-80AA-DD4C12BBFC0D}" type="presParOf" srcId="{C059BF8E-45CB-4060-AA94-36B217FEE78F}" destId="{25A9996B-06E9-42B4-BED0-E09673C35EA0}" srcOrd="1" destOrd="0" presId="urn:microsoft.com/office/officeart/2018/2/layout/IconCircleList"/>
    <dgm:cxn modelId="{19F64E2D-41A2-4B35-B1DC-BEA9C3323EC7}" type="presParOf" srcId="{C059BF8E-45CB-4060-AA94-36B217FEE78F}" destId="{E8753293-F89C-49C7-8BE5-A63378969E95}" srcOrd="2" destOrd="0" presId="urn:microsoft.com/office/officeart/2018/2/layout/IconCircleList"/>
    <dgm:cxn modelId="{F3AB3AEF-C116-40ED-9565-CFB09284E1D5}" type="presParOf" srcId="{C059BF8E-45CB-4060-AA94-36B217FEE78F}" destId="{6D460946-8002-46DA-8F8F-152B000D1FD7}"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A715C-7EF4-4273-AB01-10E7AFF8FB5F}">
      <dsp:nvSpPr>
        <dsp:cNvPr id="0" name=""/>
        <dsp:cNvSpPr/>
      </dsp:nvSpPr>
      <dsp:spPr>
        <a:xfrm>
          <a:off x="0" y="0"/>
          <a:ext cx="9561735" cy="125073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de-AT" sz="2500" b="1" kern="1200" dirty="0"/>
            <a:t>UN-</a:t>
          </a:r>
          <a:r>
            <a:rPr lang="en-US" sz="2500" b="1" kern="1200" dirty="0"/>
            <a:t>UN Convention on the Rights of Persons with Disabilities</a:t>
          </a:r>
          <a:r>
            <a:rPr lang="de-AT" sz="2500" b="1" kern="1200" dirty="0"/>
            <a:t> (UN CRPD)</a:t>
          </a:r>
          <a:endParaRPr lang="en-US" sz="2500" kern="1200" dirty="0"/>
        </a:p>
      </dsp:txBody>
      <dsp:txXfrm>
        <a:off x="36633" y="36633"/>
        <a:ext cx="8212099" cy="1177464"/>
      </dsp:txXfrm>
    </dsp:sp>
    <dsp:sp modelId="{0E527CC4-1D6D-4B9A-B40D-D2EA10FEBB5F}">
      <dsp:nvSpPr>
        <dsp:cNvPr id="0" name=""/>
        <dsp:cNvSpPr/>
      </dsp:nvSpPr>
      <dsp:spPr>
        <a:xfrm>
          <a:off x="843682" y="1459185"/>
          <a:ext cx="9561735" cy="125073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de-AT" sz="2500" b="1" kern="1200" dirty="0"/>
            <a:t>General </a:t>
          </a:r>
          <a:r>
            <a:rPr lang="de-AT" sz="2500" b="1" kern="1200" dirty="0" err="1"/>
            <a:t>Equal</a:t>
          </a:r>
          <a:r>
            <a:rPr lang="de-AT" sz="2500" b="1" kern="1200" dirty="0"/>
            <a:t> Treatment Act</a:t>
          </a:r>
          <a:r>
            <a:rPr lang="de-AT" sz="2500" kern="1200" dirty="0"/>
            <a:t/>
          </a:r>
          <a:br>
            <a:rPr lang="de-AT" sz="2500" kern="1200" dirty="0"/>
          </a:br>
          <a:r>
            <a:rPr lang="en-US" sz="2500" kern="1200" dirty="0"/>
            <a:t>Protection against discrimination on the basis of disability </a:t>
          </a:r>
        </a:p>
      </dsp:txBody>
      <dsp:txXfrm>
        <a:off x="880315" y="1495818"/>
        <a:ext cx="7831812" cy="1177464"/>
      </dsp:txXfrm>
    </dsp:sp>
    <dsp:sp modelId="{9DDD97EA-4430-4234-B0C5-CACED7D8D093}">
      <dsp:nvSpPr>
        <dsp:cNvPr id="0" name=""/>
        <dsp:cNvSpPr/>
      </dsp:nvSpPr>
      <dsp:spPr>
        <a:xfrm>
          <a:off x="1687364" y="2918370"/>
          <a:ext cx="9561735" cy="125073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b="1" kern="1200" dirty="0"/>
            <a:t>Higher education laws
</a:t>
          </a:r>
          <a:r>
            <a:rPr lang="en-US" sz="2500" b="0" kern="1200" dirty="0"/>
            <a:t>Commitment to accessibility and support</a:t>
          </a:r>
        </a:p>
      </dsp:txBody>
      <dsp:txXfrm>
        <a:off x="1723997" y="2955003"/>
        <a:ext cx="7831812" cy="1177464"/>
      </dsp:txXfrm>
    </dsp:sp>
    <dsp:sp modelId="{36401BB1-69DC-461E-8C9B-D103DD0714A6}">
      <dsp:nvSpPr>
        <dsp:cNvPr id="0" name=""/>
        <dsp:cNvSpPr/>
      </dsp:nvSpPr>
      <dsp:spPr>
        <a:xfrm>
          <a:off x="8748760" y="948470"/>
          <a:ext cx="812974" cy="812974"/>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8931679" y="948470"/>
        <a:ext cx="447136" cy="611763"/>
      </dsp:txXfrm>
    </dsp:sp>
    <dsp:sp modelId="{057B0050-2E6F-418C-8799-1EF91EDC8952}">
      <dsp:nvSpPr>
        <dsp:cNvPr id="0" name=""/>
        <dsp:cNvSpPr/>
      </dsp:nvSpPr>
      <dsp:spPr>
        <a:xfrm>
          <a:off x="9592443" y="2399317"/>
          <a:ext cx="812974" cy="812974"/>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9775362" y="2399317"/>
        <a:ext cx="447136" cy="6117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1D026-8B27-4D19-9346-F77009409AB7}">
      <dsp:nvSpPr>
        <dsp:cNvPr id="0" name=""/>
        <dsp:cNvSpPr/>
      </dsp:nvSpPr>
      <dsp:spPr>
        <a:xfrm>
          <a:off x="-70290" y="1701183"/>
          <a:ext cx="2730856" cy="17340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D1A27D-645B-4F4D-9F9D-3B81292B3D4A}">
      <dsp:nvSpPr>
        <dsp:cNvPr id="0" name=""/>
        <dsp:cNvSpPr/>
      </dsp:nvSpPr>
      <dsp:spPr>
        <a:xfrm>
          <a:off x="233137" y="1989440"/>
          <a:ext cx="2730856" cy="17340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Lack of accessibility in courses and rooms</a:t>
          </a:r>
          <a:r>
            <a:rPr lang="de-AT" sz="2700" kern="1200" dirty="0"/>
            <a:t> </a:t>
          </a:r>
          <a:endParaRPr lang="en-US" sz="2700" kern="1200" dirty="0"/>
        </a:p>
      </dsp:txBody>
      <dsp:txXfrm>
        <a:off x="283927" y="2040230"/>
        <a:ext cx="2629276" cy="1632513"/>
      </dsp:txXfrm>
    </dsp:sp>
    <dsp:sp modelId="{5AFD5EBB-C371-45D2-B558-D047BFF5D853}">
      <dsp:nvSpPr>
        <dsp:cNvPr id="0" name=""/>
        <dsp:cNvSpPr/>
      </dsp:nvSpPr>
      <dsp:spPr>
        <a:xfrm>
          <a:off x="3341538" y="1742298"/>
          <a:ext cx="2730856" cy="17340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EDCAC3-8322-473E-8537-76E0F609BE76}">
      <dsp:nvSpPr>
        <dsp:cNvPr id="0" name=""/>
        <dsp:cNvSpPr/>
      </dsp:nvSpPr>
      <dsp:spPr>
        <a:xfrm>
          <a:off x="3644966" y="2030555"/>
          <a:ext cx="2730856" cy="17340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Lack of support in communication</a:t>
          </a:r>
          <a:r>
            <a:rPr lang="de-AT" sz="2700" kern="1200" dirty="0"/>
            <a:t> </a:t>
          </a:r>
          <a:endParaRPr lang="en-US" sz="2700" kern="1200" dirty="0"/>
        </a:p>
      </dsp:txBody>
      <dsp:txXfrm>
        <a:off x="3695756" y="2081345"/>
        <a:ext cx="2629276" cy="1632513"/>
      </dsp:txXfrm>
    </dsp:sp>
    <dsp:sp modelId="{C130F0BF-85A7-4029-9E17-6BB660ED1E59}">
      <dsp:nvSpPr>
        <dsp:cNvPr id="0" name=""/>
        <dsp:cNvSpPr/>
      </dsp:nvSpPr>
      <dsp:spPr>
        <a:xfrm>
          <a:off x="6679251" y="1742298"/>
          <a:ext cx="2730856" cy="17340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F51DA7-3172-4BC2-8D8A-56752610D7CD}">
      <dsp:nvSpPr>
        <dsp:cNvPr id="0" name=""/>
        <dsp:cNvSpPr/>
      </dsp:nvSpPr>
      <dsp:spPr>
        <a:xfrm>
          <a:off x="6982680" y="2030555"/>
          <a:ext cx="2730856" cy="17340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de-DE" sz="2700" kern="1200" dirty="0" err="1" smtClean="0"/>
            <a:t>Insufficient</a:t>
          </a:r>
          <a:r>
            <a:rPr lang="de-DE" sz="2700" kern="1200" dirty="0" smtClean="0"/>
            <a:t> </a:t>
          </a:r>
          <a:r>
            <a:rPr lang="de-DE" sz="2700" kern="1200" dirty="0" err="1" smtClean="0"/>
            <a:t>awareness</a:t>
          </a:r>
          <a:r>
            <a:rPr lang="de-DE" sz="2700" kern="1200" dirty="0" smtClean="0"/>
            <a:t> </a:t>
          </a:r>
          <a:r>
            <a:rPr lang="de-DE" sz="2700" kern="1200" dirty="0" err="1" smtClean="0"/>
            <a:t>among</a:t>
          </a:r>
          <a:r>
            <a:rPr lang="de-DE" sz="2700" kern="1200" dirty="0" smtClean="0"/>
            <a:t> </a:t>
          </a:r>
          <a:r>
            <a:rPr lang="de-DE" sz="2700" kern="1200" dirty="0" err="1" smtClean="0"/>
            <a:t>staff</a:t>
          </a:r>
          <a:r>
            <a:rPr lang="de-AT" sz="2700" kern="1200" dirty="0"/>
            <a:t> </a:t>
          </a:r>
          <a:endParaRPr lang="en-US" sz="2700" kern="1200" dirty="0"/>
        </a:p>
      </dsp:txBody>
      <dsp:txXfrm>
        <a:off x="7033470" y="2081345"/>
        <a:ext cx="2629276" cy="1632513"/>
      </dsp:txXfrm>
    </dsp:sp>
    <dsp:sp modelId="{D144599A-E585-4F22-B1AC-6BE3717854B8}">
      <dsp:nvSpPr>
        <dsp:cNvPr id="0" name=""/>
        <dsp:cNvSpPr/>
      </dsp:nvSpPr>
      <dsp:spPr>
        <a:xfrm>
          <a:off x="10016965" y="1742298"/>
          <a:ext cx="2730856" cy="17340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EEEB5-EBCE-46FD-A4B6-991A191F1816}">
      <dsp:nvSpPr>
        <dsp:cNvPr id="0" name=""/>
        <dsp:cNvSpPr/>
      </dsp:nvSpPr>
      <dsp:spPr>
        <a:xfrm>
          <a:off x="10320393" y="2030555"/>
          <a:ext cx="2730856" cy="17340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Unclear responsibilities and financial constraints</a:t>
          </a:r>
          <a:endParaRPr lang="en-US" sz="2700" kern="1200" dirty="0"/>
        </a:p>
      </dsp:txBody>
      <dsp:txXfrm>
        <a:off x="10371183" y="2081345"/>
        <a:ext cx="2629276" cy="16325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F45C5-5713-45A6-A311-31C15DC04BAD}">
      <dsp:nvSpPr>
        <dsp:cNvPr id="0" name=""/>
        <dsp:cNvSpPr/>
      </dsp:nvSpPr>
      <dsp:spPr>
        <a:xfrm>
          <a:off x="0" y="0"/>
          <a:ext cx="11749828" cy="180365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de-AT" sz="4300" b="0" i="0" kern="1200" dirty="0" err="1"/>
            <a:t>Sign</a:t>
          </a:r>
          <a:r>
            <a:rPr lang="de-AT" sz="4300" b="0" i="0" kern="1200" dirty="0"/>
            <a:t> </a:t>
          </a:r>
          <a:r>
            <a:rPr lang="de-AT" sz="4300" b="0" i="0" kern="1200" dirty="0" err="1"/>
            <a:t>language</a:t>
          </a:r>
          <a:r>
            <a:rPr lang="de-AT" sz="4300" b="0" i="0" kern="1200" dirty="0"/>
            <a:t> </a:t>
          </a:r>
          <a:r>
            <a:rPr lang="de-AT" sz="4300" b="0" i="0" kern="1200" dirty="0" err="1"/>
            <a:t>interpreters</a:t>
          </a:r>
          <a:r>
            <a:rPr lang="de-AT" sz="4300" b="0" i="0" kern="1200" dirty="0"/>
            <a:t> in </a:t>
          </a:r>
          <a:r>
            <a:rPr lang="de-AT" sz="4300" b="0" i="0" kern="1200" dirty="0" err="1"/>
            <a:t>courses</a:t>
          </a:r>
          <a:endParaRPr lang="en-US" sz="4300" kern="1200" dirty="0"/>
        </a:p>
      </dsp:txBody>
      <dsp:txXfrm>
        <a:off x="52827" y="52827"/>
        <a:ext cx="9803546" cy="1697999"/>
      </dsp:txXfrm>
    </dsp:sp>
    <dsp:sp modelId="{29B00939-E225-49B1-8795-C3DC8C901C88}">
      <dsp:nvSpPr>
        <dsp:cNvPr id="0" name=""/>
        <dsp:cNvSpPr/>
      </dsp:nvSpPr>
      <dsp:spPr>
        <a:xfrm>
          <a:off x="1036749" y="2104261"/>
          <a:ext cx="11749828" cy="1803653"/>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de-AT" sz="4300" b="0" i="0" kern="1200" dirty="0" err="1"/>
            <a:t>assistive</a:t>
          </a:r>
          <a:r>
            <a:rPr lang="de-AT" sz="4300" b="0" i="0" kern="1200" dirty="0"/>
            <a:t> </a:t>
          </a:r>
          <a:r>
            <a:rPr lang="de-AT" sz="4300" b="0" i="0" kern="1200" dirty="0" err="1"/>
            <a:t>technologies</a:t>
          </a:r>
          <a:r>
            <a:rPr lang="de-AT" sz="4300" b="0" i="0" kern="1200" dirty="0"/>
            <a:t>, </a:t>
          </a:r>
          <a:r>
            <a:rPr lang="de-AT" sz="4300" b="0" i="0" kern="1200" dirty="0" err="1"/>
            <a:t>apps</a:t>
          </a:r>
          <a:r>
            <a:rPr lang="de-AT" sz="4300" b="0" i="0" kern="1200" dirty="0"/>
            <a:t>, </a:t>
          </a:r>
          <a:r>
            <a:rPr lang="de-AT" sz="4300" b="0" i="0" kern="1200" dirty="0" err="1"/>
            <a:t>subtitles</a:t>
          </a:r>
          <a:endParaRPr lang="de-AT" sz="4300" b="0" i="0" kern="1200" dirty="0"/>
        </a:p>
      </dsp:txBody>
      <dsp:txXfrm>
        <a:off x="1089576" y="2157088"/>
        <a:ext cx="9435050" cy="1697999"/>
      </dsp:txXfrm>
    </dsp:sp>
    <dsp:sp modelId="{869D1FF1-AE3A-4878-B545-E9FD9FFB8382}">
      <dsp:nvSpPr>
        <dsp:cNvPr id="0" name=""/>
        <dsp:cNvSpPr/>
      </dsp:nvSpPr>
      <dsp:spPr>
        <a:xfrm>
          <a:off x="2073499" y="4208523"/>
          <a:ext cx="11749828" cy="1803653"/>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de-AT" sz="4300" b="0" i="0" kern="1200" dirty="0" err="1"/>
            <a:t>Accessible</a:t>
          </a:r>
          <a:r>
            <a:rPr lang="de-AT" sz="4300" b="0" i="0" kern="1200" dirty="0"/>
            <a:t> </a:t>
          </a:r>
          <a:r>
            <a:rPr lang="de-AT" sz="4300" b="0" i="0" kern="1200" dirty="0" err="1"/>
            <a:t>learning</a:t>
          </a:r>
          <a:r>
            <a:rPr lang="de-AT" sz="4300" b="0" i="0" kern="1200" dirty="0"/>
            <a:t> </a:t>
          </a:r>
          <a:r>
            <a:rPr lang="de-AT" sz="4300" b="0" i="0" kern="1200" dirty="0" err="1"/>
            <a:t>materials</a:t>
          </a:r>
          <a:r>
            <a:rPr lang="de-AT" sz="4300" b="0" i="0" kern="1200" dirty="0"/>
            <a:t>, </a:t>
          </a:r>
        </a:p>
        <a:p>
          <a:pPr lvl="0" algn="l" defTabSz="1911350">
            <a:lnSpc>
              <a:spcPct val="90000"/>
            </a:lnSpc>
            <a:spcBef>
              <a:spcPct val="0"/>
            </a:spcBef>
            <a:spcAft>
              <a:spcPct val="35000"/>
            </a:spcAft>
          </a:pPr>
          <a:r>
            <a:rPr lang="de-AT" sz="4300" b="0" i="0" kern="1200" dirty="0"/>
            <a:t>Tutors </a:t>
          </a:r>
          <a:r>
            <a:rPr lang="de-AT" sz="4300" b="0" i="0" kern="1200" dirty="0" err="1"/>
            <a:t>for</a:t>
          </a:r>
          <a:r>
            <a:rPr lang="de-AT" sz="4300" b="0" i="0" kern="1200" dirty="0"/>
            <a:t> </a:t>
          </a:r>
          <a:r>
            <a:rPr lang="de-AT" sz="4300" b="0" i="0" kern="1200" dirty="0" err="1"/>
            <a:t>transcripts</a:t>
          </a:r>
          <a:r>
            <a:rPr lang="de-AT" sz="4300" b="0" i="0" kern="1200" dirty="0"/>
            <a:t> </a:t>
          </a:r>
          <a:endParaRPr lang="en-US" sz="4300" kern="1200" dirty="0"/>
        </a:p>
      </dsp:txBody>
      <dsp:txXfrm>
        <a:off x="2126326" y="4261350"/>
        <a:ext cx="9435050" cy="1697999"/>
      </dsp:txXfrm>
    </dsp:sp>
    <dsp:sp modelId="{7BF2E38A-E595-4767-8CBE-F7A93F0C62F0}">
      <dsp:nvSpPr>
        <dsp:cNvPr id="0" name=""/>
        <dsp:cNvSpPr/>
      </dsp:nvSpPr>
      <dsp:spPr>
        <a:xfrm>
          <a:off x="10577454" y="1367770"/>
          <a:ext cx="1172374" cy="1172374"/>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10841238" y="1367770"/>
        <a:ext cx="644806" cy="882211"/>
      </dsp:txXfrm>
    </dsp:sp>
    <dsp:sp modelId="{4F39981D-9912-470D-98BC-622C6676084A}">
      <dsp:nvSpPr>
        <dsp:cNvPr id="0" name=""/>
        <dsp:cNvSpPr/>
      </dsp:nvSpPr>
      <dsp:spPr>
        <a:xfrm>
          <a:off x="11614203" y="3460007"/>
          <a:ext cx="1172374" cy="1172374"/>
        </a:xfrm>
        <a:prstGeom prst="downArrow">
          <a:avLst>
            <a:gd name="adj1" fmla="val 55000"/>
            <a:gd name="adj2" fmla="val 45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11877987" y="3460007"/>
        <a:ext cx="644806" cy="8822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417CE-3A75-4FE3-9F61-67F3356F73CA}">
      <dsp:nvSpPr>
        <dsp:cNvPr id="0" name=""/>
        <dsp:cNvSpPr/>
      </dsp:nvSpPr>
      <dsp:spPr>
        <a:xfrm>
          <a:off x="891156" y="43902"/>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EC953-D9E0-40E0-8E1F-58E1227D7830}">
      <dsp:nvSpPr>
        <dsp:cNvPr id="0" name=""/>
        <dsp:cNvSpPr/>
      </dsp:nvSpPr>
      <dsp:spPr>
        <a:xfrm>
          <a:off x="1245274" y="398019"/>
          <a:ext cx="978039" cy="9780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11B01A-8487-432D-AD71-E3681AC8B81A}">
      <dsp:nvSpPr>
        <dsp:cNvPr id="0" name=""/>
        <dsp:cNvSpPr/>
      </dsp:nvSpPr>
      <dsp:spPr>
        <a:xfrm>
          <a:off x="2938775" y="43902"/>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244600">
            <a:lnSpc>
              <a:spcPct val="100000"/>
            </a:lnSpc>
            <a:spcBef>
              <a:spcPct val="0"/>
            </a:spcBef>
            <a:spcAft>
              <a:spcPct val="35000"/>
            </a:spcAft>
          </a:pPr>
          <a:r>
            <a:rPr lang="en-US" sz="2800" kern="1200" dirty="0" smtClean="0"/>
            <a:t> Accessible 
teaching and learning concepts </a:t>
          </a:r>
          <a:r>
            <a:rPr lang="de-AT" sz="2800" kern="1200" dirty="0"/>
            <a:t> </a:t>
          </a:r>
          <a:endParaRPr lang="en-US" sz="2800" kern="1200" dirty="0"/>
        </a:p>
      </dsp:txBody>
      <dsp:txXfrm>
        <a:off x="2938775" y="43902"/>
        <a:ext cx="3974789" cy="1686274"/>
      </dsp:txXfrm>
    </dsp:sp>
    <dsp:sp modelId="{954D03ED-0FD3-4B35-AE73-A67130D37292}">
      <dsp:nvSpPr>
        <dsp:cNvPr id="0" name=""/>
        <dsp:cNvSpPr/>
      </dsp:nvSpPr>
      <dsp:spPr>
        <a:xfrm>
          <a:off x="7606142" y="43902"/>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AD50E2-2219-4849-8107-498DDE72E46C}">
      <dsp:nvSpPr>
        <dsp:cNvPr id="0" name=""/>
        <dsp:cNvSpPr/>
      </dsp:nvSpPr>
      <dsp:spPr>
        <a:xfrm>
          <a:off x="7960260" y="398019"/>
          <a:ext cx="978039" cy="9780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8435BE-6FEA-48F2-BD15-D05E960D7208}">
      <dsp:nvSpPr>
        <dsp:cNvPr id="0" name=""/>
        <dsp:cNvSpPr/>
      </dsp:nvSpPr>
      <dsp:spPr>
        <a:xfrm>
          <a:off x="9653761" y="43902"/>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244600">
            <a:lnSpc>
              <a:spcPct val="100000"/>
            </a:lnSpc>
            <a:spcBef>
              <a:spcPct val="0"/>
            </a:spcBef>
            <a:spcAft>
              <a:spcPct val="35000"/>
            </a:spcAft>
          </a:pPr>
          <a:r>
            <a:rPr lang="en-US" sz="2800" kern="1200" dirty="0" smtClean="0"/>
            <a:t>Training teaching staff </a:t>
          </a:r>
        </a:p>
        <a:p>
          <a:pPr lvl="0" algn="l" defTabSz="1244600">
            <a:lnSpc>
              <a:spcPct val="100000"/>
            </a:lnSpc>
            <a:spcBef>
              <a:spcPct val="0"/>
            </a:spcBef>
            <a:spcAft>
              <a:spcPct val="35000"/>
            </a:spcAft>
          </a:pPr>
          <a:r>
            <a:rPr lang="en-US" sz="2800" kern="1200" dirty="0" smtClean="0"/>
            <a:t>in dealing with Deaf students 
</a:t>
          </a:r>
          <a:endParaRPr lang="en-US" sz="2800" kern="1200" dirty="0"/>
        </a:p>
      </dsp:txBody>
      <dsp:txXfrm>
        <a:off x="9653761" y="43902"/>
        <a:ext cx="3974789" cy="1686274"/>
      </dsp:txXfrm>
    </dsp:sp>
    <dsp:sp modelId="{ADB2BBCE-2D41-4C59-8EBD-5544B5CB9C48}">
      <dsp:nvSpPr>
        <dsp:cNvPr id="0" name=""/>
        <dsp:cNvSpPr/>
      </dsp:nvSpPr>
      <dsp:spPr>
        <a:xfrm>
          <a:off x="891156" y="2438923"/>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6A1930-EA18-4A57-845D-EF8A22777AA7}">
      <dsp:nvSpPr>
        <dsp:cNvPr id="0" name=""/>
        <dsp:cNvSpPr/>
      </dsp:nvSpPr>
      <dsp:spPr>
        <a:xfrm>
          <a:off x="1245274" y="2793041"/>
          <a:ext cx="978039" cy="9780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E001C3-EF2C-48E1-ADAA-9E727BDB49EF}">
      <dsp:nvSpPr>
        <dsp:cNvPr id="0" name=""/>
        <dsp:cNvSpPr/>
      </dsp:nvSpPr>
      <dsp:spPr>
        <a:xfrm>
          <a:off x="2938775" y="2438923"/>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422400">
            <a:lnSpc>
              <a:spcPct val="100000"/>
            </a:lnSpc>
            <a:spcBef>
              <a:spcPct val="0"/>
            </a:spcBef>
            <a:spcAft>
              <a:spcPct val="35000"/>
            </a:spcAft>
          </a:pPr>
          <a:r>
            <a:rPr lang="de-DE" sz="3200" kern="1200" dirty="0" err="1" smtClean="0"/>
            <a:t>Use</a:t>
          </a:r>
          <a:r>
            <a:rPr lang="de-DE" sz="3200" kern="1200" dirty="0" smtClean="0"/>
            <a:t> </a:t>
          </a:r>
          <a:r>
            <a:rPr lang="de-DE" sz="3200" kern="1200" dirty="0" err="1" smtClean="0"/>
            <a:t>of</a:t>
          </a:r>
          <a:r>
            <a:rPr lang="de-DE" sz="3200" kern="1200" dirty="0" smtClean="0"/>
            <a:t> modern </a:t>
          </a:r>
          <a:r>
            <a:rPr lang="de-DE" sz="3200" kern="1200" dirty="0" err="1" smtClean="0"/>
            <a:t>technologies</a:t>
          </a:r>
          <a:r>
            <a:rPr lang="de-DE" sz="3200" kern="1200" dirty="0" smtClean="0"/>
            <a:t> </a:t>
          </a:r>
          <a:endParaRPr lang="en-US" sz="3200" kern="1200" dirty="0"/>
        </a:p>
      </dsp:txBody>
      <dsp:txXfrm>
        <a:off x="2938775" y="2438923"/>
        <a:ext cx="3974789" cy="1686274"/>
      </dsp:txXfrm>
    </dsp:sp>
    <dsp:sp modelId="{20E67672-0F3D-4F94-BC04-47DE18FF1EEB}">
      <dsp:nvSpPr>
        <dsp:cNvPr id="0" name=""/>
        <dsp:cNvSpPr/>
      </dsp:nvSpPr>
      <dsp:spPr>
        <a:xfrm>
          <a:off x="7606142" y="2438923"/>
          <a:ext cx="1686274" cy="16862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A9996B-06E9-42B4-BED0-E09673C35EA0}">
      <dsp:nvSpPr>
        <dsp:cNvPr id="0" name=""/>
        <dsp:cNvSpPr/>
      </dsp:nvSpPr>
      <dsp:spPr>
        <a:xfrm>
          <a:off x="7960260" y="2793041"/>
          <a:ext cx="978039" cy="9780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60946-8002-46DA-8F8F-152B000D1FD7}">
      <dsp:nvSpPr>
        <dsp:cNvPr id="0" name=""/>
        <dsp:cNvSpPr/>
      </dsp:nvSpPr>
      <dsp:spPr>
        <a:xfrm>
          <a:off x="9653761" y="2438923"/>
          <a:ext cx="3974789" cy="168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244600">
            <a:lnSpc>
              <a:spcPct val="100000"/>
            </a:lnSpc>
            <a:spcBef>
              <a:spcPct val="0"/>
            </a:spcBef>
            <a:spcAft>
              <a:spcPct val="35000"/>
            </a:spcAft>
          </a:pPr>
          <a:r>
            <a:rPr lang="de-DE" sz="2800" kern="1200" dirty="0" smtClean="0"/>
            <a:t>Promotion </a:t>
          </a:r>
          <a:r>
            <a:rPr lang="de-DE" sz="2800" kern="1200" dirty="0" err="1" smtClean="0"/>
            <a:t>of</a:t>
          </a:r>
          <a:r>
            <a:rPr lang="de-DE" sz="2800" kern="1200" dirty="0" smtClean="0"/>
            <a:t> </a:t>
          </a:r>
          <a:r>
            <a:rPr lang="de-DE" sz="2800" kern="1200" dirty="0" err="1" smtClean="0"/>
            <a:t>self-advocacy</a:t>
          </a:r>
          <a:endParaRPr lang="en-US" sz="2800" kern="1200" dirty="0"/>
        </a:p>
      </dsp:txBody>
      <dsp:txXfrm>
        <a:off x="9653761" y="2438923"/>
        <a:ext cx="3974789" cy="168627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177E9375-2CAC-7B68-2141-76D6A31C9066}"/>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0233C0AD-0019-31E7-E7C1-F3A12979EDD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2454A601-1633-EA88-6F34-D5F9309CED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6063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4704BCE-92BE-7E86-30B9-D6691D5A4C36}"/>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E2AC848B-293F-4844-63FD-38F6883735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83AB24A-668F-CF31-065B-8404FF4FAD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0677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B41A70CC-C30C-F1E3-BFF7-06DFF0A43E8E}"/>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1E81095-E6EB-86FC-F290-36A42FDE00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72FEADB-EBF6-0951-CCB0-16BD02BDF3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114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73262C8C-20EE-2C54-E981-4B24DC1A8939}"/>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794DB6B3-F2A6-399F-42ED-EA8326B84E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FA79FDA7-92C0-5348-D4A8-608C853E7C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445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143A8D77-116B-F000-EC27-089CD316C4E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FA8D4121-C730-82C0-0461-29A9A07554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A25ED4A8-3472-2EA0-655F-7A5CD27C9C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6110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A9C15BBC-55E0-04B7-53E5-2CBEA62842E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78019F7F-A405-08C9-F815-23AB9B6F79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7A487A9D-4AF3-230A-B186-69102BAFBA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0448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7C99F5E0-949E-5642-AEAC-29A007D0F9FE}"/>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95A8F624-D2E6-B01B-0611-4845307CD5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C7F8CF5-5E45-2DCC-AA6C-22B7C07D01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908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953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5534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4164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82DE349-1672-C797-BB0F-DD4A42EDA0E5}"/>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514FA026-7095-C0EE-5DF4-27B6A7684E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A55CF4C9-A7B5-F63C-97BE-B643E43134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4776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A263C0C-B66A-3A4B-7469-AA90350DF49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FFDFDD1-9E12-B12B-CA5D-7F0F2B656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7E1369F-7169-5C65-3439-AE16A99AB5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324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A263C0C-B66A-3A4B-7469-AA90350DF49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FFDFDD1-9E12-B12B-CA5D-7F0F2B656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7E1369F-7169-5C65-3439-AE16A99AB5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7034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6A263C0C-B66A-3A4B-7469-AA90350DF493}"/>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FFDFDD1-9E12-B12B-CA5D-7F0F2B656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7E1369F-7169-5C65-3439-AE16A99AB5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2953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019E99AE-429C-7752-71D7-E075D7321F5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A51941C3-36B5-F8C0-4FC7-3C007DAEDA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F1331914-1553-C2C0-CB26-AEB18900D1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1463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image" Target="../media/image5.jpg"/><Relationship Id="rId11"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9.jpg"/><Relationship Id="rId6" Type="http://schemas.openxmlformats.org/officeDocument/2006/relationships/diagramData" Target="../diagrams/data3.xml"/><Relationship Id="rId7" Type="http://schemas.openxmlformats.org/officeDocument/2006/relationships/diagramLayout" Target="../diagrams/layout3.xml"/><Relationship Id="rId8" Type="http://schemas.openxmlformats.org/officeDocument/2006/relationships/diagramQuickStyle" Target="../diagrams/quickStyle3.xml"/><Relationship Id="rId9" Type="http://schemas.openxmlformats.org/officeDocument/2006/relationships/diagramColors" Target="../diagrams/colors3.xml"/><Relationship Id="rId10" Type="http://schemas.microsoft.com/office/2007/relationships/diagramDrawing" Target="../diagrams/drawing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diagramData" Target="../diagrams/data4.xml"/><Relationship Id="rId6" Type="http://schemas.openxmlformats.org/officeDocument/2006/relationships/diagramLayout" Target="../diagrams/layout4.xml"/><Relationship Id="rId7" Type="http://schemas.openxmlformats.org/officeDocument/2006/relationships/diagramQuickStyle" Target="../diagrams/quickStyle4.xml"/><Relationship Id="rId8" Type="http://schemas.openxmlformats.org/officeDocument/2006/relationships/diagramColors" Target="../diagrams/colors4.xml"/><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openxmlformats.org/officeDocument/2006/relationships/hyperlink" Target="https://www.idcrawl.com/lev-vygotsk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hyperlink" Target="https://udlguidelines.cast.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9.png"/><Relationship Id="rId7" Type="http://schemas.openxmlformats.org/officeDocument/2006/relationships/image" Target="../media/image21.png"/><Relationship Id="rId8" Type="http://schemas.openxmlformats.org/officeDocument/2006/relationships/hyperlink" Target="https://udlguidelines.cast.or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2.png"/><Relationship Id="rId6" Type="http://schemas.openxmlformats.org/officeDocument/2006/relationships/hyperlink" Target="https://edsunion.wixsite.com/edsu" TargetMode="External"/><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6.jpeg"/><Relationship Id="rId11"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hyperlink" Target="https://acadeafic.org/dr-deaf/" TargetMode="External"/><Relationship Id="rId9" Type="http://schemas.openxmlformats.org/officeDocument/2006/relationships/image" Target="../media/image6.jpeg"/><Relationship Id="rId10"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jpeg"/><Relationship Id="rId6" Type="http://schemas.openxmlformats.org/officeDocument/2006/relationships/image" Target="../media/image3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jpeg"/><Relationship Id="rId6" Type="http://schemas.openxmlformats.org/officeDocument/2006/relationships/image" Target="../media/image31.png"/><Relationship Id="rId7" Type="http://schemas.openxmlformats.org/officeDocument/2006/relationships/hyperlink" Target="https://www.youtube.com/watch?v=OlRKG5qX6rw&amp;t=4s" TargetMode="External"/><Relationship Id="rId8"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a:extLst>
            <a:ext uri="{FF2B5EF4-FFF2-40B4-BE49-F238E27FC236}">
              <a16:creationId xmlns:a16="http://schemas.microsoft.com/office/drawing/2014/main" id="{C047D295-A9FA-F3D0-DD03-14CD9813A722}"/>
            </a:ext>
          </a:extLst>
        </p:cNvPr>
        <p:cNvGrpSpPr/>
        <p:nvPr/>
      </p:nvGrpSpPr>
      <p:grpSpPr>
        <a:xfrm>
          <a:off x="0" y="0"/>
          <a:ext cx="0" cy="0"/>
          <a:chOff x="0" y="0"/>
          <a:chExt cx="0" cy="0"/>
        </a:xfrm>
      </p:grpSpPr>
      <p:grpSp>
        <p:nvGrpSpPr>
          <p:cNvPr id="84" name="Google Shape;84;p1">
            <a:extLst>
              <a:ext uri="{FF2B5EF4-FFF2-40B4-BE49-F238E27FC236}">
                <a16:creationId xmlns:a16="http://schemas.microsoft.com/office/drawing/2014/main" id="{B5C6453F-7FA6-1642-21C7-710829774A31}"/>
              </a:ext>
            </a:extLst>
          </p:cNvPr>
          <p:cNvGrpSpPr/>
          <p:nvPr/>
        </p:nvGrpSpPr>
        <p:grpSpPr>
          <a:xfrm>
            <a:off x="0" y="-216991"/>
            <a:ext cx="2922084" cy="10503991"/>
            <a:chOff x="0" y="-57150"/>
            <a:chExt cx="769602" cy="2766483"/>
          </a:xfrm>
        </p:grpSpPr>
        <p:sp>
          <p:nvSpPr>
            <p:cNvPr id="85" name="Google Shape;85;p1">
              <a:extLst>
                <a:ext uri="{FF2B5EF4-FFF2-40B4-BE49-F238E27FC236}">
                  <a16:creationId xmlns:a16="http://schemas.microsoft.com/office/drawing/2014/main" id="{D9DBE3CE-531E-85E0-DE45-A48B3341DB29}"/>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a:extLst>
                <a:ext uri="{FF2B5EF4-FFF2-40B4-BE49-F238E27FC236}">
                  <a16:creationId xmlns:a16="http://schemas.microsoft.com/office/drawing/2014/main" id="{9B22E5A3-D25D-343E-9CAE-7C0FF6D9D55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a:extLst>
              <a:ext uri="{FF2B5EF4-FFF2-40B4-BE49-F238E27FC236}">
                <a16:creationId xmlns:a16="http://schemas.microsoft.com/office/drawing/2014/main" id="{EF87A918-4D0E-81B6-8098-3DBAC892AF5B}"/>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a:extLst>
              <a:ext uri="{FF2B5EF4-FFF2-40B4-BE49-F238E27FC236}">
                <a16:creationId xmlns:a16="http://schemas.microsoft.com/office/drawing/2014/main" id="{90CD35FD-385D-58C3-CA80-C9F227E25D3A}"/>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a:extLst>
              <a:ext uri="{FF2B5EF4-FFF2-40B4-BE49-F238E27FC236}">
                <a16:creationId xmlns:a16="http://schemas.microsoft.com/office/drawing/2014/main" id="{E3D16166-93A0-B5F3-E3E0-ECB7A7A165B0}"/>
              </a:ext>
            </a:extLst>
          </p:cNvPr>
          <p:cNvSpPr txBox="1"/>
          <p:nvPr/>
        </p:nvSpPr>
        <p:spPr>
          <a:xfrm>
            <a:off x="3457354" y="3904541"/>
            <a:ext cx="94965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a:solidFill>
                  <a:srgbClr val="FFFFFF"/>
                </a:solidFill>
                <a:latin typeface="Anton"/>
                <a:ea typeface="Anton"/>
                <a:cs typeface="Anton"/>
                <a:sym typeface="Anton"/>
              </a:rPr>
              <a:t>Deaf Education</a:t>
            </a:r>
            <a:endParaRPr sz="8000" dirty="0">
              <a:solidFill>
                <a:srgbClr val="FFFFFF"/>
              </a:solidFill>
              <a:latin typeface="Anton"/>
              <a:ea typeface="Anton"/>
              <a:cs typeface="Anton"/>
              <a:sym typeface="Anton"/>
            </a:endParaRPr>
          </a:p>
        </p:txBody>
      </p:sp>
      <p:sp>
        <p:nvSpPr>
          <p:cNvPr id="91" name="Google Shape;91;p1">
            <a:extLst>
              <a:ext uri="{FF2B5EF4-FFF2-40B4-BE49-F238E27FC236}">
                <a16:creationId xmlns:a16="http://schemas.microsoft.com/office/drawing/2014/main" id="{33D5CFCB-3B9B-8231-0CC9-19D4AF98FD4A}"/>
              </a:ext>
            </a:extLst>
          </p:cNvPr>
          <p:cNvSpPr txBox="1"/>
          <p:nvPr/>
        </p:nvSpPr>
        <p:spPr>
          <a:xfrm>
            <a:off x="3740158" y="1373745"/>
            <a:ext cx="8667900" cy="495328"/>
          </a:xfrm>
          <a:prstGeom prst="rect">
            <a:avLst/>
          </a:prstGeom>
          <a:noFill/>
          <a:ln>
            <a:noFill/>
          </a:ln>
        </p:spPr>
        <p:txBody>
          <a:bodyPr spcFirstLastPara="1" wrap="square" lIns="0" tIns="0" rIns="0" bIns="0" anchor="t" anchorCtr="0">
            <a:spAutoFit/>
          </a:bodyPr>
          <a:lstStyle/>
          <a:p>
            <a:pPr lvl="0">
              <a:lnSpc>
                <a:spcPct val="140017"/>
              </a:lnSpc>
            </a:pPr>
            <a:r>
              <a:rPr lang="en-US" sz="2299" dirty="0">
                <a:solidFill>
                  <a:srgbClr val="FFFFFF"/>
                </a:solidFill>
                <a:latin typeface="Quicksand"/>
                <a:sym typeface="Quicksand"/>
              </a:rPr>
              <a:t>Deaf Studies - Workshop</a:t>
            </a:r>
            <a:endParaRPr dirty="0"/>
          </a:p>
        </p:txBody>
      </p:sp>
      <p:sp>
        <p:nvSpPr>
          <p:cNvPr id="2" name="Google Shape;91;p1">
            <a:extLst>
              <a:ext uri="{FF2B5EF4-FFF2-40B4-BE49-F238E27FC236}">
                <a16:creationId xmlns:a16="http://schemas.microsoft.com/office/drawing/2014/main" id="{67E88D0D-06F4-B067-DFD2-7CC78DC443AB}"/>
              </a:ext>
            </a:extLst>
          </p:cNvPr>
          <p:cNvSpPr txBox="1"/>
          <p:nvPr/>
        </p:nvSpPr>
        <p:spPr>
          <a:xfrm>
            <a:off x="3457354" y="5322926"/>
            <a:ext cx="12489796" cy="1163395"/>
          </a:xfrm>
          <a:prstGeom prst="rect">
            <a:avLst/>
          </a:prstGeom>
          <a:noFill/>
          <a:ln>
            <a:noFill/>
          </a:ln>
        </p:spPr>
        <p:txBody>
          <a:bodyPr spcFirstLastPara="1" wrap="square" lIns="0" tIns="0" rIns="0" bIns="0" anchor="t" anchorCtr="0">
            <a:spAutoFit/>
          </a:bodyPr>
          <a:lstStyle/>
          <a:p>
            <a:pPr lvl="0">
              <a:lnSpc>
                <a:spcPct val="140017"/>
              </a:lnSpc>
            </a:pPr>
            <a:r>
              <a:rPr lang="en-US" sz="5400" dirty="0" smtClean="0">
                <a:solidFill>
                  <a:srgbClr val="FFFFFF"/>
                </a:solidFill>
                <a:latin typeface="Quicksand"/>
                <a:sym typeface="Quicksand"/>
              </a:rPr>
              <a:t>Higher Education </a:t>
            </a:r>
            <a:r>
              <a:rPr lang="en-US" sz="5400" dirty="0">
                <a:solidFill>
                  <a:srgbClr val="FFFFFF"/>
                </a:solidFill>
                <a:latin typeface="Quicksand"/>
                <a:sym typeface="Quicksand"/>
              </a:rPr>
              <a:t>– Deaf Students</a:t>
            </a:r>
            <a:endParaRPr sz="5400" dirty="0"/>
          </a:p>
        </p:txBody>
      </p:sp>
      <p:sp>
        <p:nvSpPr>
          <p:cNvPr id="3" name="Textfeld 2"/>
          <p:cNvSpPr txBox="1"/>
          <p:nvPr/>
        </p:nvSpPr>
        <p:spPr>
          <a:xfrm>
            <a:off x="574766" y="8085909"/>
            <a:ext cx="1920240" cy="523220"/>
          </a:xfrm>
          <a:prstGeom prst="rect">
            <a:avLst/>
          </a:prstGeom>
          <a:noFill/>
        </p:spPr>
        <p:txBody>
          <a:bodyPr wrap="square" rtlCol="0">
            <a:spAutoFit/>
          </a:bodyPr>
          <a:lstStyle/>
          <a:p>
            <a:r>
              <a:rPr lang="de-AT" dirty="0" err="1" smtClean="0"/>
              <a:t>Sources</a:t>
            </a:r>
            <a:r>
              <a:rPr lang="de-AT" dirty="0" smtClean="0"/>
              <a:t> | Pictures:</a:t>
            </a:r>
          </a:p>
          <a:p>
            <a:r>
              <a:rPr lang="de-AT" dirty="0"/>
              <a:t>f</a:t>
            </a:r>
            <a:r>
              <a:rPr lang="de-AT" dirty="0" smtClean="0"/>
              <a:t>reepik.com</a:t>
            </a:r>
            <a:endParaRPr lang="de-AT" dirty="0"/>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extLst>
      <p:ext uri="{BB962C8B-B14F-4D97-AF65-F5344CB8AC3E}">
        <p14:creationId xmlns:p14="http://schemas.microsoft.com/office/powerpoint/2010/main" val="1132143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0" y="-216991"/>
            <a:ext cx="2922084" cy="10503991"/>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en-US" sz="8000" dirty="0">
                <a:solidFill>
                  <a:srgbClr val="FFFFFF"/>
                </a:solidFill>
                <a:latin typeface="Anton"/>
                <a:ea typeface="Calibri"/>
                <a:cs typeface="Calibri"/>
                <a:sym typeface="Anton"/>
              </a:rPr>
              <a:t>Welcome</a:t>
            </a:r>
            <a:endParaRPr sz="3200" dirty="0">
              <a:solidFill>
                <a:schemeClr val="dk1"/>
              </a:solidFill>
              <a:latin typeface="Calibri"/>
              <a:ea typeface="Calibri"/>
              <a:cs typeface="Calibri"/>
              <a:sym typeface="Calibri"/>
            </a:endParaRPr>
          </a:p>
        </p:txBody>
      </p:sp>
      <p:sp>
        <p:nvSpPr>
          <p:cNvPr id="113" name="Google Shape;113;p12"/>
          <p:cNvSpPr txBox="1"/>
          <p:nvPr/>
        </p:nvSpPr>
        <p:spPr>
          <a:xfrm>
            <a:off x="3881275" y="2656025"/>
            <a:ext cx="11249100" cy="4169100"/>
          </a:xfrm>
          <a:prstGeom prst="rect">
            <a:avLst/>
          </a:prstGeom>
          <a:noFill/>
          <a:ln>
            <a:noFill/>
          </a:ln>
        </p:spPr>
        <p:txBody>
          <a:bodyPr spcFirstLastPara="1" wrap="square" lIns="91425" tIns="91425" rIns="91425" bIns="91425" anchor="t" anchorCtr="0">
            <a:noAutofit/>
          </a:bodyPr>
          <a:lstStyle/>
          <a:p>
            <a:pPr marL="604511" lvl="1" indent="-302256">
              <a:lnSpc>
                <a:spcPct val="140014"/>
              </a:lnSpc>
              <a:buClr>
                <a:srgbClr val="FFFFFF"/>
              </a:buClr>
              <a:buSzPts val="2799"/>
              <a:buChar char="•"/>
            </a:pPr>
            <a:r>
              <a:rPr lang="de-AT" sz="3200" dirty="0" err="1">
                <a:solidFill>
                  <a:schemeClr val="bg1"/>
                </a:solidFill>
                <a:latin typeface="Quicksand" panose="020B0604020202020204" charset="0"/>
                <a:ea typeface="Calibri"/>
                <a:cs typeface="Calibri"/>
                <a:sym typeface="Calibri"/>
              </a:rPr>
              <a:t>Indroduction</a:t>
            </a:r>
            <a:r>
              <a:rPr lang="de-AT" sz="3200" dirty="0">
                <a:solidFill>
                  <a:schemeClr val="bg1"/>
                </a:solidFill>
                <a:latin typeface="Quicksand" panose="020B0604020202020204" charset="0"/>
                <a:ea typeface="Calibri"/>
                <a:cs typeface="Calibri"/>
                <a:sym typeface="Calibri"/>
              </a:rPr>
              <a:t> </a:t>
            </a:r>
          </a:p>
          <a:p>
            <a:pPr marL="604511" lvl="1" indent="-302256">
              <a:lnSpc>
                <a:spcPct val="140014"/>
              </a:lnSpc>
              <a:buClr>
                <a:srgbClr val="FFFFFF"/>
              </a:buClr>
              <a:buSzPts val="2799"/>
              <a:buChar char="•"/>
            </a:pPr>
            <a:endParaRPr lang="de-AT" sz="3200" dirty="0">
              <a:solidFill>
                <a:schemeClr val="bg1"/>
              </a:solidFill>
              <a:latin typeface="Quicksand" panose="020B0604020202020204" charset="0"/>
              <a:ea typeface="Calibri"/>
              <a:cs typeface="Calibri"/>
              <a:sym typeface="Calibri"/>
            </a:endParaRPr>
          </a:p>
          <a:p>
            <a:pPr marL="604511" lvl="1" indent="-302256">
              <a:lnSpc>
                <a:spcPct val="140014"/>
              </a:lnSpc>
              <a:buClr>
                <a:srgbClr val="FFFFFF"/>
              </a:buClr>
              <a:buSzPts val="2799"/>
              <a:buChar char="•"/>
            </a:pPr>
            <a:r>
              <a:rPr lang="de-AT" sz="3200" dirty="0" err="1">
                <a:solidFill>
                  <a:schemeClr val="bg1"/>
                </a:solidFill>
                <a:latin typeface="Quicksand" panose="020B0604020202020204" charset="0"/>
                <a:ea typeface="Calibri"/>
                <a:cs typeface="Calibri"/>
                <a:sym typeface="Calibri"/>
              </a:rPr>
              <a:t>Icebraker</a:t>
            </a:r>
            <a:endParaRPr lang="de-AT" sz="3200" dirty="0">
              <a:solidFill>
                <a:schemeClr val="bg1"/>
              </a:solidFill>
              <a:latin typeface="Quicksand" panose="020B0604020202020204" charset="0"/>
              <a:ea typeface="Calibri"/>
              <a:cs typeface="Calibri"/>
              <a:sym typeface="Calibri"/>
            </a:endParaRPr>
          </a:p>
        </p:txBody>
      </p:sp>
      <p:pic>
        <p:nvPicPr>
          <p:cNvPr id="2" name="Google Shape;114;p3">
            <a:extLst>
              <a:ext uri="{FF2B5EF4-FFF2-40B4-BE49-F238E27FC236}">
                <a16:creationId xmlns:a16="http://schemas.microsoft.com/office/drawing/2014/main" id="{DD2A628F-8B83-0C89-7E60-0575DCB99A9C}"/>
              </a:ext>
            </a:extLst>
          </p:cNvPr>
          <p:cNvPicPr preferRelativeResize="0"/>
          <p:nvPr/>
        </p:nvPicPr>
        <p:blipFill rotWithShape="1">
          <a:blip r:embed="rId5">
            <a:alphaModFix/>
          </a:blip>
          <a:srcRect t="49889" r="50592"/>
          <a:stretch/>
        </p:blipFill>
        <p:spPr>
          <a:xfrm>
            <a:off x="-2218405" y="2434175"/>
            <a:ext cx="6647309" cy="41914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B297790B-CAB3-271C-FE17-2EC32F9EC61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318BAA07-4761-4B13-9016-F40BD953D2C7}"/>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31AEC3D3-BFDC-7A2F-F69B-114221102E4A}"/>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F5BAE9B-870F-8B44-E9EA-2C8A34B77F63}"/>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E4AF6D4A-D3ED-9AE6-8243-CE260B4704A7}"/>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1295A0D9-F658-01BC-A7E3-C4E6C603C592}"/>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0D58DCBD-36F4-547B-0FE4-E70B7E308AED}"/>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en-US" sz="8000" dirty="0" smtClean="0">
                <a:solidFill>
                  <a:srgbClr val="FFFFFF"/>
                </a:solidFill>
                <a:latin typeface="Anton"/>
                <a:ea typeface="Calibri"/>
                <a:cs typeface="Calibri"/>
                <a:sym typeface="Anton"/>
              </a:rPr>
              <a:t>Content Overview</a:t>
            </a:r>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FD4EC47D-C889-5116-DC77-C87C5A0D67FC}"/>
              </a:ext>
            </a:extLst>
          </p:cNvPr>
          <p:cNvSpPr txBox="1"/>
          <p:nvPr/>
        </p:nvSpPr>
        <p:spPr>
          <a:xfrm>
            <a:off x="3881275" y="2656025"/>
            <a:ext cx="11249100" cy="4169100"/>
          </a:xfrm>
          <a:prstGeom prst="rect">
            <a:avLst/>
          </a:prstGeom>
          <a:noFill/>
          <a:ln>
            <a:noFill/>
          </a:ln>
        </p:spPr>
        <p:txBody>
          <a:bodyPr spcFirstLastPara="1" wrap="square" lIns="91425" tIns="91425" rIns="91425" bIns="91425" anchor="t" anchorCtr="0">
            <a:noAutofit/>
          </a:bodyPr>
          <a:lstStyle/>
          <a:p>
            <a:pPr marL="604511" lvl="1" indent="-302256">
              <a:lnSpc>
                <a:spcPct val="140014"/>
              </a:lnSpc>
              <a:buClr>
                <a:srgbClr val="FFFFFF"/>
              </a:buClr>
              <a:buSzPts val="2799"/>
              <a:buChar char="•"/>
            </a:pPr>
            <a:endParaRPr lang="de-AT" sz="3200" dirty="0" smtClean="0">
              <a:solidFill>
                <a:schemeClr val="bg1"/>
              </a:solidFill>
              <a:latin typeface="Quicksand" panose="020B0604020202020204" charset="0"/>
              <a:ea typeface="Calibri"/>
              <a:cs typeface="Calibri"/>
              <a:sym typeface="Calibri"/>
            </a:endParaRP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 Objectives</a:t>
            </a: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 Legal framework</a:t>
            </a: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 Obstacles </a:t>
            </a:r>
            <a:r>
              <a:rPr lang="en-US" sz="3200" dirty="0">
                <a:solidFill>
                  <a:schemeClr val="bg1"/>
                </a:solidFill>
                <a:latin typeface="Quicksand" panose="020B0604020202020204" charset="0"/>
                <a:ea typeface="Calibri"/>
                <a:cs typeface="Calibri"/>
                <a:sym typeface="Calibri"/>
              </a:rPr>
              <a:t>and </a:t>
            </a:r>
            <a:r>
              <a:rPr lang="en-US" sz="3200" dirty="0" smtClean="0">
                <a:solidFill>
                  <a:schemeClr val="bg1"/>
                </a:solidFill>
                <a:latin typeface="Quicksand" panose="020B0604020202020204" charset="0"/>
                <a:ea typeface="Calibri"/>
                <a:cs typeface="Calibri"/>
                <a:sym typeface="Calibri"/>
              </a:rPr>
              <a:t>barriers</a:t>
            </a: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 Support</a:t>
            </a: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 Strategies </a:t>
            </a:r>
            <a:r>
              <a:rPr lang="en-US" sz="3200" dirty="0">
                <a:solidFill>
                  <a:schemeClr val="bg1"/>
                </a:solidFill>
                <a:latin typeface="Quicksand" panose="020B0604020202020204" charset="0"/>
                <a:ea typeface="Calibri"/>
                <a:cs typeface="Calibri"/>
                <a:sym typeface="Calibri"/>
              </a:rPr>
              <a:t>and </a:t>
            </a:r>
            <a:r>
              <a:rPr lang="en-US" sz="3200" dirty="0" smtClean="0">
                <a:solidFill>
                  <a:schemeClr val="bg1"/>
                </a:solidFill>
                <a:latin typeface="Quicksand" panose="020B0604020202020204" charset="0"/>
                <a:ea typeface="Calibri"/>
                <a:cs typeface="Calibri"/>
                <a:sym typeface="Calibri"/>
              </a:rPr>
              <a:t>solutions</a:t>
            </a: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 Guidelines </a:t>
            </a:r>
            <a:r>
              <a:rPr lang="en-US" sz="3200" dirty="0">
                <a:solidFill>
                  <a:schemeClr val="bg1"/>
                </a:solidFill>
                <a:latin typeface="Quicksand" panose="020B0604020202020204" charset="0"/>
                <a:ea typeface="Calibri"/>
                <a:cs typeface="Calibri"/>
                <a:sym typeface="Calibri"/>
              </a:rPr>
              <a:t>for universal learning (barrier-free</a:t>
            </a:r>
            <a:r>
              <a:rPr lang="en-US" sz="3200" dirty="0" smtClean="0">
                <a:solidFill>
                  <a:schemeClr val="bg1"/>
                </a:solidFill>
                <a:latin typeface="Quicksand" panose="020B0604020202020204" charset="0"/>
                <a:ea typeface="Calibri"/>
                <a:cs typeface="Calibri"/>
                <a:sym typeface="Calibri"/>
              </a:rPr>
              <a:t>)</a:t>
            </a:r>
          </a:p>
          <a:p>
            <a:pPr marL="302255" lvl="1">
              <a:lnSpc>
                <a:spcPct val="140014"/>
              </a:lnSpc>
              <a:buClr>
                <a:srgbClr val="FFFFFF"/>
              </a:buClr>
              <a:buSzPts val="2799"/>
            </a:pPr>
            <a:r>
              <a:rPr lang="en-US" sz="3200" dirty="0" smtClean="0">
                <a:solidFill>
                  <a:schemeClr val="bg1"/>
                </a:solidFill>
                <a:latin typeface="Quicksand" panose="020B0604020202020204" charset="0"/>
                <a:ea typeface="Calibri"/>
                <a:cs typeface="Calibri"/>
                <a:sym typeface="Calibri"/>
              </a:rPr>
              <a:t>•</a:t>
            </a:r>
            <a:r>
              <a:rPr lang="en-US" sz="3200" dirty="0">
                <a:solidFill>
                  <a:schemeClr val="bg1"/>
                </a:solidFill>
                <a:latin typeface="Quicksand" panose="020B0604020202020204" charset="0"/>
                <a:ea typeface="Calibri"/>
                <a:cs typeface="Calibri"/>
                <a:sym typeface="Calibri"/>
              </a:rPr>
              <a:t>Self-advocacy (3 examples)</a:t>
            </a:r>
            <a:endParaRPr lang="de-AT" sz="3200" dirty="0">
              <a:solidFill>
                <a:schemeClr val="bg1"/>
              </a:solidFill>
              <a:latin typeface="Quicksand" panose="020B0604020202020204" charset="0"/>
              <a:ea typeface="Calibri"/>
              <a:cs typeface="Calibri"/>
              <a:sym typeface="Calibri"/>
            </a:endParaRPr>
          </a:p>
        </p:txBody>
      </p:sp>
      <p:pic>
        <p:nvPicPr>
          <p:cNvPr id="2" name="Google Shape;114;p3">
            <a:extLst>
              <a:ext uri="{FF2B5EF4-FFF2-40B4-BE49-F238E27FC236}">
                <a16:creationId xmlns:a16="http://schemas.microsoft.com/office/drawing/2014/main" id="{1510C565-EC3B-5BE2-8C23-CC64CBD82194}"/>
              </a:ext>
            </a:extLst>
          </p:cNvPr>
          <p:cNvPicPr preferRelativeResize="0"/>
          <p:nvPr/>
        </p:nvPicPr>
        <p:blipFill rotWithShape="1">
          <a:blip r:embed="rId5">
            <a:alphaModFix/>
          </a:blip>
          <a:srcRect t="49889" r="50592"/>
          <a:stretch/>
        </p:blipFill>
        <p:spPr>
          <a:xfrm>
            <a:off x="-2218405" y="2434175"/>
            <a:ext cx="6647309" cy="4191477"/>
          </a:xfrm>
          <a:prstGeom prst="rect">
            <a:avLst/>
          </a:prstGeom>
          <a:noFill/>
          <a:ln>
            <a:noFill/>
          </a:ln>
        </p:spPr>
      </p:pic>
    </p:spTree>
    <p:extLst>
      <p:ext uri="{BB962C8B-B14F-4D97-AF65-F5344CB8AC3E}">
        <p14:creationId xmlns:p14="http://schemas.microsoft.com/office/powerpoint/2010/main" val="313560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83B66C89-D0A4-CBC0-8A16-0B5A1970352B}"/>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FEC9CE39-32A7-5FD8-2621-024174671E3C}"/>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97CB3639-CD3B-6C60-05F4-3773FD05000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65D3941D-19BC-F328-D28A-0A8FDD7CA55B}"/>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D0D69157-8703-9C19-9609-71EEB1FCC609}"/>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1DFD18C3-E35A-9E07-0D9A-0B501CBE8D92}"/>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DF21FA8F-6FCD-8081-1329-C0559006EC9A}"/>
              </a:ext>
            </a:extLst>
          </p:cNvPr>
          <p:cNvSpPr txBox="1"/>
          <p:nvPr/>
        </p:nvSpPr>
        <p:spPr>
          <a:xfrm>
            <a:off x="3881275" y="738473"/>
            <a:ext cx="12679800" cy="1554300"/>
          </a:xfrm>
          <a:prstGeom prst="rect">
            <a:avLst/>
          </a:prstGeom>
          <a:noFill/>
          <a:ln>
            <a:noFill/>
          </a:ln>
        </p:spPr>
        <p:txBody>
          <a:bodyPr spcFirstLastPara="1" wrap="square" lIns="91425" tIns="91425" rIns="91425" bIns="91425" anchor="t" anchorCtr="0">
            <a:noAutofit/>
          </a:bodyPr>
          <a:lstStyle/>
          <a:p>
            <a:pPr lvl="0"/>
            <a:r>
              <a:rPr lang="en-US" sz="8000" dirty="0">
                <a:solidFill>
                  <a:srgbClr val="FFFFFF"/>
                </a:solidFill>
                <a:latin typeface="Anton"/>
                <a:ea typeface="Calibri"/>
                <a:cs typeface="Calibri"/>
                <a:sym typeface="Anton"/>
              </a:rPr>
              <a:t>Goals</a:t>
            </a:r>
            <a:endParaRPr sz="3200" dirty="0">
              <a:solidFill>
                <a:schemeClr val="dk1"/>
              </a:solidFill>
              <a:latin typeface="Calibri"/>
              <a:ea typeface="Calibri"/>
              <a:cs typeface="Calibri"/>
              <a:sym typeface="Calibri"/>
            </a:endParaRPr>
          </a:p>
        </p:txBody>
      </p:sp>
      <p:sp>
        <p:nvSpPr>
          <p:cNvPr id="113" name="Google Shape;113;p12">
            <a:extLst>
              <a:ext uri="{FF2B5EF4-FFF2-40B4-BE49-F238E27FC236}">
                <a16:creationId xmlns:a16="http://schemas.microsoft.com/office/drawing/2014/main" id="{1817DC0C-75B2-8BC6-8D10-4BED8962636A}"/>
              </a:ext>
            </a:extLst>
          </p:cNvPr>
          <p:cNvSpPr txBox="1"/>
          <p:nvPr/>
        </p:nvSpPr>
        <p:spPr>
          <a:xfrm>
            <a:off x="3881275" y="2656025"/>
            <a:ext cx="14020226" cy="4169100"/>
          </a:xfrm>
          <a:prstGeom prst="rect">
            <a:avLst/>
          </a:prstGeom>
          <a:noFill/>
          <a:ln>
            <a:noFill/>
          </a:ln>
        </p:spPr>
        <p:txBody>
          <a:bodyPr spcFirstLastPara="1" wrap="square" lIns="91425" tIns="91425" rIns="91425" bIns="91425" anchor="t" anchorCtr="0">
            <a:noAutofit/>
          </a:bodyPr>
          <a:lstStyle/>
          <a:p>
            <a:pPr marL="302255" lvl="1">
              <a:lnSpc>
                <a:spcPct val="140014"/>
              </a:lnSpc>
              <a:buClr>
                <a:srgbClr val="FFFFFF"/>
              </a:buClr>
              <a:buSzPts val="2799"/>
            </a:pPr>
            <a:r>
              <a:rPr lang="en-US" sz="3200" dirty="0">
                <a:solidFill>
                  <a:schemeClr val="bg1"/>
                </a:solidFill>
                <a:latin typeface="Quicksand" panose="020B0604020202020204" charset="0"/>
                <a:ea typeface="Calibri"/>
                <a:cs typeface="Calibri"/>
                <a:sym typeface="Calibri"/>
              </a:rPr>
              <a:t>- Knowledge of legal frameworks </a:t>
            </a:r>
            <a:br>
              <a:rPr lang="en-US" sz="3200" dirty="0">
                <a:solidFill>
                  <a:schemeClr val="bg1"/>
                </a:solidFill>
                <a:latin typeface="Quicksand" panose="020B0604020202020204" charset="0"/>
                <a:ea typeface="Calibri"/>
                <a:cs typeface="Calibri"/>
                <a:sym typeface="Calibri"/>
              </a:rPr>
            </a:br>
            <a:r>
              <a:rPr lang="en-US" sz="3200" dirty="0">
                <a:solidFill>
                  <a:schemeClr val="bg1"/>
                </a:solidFill>
                <a:latin typeface="Quicksand" panose="020B0604020202020204" charset="0"/>
                <a:ea typeface="Calibri"/>
                <a:cs typeface="Calibri"/>
                <a:sym typeface="Calibri"/>
              </a:rPr>
              <a:t>- </a:t>
            </a:r>
            <a:r>
              <a:rPr lang="en-US" sz="3200" dirty="0" err="1">
                <a:solidFill>
                  <a:schemeClr val="bg1"/>
                </a:solidFill>
                <a:latin typeface="Quicksand" panose="020B0604020202020204" charset="0"/>
                <a:ea typeface="Calibri"/>
                <a:cs typeface="Calibri"/>
                <a:sym typeface="Calibri"/>
              </a:rPr>
              <a:t>Knowedge</a:t>
            </a:r>
            <a:r>
              <a:rPr lang="en-US" sz="3200" dirty="0">
                <a:solidFill>
                  <a:schemeClr val="bg1"/>
                </a:solidFill>
                <a:latin typeface="Quicksand" panose="020B0604020202020204" charset="0"/>
                <a:ea typeface="Calibri"/>
                <a:cs typeface="Calibri"/>
                <a:sym typeface="Calibri"/>
              </a:rPr>
              <a:t> of support measures</a:t>
            </a:r>
          </a:p>
          <a:p>
            <a:pPr marL="302255" lvl="1">
              <a:lnSpc>
                <a:spcPct val="140014"/>
              </a:lnSpc>
              <a:buClr>
                <a:srgbClr val="FFFFFF"/>
              </a:buClr>
              <a:buSzPts val="2799"/>
            </a:pPr>
            <a:r>
              <a:rPr lang="en-US" sz="3200" dirty="0">
                <a:solidFill>
                  <a:schemeClr val="bg1"/>
                </a:solidFill>
                <a:latin typeface="Quicksand" panose="020B0604020202020204" charset="0"/>
                <a:ea typeface="Calibri"/>
                <a:cs typeface="Calibri"/>
                <a:sym typeface="Calibri"/>
              </a:rPr>
              <a:t>- Importance of self-advocacy and autonomy for Deaf students</a:t>
            </a:r>
          </a:p>
          <a:p>
            <a:pPr marL="302255" lvl="1">
              <a:lnSpc>
                <a:spcPct val="140014"/>
              </a:lnSpc>
              <a:buClr>
                <a:srgbClr val="FFFFFF"/>
              </a:buClr>
              <a:buSzPts val="2799"/>
            </a:pPr>
            <a:r>
              <a:rPr lang="en-US" sz="3200" dirty="0">
                <a:solidFill>
                  <a:schemeClr val="bg1"/>
                </a:solidFill>
                <a:latin typeface="Quicksand" panose="020B0604020202020204" charset="0"/>
                <a:ea typeface="Calibri"/>
                <a:cs typeface="Calibri"/>
                <a:sym typeface="Calibri"/>
              </a:rPr>
              <a:t> - Knowledge about inclusion in higher education</a:t>
            </a:r>
            <a:endParaRPr sz="3200" dirty="0">
              <a:solidFill>
                <a:schemeClr val="bg1"/>
              </a:solidFill>
              <a:latin typeface="Quicksand" panose="020B0604020202020204" charset="0"/>
              <a:ea typeface="Calibri"/>
              <a:cs typeface="Calibri"/>
              <a:sym typeface="Calibri"/>
            </a:endParaRPr>
          </a:p>
        </p:txBody>
      </p:sp>
      <p:pic>
        <p:nvPicPr>
          <p:cNvPr id="2" name="Grafik 1">
            <a:extLst>
              <a:ext uri="{FF2B5EF4-FFF2-40B4-BE49-F238E27FC236}">
                <a16:creationId xmlns:a16="http://schemas.microsoft.com/office/drawing/2014/main" id="{0F4872E3-9BD8-2327-1CE7-5325171A645D}"/>
              </a:ext>
            </a:extLst>
          </p:cNvPr>
          <p:cNvPicPr>
            <a:picLocks noChangeAspect="1"/>
          </p:cNvPicPr>
          <p:nvPr/>
        </p:nvPicPr>
        <p:blipFill>
          <a:blip r:embed="rId5"/>
          <a:stretch>
            <a:fillRect/>
          </a:stretch>
        </p:blipFill>
        <p:spPr>
          <a:xfrm>
            <a:off x="333382" y="3624627"/>
            <a:ext cx="2255318" cy="2015169"/>
          </a:xfrm>
          <a:prstGeom prst="rect">
            <a:avLst/>
          </a:prstGeom>
        </p:spPr>
      </p:pic>
    </p:spTree>
    <p:extLst>
      <p:ext uri="{BB962C8B-B14F-4D97-AF65-F5344CB8AC3E}">
        <p14:creationId xmlns:p14="http://schemas.microsoft.com/office/powerpoint/2010/main" val="306457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40E4E5C6-41A4-7F15-6EB8-3CA2E2C0DFAD}"/>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282BD41D-7245-5887-EE58-00AD1B673AC9}"/>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61B82016-E7F7-6DAC-A4C4-CF646218BD3E}"/>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1F073F51-104F-C16B-3DFF-2E09A47A7BC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AD8D8A02-E6AA-585D-E032-00CADF54421C}"/>
              </a:ext>
            </a:extLst>
          </p:cNvPr>
          <p:cNvSpPr/>
          <p:nvPr/>
        </p:nvSpPr>
        <p:spPr>
          <a:xfrm>
            <a:off x="-177333" y="-85015"/>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643E70B3-7337-B863-6EBC-20048D35D7A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D8833487-75BC-B971-FD35-3046065E4671}"/>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en-US" sz="8000" dirty="0">
                <a:solidFill>
                  <a:srgbClr val="FFFFFF"/>
                </a:solidFill>
                <a:latin typeface="Anton"/>
                <a:ea typeface="Calibri"/>
                <a:cs typeface="Calibri"/>
                <a:sym typeface="Anton"/>
              </a:rPr>
              <a:t>Legal Framework</a:t>
            </a:r>
            <a:endParaRPr sz="3200" dirty="0">
              <a:solidFill>
                <a:schemeClr val="dk1"/>
              </a:solidFill>
              <a:latin typeface="Calibri"/>
              <a:ea typeface="Calibri"/>
              <a:cs typeface="Calibri"/>
              <a:sym typeface="Calibri"/>
            </a:endParaRPr>
          </a:p>
        </p:txBody>
      </p:sp>
      <p:graphicFrame>
        <p:nvGraphicFramePr>
          <p:cNvPr id="115" name="Google Shape;113;p12">
            <a:extLst>
              <a:ext uri="{FF2B5EF4-FFF2-40B4-BE49-F238E27FC236}">
                <a16:creationId xmlns:a16="http://schemas.microsoft.com/office/drawing/2014/main" id="{5F1DC702-B305-633B-3365-CF0EDD206F84}"/>
              </a:ext>
            </a:extLst>
          </p:cNvPr>
          <p:cNvGraphicFramePr/>
          <p:nvPr>
            <p:extLst>
              <p:ext uri="{D42A27DB-BD31-4B8C-83A1-F6EECF244321}">
                <p14:modId xmlns:p14="http://schemas.microsoft.com/office/powerpoint/2010/main" val="2478181530"/>
              </p:ext>
            </p:extLst>
          </p:nvPr>
        </p:nvGraphicFramePr>
        <p:xfrm>
          <a:off x="6276671" y="4463715"/>
          <a:ext cx="11249100" cy="41691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Grafik 3" descr="Ein Bild, das Kleidung, Schuhwerk, Person, Kunst enthält.&#10;&#10;KI-generierte Inhalte können fehlerhaft sein.">
            <a:extLst>
              <a:ext uri="{FF2B5EF4-FFF2-40B4-BE49-F238E27FC236}">
                <a16:creationId xmlns:a16="http://schemas.microsoft.com/office/drawing/2014/main" id="{5AB54458-1930-02ED-6473-E42664B29AB1}"/>
              </a:ext>
            </a:extLst>
          </p:cNvPr>
          <p:cNvPicPr>
            <a:picLocks noChangeAspect="1"/>
          </p:cNvPicPr>
          <p:nvPr/>
        </p:nvPicPr>
        <p:blipFill>
          <a:blip r:embed="rId10"/>
          <a:stretch>
            <a:fillRect/>
          </a:stretch>
        </p:blipFill>
        <p:spPr>
          <a:xfrm>
            <a:off x="13413941" y="510427"/>
            <a:ext cx="3801142" cy="28394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11"/>
          <a:stretch>
            <a:fillRect/>
          </a:stretch>
        </p:blipFill>
        <p:spPr>
          <a:xfrm>
            <a:off x="1670970" y="4463715"/>
            <a:ext cx="4220640" cy="1359569"/>
          </a:xfrm>
          <a:prstGeom prst="rect">
            <a:avLst/>
          </a:prstGeom>
        </p:spPr>
      </p:pic>
      <p:pic>
        <p:nvPicPr>
          <p:cNvPr id="16" name="Grafik 15" descr="Ein Bild, das gelb, Text, Rechteck, Papierprodukt enthält.&#10;&#10;KI-generierte Inhalte können fehlerhaft sein.">
            <a:extLst>
              <a:ext uri="{FF2B5EF4-FFF2-40B4-BE49-F238E27FC236}">
                <a16:creationId xmlns:a16="http://schemas.microsoft.com/office/drawing/2014/main" id="{1D7C92A3-33E2-782F-E5C0-D53F1044B252}"/>
              </a:ext>
            </a:extLst>
          </p:cNvPr>
          <p:cNvPicPr>
            <a:picLocks noChangeAspect="1"/>
          </p:cNvPicPr>
          <p:nvPr/>
        </p:nvPicPr>
        <p:blipFill>
          <a:blip r:embed="rId11"/>
          <a:stretch>
            <a:fillRect/>
          </a:stretch>
        </p:blipFill>
        <p:spPr>
          <a:xfrm>
            <a:off x="1670970" y="5823284"/>
            <a:ext cx="4220640" cy="1359569"/>
          </a:xfrm>
          <a:prstGeom prst="rect">
            <a:avLst/>
          </a:prstGeom>
        </p:spPr>
      </p:pic>
      <p:pic>
        <p:nvPicPr>
          <p:cNvPr id="17" name="Grafik 16" descr="Ein Bild, das gelb, Text, Rechteck, Papierprodukt enthält.&#10;&#10;KI-generierte Inhalte können fehlerhaft sein.">
            <a:extLst>
              <a:ext uri="{FF2B5EF4-FFF2-40B4-BE49-F238E27FC236}">
                <a16:creationId xmlns:a16="http://schemas.microsoft.com/office/drawing/2014/main" id="{3F455709-B917-EDAC-9B7C-C544F09D0516}"/>
              </a:ext>
            </a:extLst>
          </p:cNvPr>
          <p:cNvPicPr>
            <a:picLocks noChangeAspect="1"/>
          </p:cNvPicPr>
          <p:nvPr/>
        </p:nvPicPr>
        <p:blipFill>
          <a:blip r:embed="rId11"/>
          <a:stretch>
            <a:fillRect/>
          </a:stretch>
        </p:blipFill>
        <p:spPr>
          <a:xfrm>
            <a:off x="1670970" y="7182853"/>
            <a:ext cx="4220640" cy="1359569"/>
          </a:xfrm>
          <a:prstGeom prst="rect">
            <a:avLst/>
          </a:prstGeom>
        </p:spPr>
      </p:pic>
      <p:sp>
        <p:nvSpPr>
          <p:cNvPr id="18" name="Textfeld 17">
            <a:extLst>
              <a:ext uri="{FF2B5EF4-FFF2-40B4-BE49-F238E27FC236}">
                <a16:creationId xmlns:a16="http://schemas.microsoft.com/office/drawing/2014/main" id="{F3961DA9-6159-D890-AC80-142F60CA1E22}"/>
              </a:ext>
            </a:extLst>
          </p:cNvPr>
          <p:cNvSpPr txBox="1"/>
          <p:nvPr/>
        </p:nvSpPr>
        <p:spPr>
          <a:xfrm>
            <a:off x="2464066" y="4773394"/>
            <a:ext cx="3157087" cy="523220"/>
          </a:xfrm>
          <a:prstGeom prst="rect">
            <a:avLst/>
          </a:prstGeom>
          <a:noFill/>
        </p:spPr>
        <p:txBody>
          <a:bodyPr wrap="square" rtlCol="0">
            <a:spAutoFit/>
          </a:bodyPr>
          <a:lstStyle/>
          <a:p>
            <a:r>
              <a:rPr lang="de-AT" sz="2800" dirty="0">
                <a:latin typeface="Aptos Black" panose="020B0004020202020204" pitchFamily="34" charset="0"/>
              </a:rPr>
              <a:t>international</a:t>
            </a:r>
          </a:p>
        </p:txBody>
      </p:sp>
      <p:sp>
        <p:nvSpPr>
          <p:cNvPr id="19" name="Textfeld 18">
            <a:extLst>
              <a:ext uri="{FF2B5EF4-FFF2-40B4-BE49-F238E27FC236}">
                <a16:creationId xmlns:a16="http://schemas.microsoft.com/office/drawing/2014/main" id="{E5A90985-213C-C6A3-86A7-AEFB0256C713}"/>
              </a:ext>
            </a:extLst>
          </p:cNvPr>
          <p:cNvSpPr txBox="1"/>
          <p:nvPr/>
        </p:nvSpPr>
        <p:spPr>
          <a:xfrm>
            <a:off x="2056031" y="6026014"/>
            <a:ext cx="3157087" cy="954107"/>
          </a:xfrm>
          <a:prstGeom prst="rect">
            <a:avLst/>
          </a:prstGeom>
          <a:noFill/>
        </p:spPr>
        <p:txBody>
          <a:bodyPr wrap="square" rtlCol="0">
            <a:spAutoFit/>
          </a:bodyPr>
          <a:lstStyle/>
          <a:p>
            <a:pPr algn="ctr"/>
            <a:r>
              <a:rPr lang="de-AT" sz="2800" dirty="0">
                <a:latin typeface="Aptos Black" panose="020B0004020202020204" pitchFamily="34" charset="0"/>
              </a:rPr>
              <a:t>national</a:t>
            </a:r>
          </a:p>
          <a:p>
            <a:pPr algn="ctr"/>
            <a:r>
              <a:rPr lang="de-AT" sz="2800" dirty="0" err="1">
                <a:latin typeface="Aptos Black" panose="020B0004020202020204" pitchFamily="34" charset="0"/>
              </a:rPr>
              <a:t>country</a:t>
            </a:r>
            <a:endParaRPr lang="de-AT" sz="2800" dirty="0">
              <a:latin typeface="Aptos Black" panose="020B0004020202020204" pitchFamily="34" charset="0"/>
            </a:endParaRPr>
          </a:p>
        </p:txBody>
      </p:sp>
      <p:sp>
        <p:nvSpPr>
          <p:cNvPr id="20" name="Textfeld 19">
            <a:extLst>
              <a:ext uri="{FF2B5EF4-FFF2-40B4-BE49-F238E27FC236}">
                <a16:creationId xmlns:a16="http://schemas.microsoft.com/office/drawing/2014/main" id="{E1388F84-3E3B-E1A2-D9F4-E026A18D00F2}"/>
              </a:ext>
            </a:extLst>
          </p:cNvPr>
          <p:cNvSpPr txBox="1"/>
          <p:nvPr/>
        </p:nvSpPr>
        <p:spPr>
          <a:xfrm>
            <a:off x="2202746" y="7354848"/>
            <a:ext cx="3157087" cy="954107"/>
          </a:xfrm>
          <a:prstGeom prst="rect">
            <a:avLst/>
          </a:prstGeom>
          <a:noFill/>
        </p:spPr>
        <p:txBody>
          <a:bodyPr wrap="square" rtlCol="0">
            <a:spAutoFit/>
          </a:bodyPr>
          <a:lstStyle/>
          <a:p>
            <a:pPr algn="ctr"/>
            <a:r>
              <a:rPr lang="de-AT" sz="2800" dirty="0">
                <a:latin typeface="Aptos Black" panose="020B0004020202020204" pitchFamily="34" charset="0"/>
              </a:rPr>
              <a:t>regional</a:t>
            </a:r>
          </a:p>
          <a:p>
            <a:pPr algn="ctr"/>
            <a:r>
              <a:rPr lang="de-AT" sz="2800" dirty="0" err="1">
                <a:latin typeface="Aptos Black" panose="020B0004020202020204" pitchFamily="34" charset="0"/>
              </a:rPr>
              <a:t>institution</a:t>
            </a:r>
            <a:endParaRPr lang="de-AT" sz="2800" dirty="0">
              <a:latin typeface="Aptos Black" panose="020B0004020202020204" pitchFamily="34" charset="0"/>
            </a:endParaRPr>
          </a:p>
        </p:txBody>
      </p:sp>
    </p:spTree>
    <p:extLst>
      <p:ext uri="{BB962C8B-B14F-4D97-AF65-F5344CB8AC3E}">
        <p14:creationId xmlns:p14="http://schemas.microsoft.com/office/powerpoint/2010/main" val="2594350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950D4FAB-E1D6-03BB-001B-7A3A4CF37070}"/>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BD8B8A8B-992D-5B7C-346F-8DC6E185B6D9}"/>
              </a:ext>
            </a:extLst>
          </p:cNvPr>
          <p:cNvGrpSpPr/>
          <p:nvPr/>
        </p:nvGrpSpPr>
        <p:grpSpPr>
          <a:xfrm>
            <a:off x="-1890658" y="-611237"/>
            <a:ext cx="2922084" cy="10503991"/>
            <a:chOff x="0" y="-57150"/>
            <a:chExt cx="769602" cy="2766483"/>
          </a:xfrm>
        </p:grpSpPr>
        <p:sp>
          <p:nvSpPr>
            <p:cNvPr id="108" name="Google Shape;108;p12">
              <a:extLst>
                <a:ext uri="{FF2B5EF4-FFF2-40B4-BE49-F238E27FC236}">
                  <a16:creationId xmlns:a16="http://schemas.microsoft.com/office/drawing/2014/main" id="{7FCB6794-C9E2-85E1-8804-522A45DBC71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89F4943-D7D9-349E-ACFE-2A6AFA323C8F}"/>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464F06EB-04E8-B3CF-F0DE-A75564881C2E}"/>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383984E6-E56D-F9C3-DAA4-6EA3D3E9B9EB}"/>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E847766-B4C9-16AD-7E64-3704150FAFF5}"/>
              </a:ext>
            </a:extLst>
          </p:cNvPr>
          <p:cNvSpPr txBox="1"/>
          <p:nvPr/>
        </p:nvSpPr>
        <p:spPr>
          <a:xfrm>
            <a:off x="-584764" y="559833"/>
            <a:ext cx="16729875" cy="1554300"/>
          </a:xfrm>
          <a:prstGeom prst="rect">
            <a:avLst/>
          </a:prstGeom>
          <a:noFill/>
          <a:ln>
            <a:noFill/>
          </a:ln>
        </p:spPr>
        <p:txBody>
          <a:bodyPr spcFirstLastPara="1" wrap="square" lIns="91425" tIns="91425" rIns="91425" bIns="91425" anchor="t" anchorCtr="0">
            <a:noAutofit/>
          </a:bodyPr>
          <a:lstStyle/>
          <a:p>
            <a:pPr lvl="0" algn="ctr"/>
            <a:r>
              <a:rPr lang="de-AT" sz="8000" dirty="0" err="1" smtClean="0">
                <a:solidFill>
                  <a:schemeClr val="bg1"/>
                </a:solidFill>
                <a:latin typeface="Anton" pitchFamily="2" charset="77"/>
                <a:ea typeface="Calibri"/>
                <a:cs typeface="Calibri"/>
                <a:sym typeface="Calibri"/>
              </a:rPr>
              <a:t>Barriers</a:t>
            </a:r>
            <a:endParaRPr sz="8000" dirty="0">
              <a:solidFill>
                <a:schemeClr val="bg1"/>
              </a:solidFill>
              <a:latin typeface="Anton" pitchFamily="2" charset="77"/>
              <a:ea typeface="Calibri"/>
              <a:cs typeface="Calibri"/>
              <a:sym typeface="Calibri"/>
            </a:endParaRPr>
          </a:p>
        </p:txBody>
      </p:sp>
      <p:pic>
        <p:nvPicPr>
          <p:cNvPr id="3" name="Grafik 2">
            <a:extLst>
              <a:ext uri="{FF2B5EF4-FFF2-40B4-BE49-F238E27FC236}">
                <a16:creationId xmlns:a16="http://schemas.microsoft.com/office/drawing/2014/main" id="{63232E40-13EC-C5ED-1C40-8742EDD44722}"/>
              </a:ext>
            </a:extLst>
          </p:cNvPr>
          <p:cNvPicPr>
            <a:picLocks noChangeAspect="1"/>
          </p:cNvPicPr>
          <p:nvPr/>
        </p:nvPicPr>
        <p:blipFill>
          <a:blip r:embed="rId5"/>
          <a:stretch>
            <a:fillRect/>
          </a:stretch>
        </p:blipFill>
        <p:spPr>
          <a:xfrm>
            <a:off x="5254195" y="2999778"/>
            <a:ext cx="3358200" cy="3281960"/>
          </a:xfrm>
          <a:prstGeom prst="rect">
            <a:avLst/>
          </a:prstGeom>
        </p:spPr>
      </p:pic>
      <p:pic>
        <p:nvPicPr>
          <p:cNvPr id="9" name="Grafik 8">
            <a:extLst>
              <a:ext uri="{FF2B5EF4-FFF2-40B4-BE49-F238E27FC236}">
                <a16:creationId xmlns:a16="http://schemas.microsoft.com/office/drawing/2014/main" id="{1832AF5B-DB18-7EEB-6554-F00BE25239A0}"/>
              </a:ext>
            </a:extLst>
          </p:cNvPr>
          <p:cNvPicPr>
            <a:picLocks noChangeAspect="1"/>
          </p:cNvPicPr>
          <p:nvPr/>
        </p:nvPicPr>
        <p:blipFill>
          <a:blip r:embed="rId6"/>
          <a:stretch>
            <a:fillRect/>
          </a:stretch>
        </p:blipFill>
        <p:spPr>
          <a:xfrm>
            <a:off x="9144000" y="2879352"/>
            <a:ext cx="2522164" cy="3281960"/>
          </a:xfrm>
          <a:prstGeom prst="rect">
            <a:avLst/>
          </a:prstGeom>
        </p:spPr>
      </p:pic>
      <p:graphicFrame>
        <p:nvGraphicFramePr>
          <p:cNvPr id="115" name="Google Shape;113;p12">
            <a:extLst>
              <a:ext uri="{FF2B5EF4-FFF2-40B4-BE49-F238E27FC236}">
                <a16:creationId xmlns:a16="http://schemas.microsoft.com/office/drawing/2014/main" id="{C134A3B2-D89E-3283-4A26-B33DFFA3F432}"/>
              </a:ext>
            </a:extLst>
          </p:cNvPr>
          <p:cNvGraphicFramePr/>
          <p:nvPr>
            <p:extLst>
              <p:ext uri="{D42A27DB-BD31-4B8C-83A1-F6EECF244321}">
                <p14:modId xmlns:p14="http://schemas.microsoft.com/office/powerpoint/2010/main" val="760776089"/>
              </p:ext>
            </p:extLst>
          </p:nvPr>
        </p:nvGraphicFramePr>
        <p:xfrm>
          <a:off x="2263693" y="5143500"/>
          <a:ext cx="13055075" cy="55069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576281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E92BB6A0-E79C-0698-EE97-AD347F9E20DB}"/>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42DE8807-4AEF-00BF-7B71-D6FCF2D05BE9}"/>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D79B52D9-9B3D-E182-1025-0F5A1E2534B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D9C48483-2CF7-B6B2-D879-768928BE5D55}"/>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EF23B8E6-C231-66E4-1503-39BAE09C367E}"/>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D2D68BB-FF23-580A-7C89-E45B07A0503D}"/>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7B70207-7A18-8D46-FAE1-767B72015F52}"/>
              </a:ext>
            </a:extLst>
          </p:cNvPr>
          <p:cNvSpPr txBox="1"/>
          <p:nvPr/>
        </p:nvSpPr>
        <p:spPr>
          <a:xfrm>
            <a:off x="3634575" y="879875"/>
            <a:ext cx="12679800" cy="1554300"/>
          </a:xfrm>
          <a:prstGeom prst="rect">
            <a:avLst/>
          </a:prstGeom>
          <a:noFill/>
          <a:ln>
            <a:noFill/>
          </a:ln>
        </p:spPr>
        <p:txBody>
          <a:bodyPr spcFirstLastPara="1" wrap="square" lIns="91425" tIns="91425" rIns="91425" bIns="91425" anchor="t" anchorCtr="0">
            <a:noAutofit/>
          </a:bodyPr>
          <a:lstStyle/>
          <a:p>
            <a:pPr lvl="0"/>
            <a:r>
              <a:rPr lang="de-AT" sz="8000" dirty="0" smtClean="0">
                <a:solidFill>
                  <a:schemeClr val="bg1"/>
                </a:solidFill>
                <a:latin typeface="Anton" pitchFamily="2" charset="77"/>
                <a:ea typeface="Calibri"/>
                <a:cs typeface="Calibri"/>
                <a:sym typeface="Calibri"/>
              </a:rPr>
              <a:t>Support </a:t>
            </a:r>
            <a:r>
              <a:rPr lang="de-AT" sz="8000" dirty="0" err="1" smtClean="0">
                <a:solidFill>
                  <a:schemeClr val="bg1"/>
                </a:solidFill>
                <a:latin typeface="Anton" pitchFamily="2" charset="77"/>
                <a:ea typeface="Calibri"/>
                <a:cs typeface="Calibri"/>
                <a:sym typeface="Calibri"/>
              </a:rPr>
              <a:t>Measures</a:t>
            </a:r>
            <a:r>
              <a:rPr lang="de-AT" sz="8000" dirty="0" smtClean="0">
                <a:solidFill>
                  <a:schemeClr val="bg1"/>
                </a:solidFill>
                <a:latin typeface="Anton" pitchFamily="2" charset="77"/>
                <a:ea typeface="Calibri"/>
                <a:cs typeface="Calibri"/>
                <a:sym typeface="Calibri"/>
              </a:rPr>
              <a:t> </a:t>
            </a:r>
            <a:endParaRPr sz="8000" dirty="0">
              <a:solidFill>
                <a:schemeClr val="bg1"/>
              </a:solidFill>
              <a:latin typeface="Anton" pitchFamily="2" charset="77"/>
              <a:ea typeface="Calibri"/>
              <a:cs typeface="Calibri"/>
              <a:sym typeface="Calibri"/>
            </a:endParaRPr>
          </a:p>
        </p:txBody>
      </p:sp>
      <p:pic>
        <p:nvPicPr>
          <p:cNvPr id="3" name="Grafik 2" descr="Ein Bild, das Zeichnung, Darstellung, Kinderkunst, Clipart enthält.&#10;&#10;KI-generierte Inhalte können fehlerhaft sein.">
            <a:extLst>
              <a:ext uri="{FF2B5EF4-FFF2-40B4-BE49-F238E27FC236}">
                <a16:creationId xmlns:a16="http://schemas.microsoft.com/office/drawing/2014/main" id="{6D1ADB4E-92BF-778F-CA5B-D524AECBFA14}"/>
              </a:ext>
            </a:extLst>
          </p:cNvPr>
          <p:cNvPicPr>
            <a:picLocks noChangeAspect="1"/>
          </p:cNvPicPr>
          <p:nvPr/>
        </p:nvPicPr>
        <p:blipFill>
          <a:blip r:embed="rId5"/>
          <a:stretch>
            <a:fillRect/>
          </a:stretch>
        </p:blipFill>
        <p:spPr>
          <a:xfrm>
            <a:off x="293227" y="4068407"/>
            <a:ext cx="2150186" cy="2150186"/>
          </a:xfrm>
          <a:prstGeom prst="rect">
            <a:avLst/>
          </a:prstGeom>
        </p:spPr>
      </p:pic>
      <p:graphicFrame>
        <p:nvGraphicFramePr>
          <p:cNvPr id="115" name="Google Shape;113;p12">
            <a:extLst>
              <a:ext uri="{FF2B5EF4-FFF2-40B4-BE49-F238E27FC236}">
                <a16:creationId xmlns:a16="http://schemas.microsoft.com/office/drawing/2014/main" id="{F98D6D91-F3AB-D4DF-ADB5-4870A47E3FDC}"/>
              </a:ext>
            </a:extLst>
          </p:cNvPr>
          <p:cNvGraphicFramePr/>
          <p:nvPr>
            <p:extLst>
              <p:ext uri="{D42A27DB-BD31-4B8C-83A1-F6EECF244321}">
                <p14:modId xmlns:p14="http://schemas.microsoft.com/office/powerpoint/2010/main" val="3971603885"/>
              </p:ext>
            </p:extLst>
          </p:nvPr>
        </p:nvGraphicFramePr>
        <p:xfrm>
          <a:off x="3634575" y="2893214"/>
          <a:ext cx="13823328" cy="60121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040723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320C96B6-AEBA-758E-3F4E-2B7DEA24F92D}"/>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16DF4F15-32FA-0ED9-9643-DB6909B0E98B}"/>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53E12FD5-D203-AB15-A6A8-0FAB44D0281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F4CF20-D0C9-884F-2F3A-0E3BAD2CD877}"/>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F1F3450C-6386-258F-53DC-2C9642EBF086}"/>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14DC9405-1417-DB29-A6E4-6768D50504CD}"/>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6775DF0E-D998-94AD-D089-D41041BD26EC}"/>
              </a:ext>
            </a:extLst>
          </p:cNvPr>
          <p:cNvSpPr txBox="1"/>
          <p:nvPr/>
        </p:nvSpPr>
        <p:spPr>
          <a:xfrm>
            <a:off x="3842038" y="739385"/>
            <a:ext cx="12679800" cy="1554300"/>
          </a:xfrm>
          <a:prstGeom prst="rect">
            <a:avLst/>
          </a:prstGeom>
          <a:noFill/>
          <a:ln>
            <a:noFill/>
          </a:ln>
        </p:spPr>
        <p:txBody>
          <a:bodyPr spcFirstLastPara="1" wrap="square" lIns="91425" tIns="91425" rIns="91425" bIns="91425" anchor="t" anchorCtr="0">
            <a:noAutofit/>
          </a:bodyPr>
          <a:lstStyle/>
          <a:p>
            <a:pPr lvl="0"/>
            <a:r>
              <a:rPr lang="de-AT" sz="8000" dirty="0" err="1">
                <a:solidFill>
                  <a:schemeClr val="bg1"/>
                </a:solidFill>
                <a:latin typeface="Anton" pitchFamily="2" charset="77"/>
                <a:ea typeface="Calibri"/>
                <a:cs typeface="Calibri"/>
                <a:sym typeface="Calibri"/>
              </a:rPr>
              <a:t>Strategies</a:t>
            </a:r>
            <a:r>
              <a:rPr lang="de-AT" sz="8000" dirty="0">
                <a:solidFill>
                  <a:schemeClr val="bg1"/>
                </a:solidFill>
                <a:latin typeface="Anton" pitchFamily="2" charset="77"/>
                <a:ea typeface="Calibri"/>
                <a:cs typeface="Calibri"/>
                <a:sym typeface="Calibri"/>
              </a:rPr>
              <a:t> </a:t>
            </a:r>
            <a:r>
              <a:rPr lang="de-AT" sz="8000" dirty="0" err="1">
                <a:solidFill>
                  <a:schemeClr val="bg1"/>
                </a:solidFill>
                <a:latin typeface="Anton" pitchFamily="2" charset="77"/>
                <a:ea typeface="Calibri"/>
                <a:cs typeface="Calibri"/>
                <a:sym typeface="Calibri"/>
              </a:rPr>
              <a:t>and</a:t>
            </a:r>
            <a:r>
              <a:rPr lang="de-AT" sz="8000" dirty="0">
                <a:solidFill>
                  <a:schemeClr val="bg1"/>
                </a:solidFill>
                <a:latin typeface="Anton" pitchFamily="2" charset="77"/>
                <a:ea typeface="Calibri"/>
                <a:cs typeface="Calibri"/>
                <a:sym typeface="Calibri"/>
              </a:rPr>
              <a:t> </a:t>
            </a:r>
            <a:r>
              <a:rPr lang="de-AT" sz="8000" dirty="0" err="1">
                <a:solidFill>
                  <a:schemeClr val="bg1"/>
                </a:solidFill>
                <a:latin typeface="Anton" pitchFamily="2" charset="77"/>
                <a:ea typeface="Calibri"/>
                <a:cs typeface="Calibri"/>
                <a:sym typeface="Calibri"/>
              </a:rPr>
              <a:t>solutions</a:t>
            </a:r>
            <a:endParaRPr sz="8000" dirty="0">
              <a:solidFill>
                <a:schemeClr val="bg1"/>
              </a:solidFill>
              <a:latin typeface="Anton" pitchFamily="2" charset="77"/>
              <a:ea typeface="Calibri"/>
              <a:cs typeface="Calibri"/>
              <a:sym typeface="Calibri"/>
            </a:endParaRPr>
          </a:p>
        </p:txBody>
      </p:sp>
      <p:graphicFrame>
        <p:nvGraphicFramePr>
          <p:cNvPr id="115" name="Google Shape;113;p12">
            <a:extLst>
              <a:ext uri="{FF2B5EF4-FFF2-40B4-BE49-F238E27FC236}">
                <a16:creationId xmlns:a16="http://schemas.microsoft.com/office/drawing/2014/main" id="{576126C2-F798-84FF-FECA-A06C79133136}"/>
              </a:ext>
            </a:extLst>
          </p:cNvPr>
          <p:cNvGraphicFramePr/>
          <p:nvPr>
            <p:extLst>
              <p:ext uri="{D42A27DB-BD31-4B8C-83A1-F6EECF244321}">
                <p14:modId xmlns:p14="http://schemas.microsoft.com/office/powerpoint/2010/main" val="158245543"/>
              </p:ext>
            </p:extLst>
          </p:nvPr>
        </p:nvGraphicFramePr>
        <p:xfrm>
          <a:off x="2922084" y="3260900"/>
          <a:ext cx="14519708" cy="41691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Google Shape;110;p12">
            <a:extLst>
              <a:ext uri="{FF2B5EF4-FFF2-40B4-BE49-F238E27FC236}">
                <a16:creationId xmlns:a16="http://schemas.microsoft.com/office/drawing/2014/main" id="{F1F3450C-6386-258F-53DC-2C9642EBF086}"/>
              </a:ext>
            </a:extLst>
          </p:cNvPr>
          <p:cNvSpPr/>
          <p:nvPr/>
        </p:nvSpPr>
        <p:spPr>
          <a:xfrm>
            <a:off x="603783" y="3861435"/>
            <a:ext cx="2133600" cy="1282065"/>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solidFill>
              <a:schemeClr val="bg2">
                <a:lumMod val="75000"/>
              </a:schemeClr>
            </a:solidFill>
          </a:ln>
        </p:spPr>
        <p:txBody>
          <a:bodyPr spcFirstLastPara="1" wrap="square" lIns="91425" tIns="45700" rIns="91425" bIns="45700" anchor="t" anchorCtr="0">
            <a:noAutofit/>
          </a:bodyPr>
          <a:lstStyle/>
          <a:p>
            <a:endParaRPr lang="de-AT"/>
          </a:p>
        </p:txBody>
      </p:sp>
    </p:spTree>
    <p:extLst>
      <p:ext uri="{BB962C8B-B14F-4D97-AF65-F5344CB8AC3E}">
        <p14:creationId xmlns:p14="http://schemas.microsoft.com/office/powerpoint/2010/main" val="1402726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828650" y="-71496"/>
            <a:ext cx="15459350" cy="10358496"/>
          </a:xfrm>
          <a:prstGeom prst="rect">
            <a:avLst/>
          </a:prstGeom>
        </p:spPr>
      </p:pic>
      <p:grpSp>
        <p:nvGrpSpPr>
          <p:cNvPr id="107" name="Google Shape;107;p12"/>
          <p:cNvGrpSpPr/>
          <p:nvPr/>
        </p:nvGrpSpPr>
        <p:grpSpPr>
          <a:xfrm>
            <a:off x="2203429" y="-99674"/>
            <a:ext cx="16416345" cy="3091725"/>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grpSp>
        <p:nvGrpSpPr>
          <p:cNvPr id="9" name="Google Shape;84;p1"/>
          <p:cNvGrpSpPr/>
          <p:nvPr/>
        </p:nvGrpSpPr>
        <p:grpSpPr>
          <a:xfrm>
            <a:off x="-2622" y="-305474"/>
            <a:ext cx="2922084" cy="10592474"/>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Rechteck 2"/>
          <p:cNvSpPr/>
          <p:nvPr/>
        </p:nvSpPr>
        <p:spPr>
          <a:xfrm>
            <a:off x="3499776" y="179491"/>
            <a:ext cx="13885532" cy="4745915"/>
          </a:xfrm>
          <a:prstGeom prst="rect">
            <a:avLst/>
          </a:prstGeom>
        </p:spPr>
        <p:txBody>
          <a:bodyPr wrap="none">
            <a:spAutoFit/>
          </a:bodyPr>
          <a:lstStyle/>
          <a:p>
            <a:pPr>
              <a:lnSpc>
                <a:spcPct val="140000"/>
              </a:lnSpc>
            </a:pPr>
            <a:r>
              <a:rPr lang="en-US" sz="5400" spc="300" dirty="0" smtClean="0">
                <a:solidFill>
                  <a:srgbClr val="FFFFFF"/>
                </a:solidFill>
                <a:latin typeface="Anton"/>
                <a:sym typeface="Anton"/>
              </a:rPr>
              <a:t>Theory Background - Education &amp; Language</a:t>
            </a:r>
          </a:p>
          <a:p>
            <a:pPr>
              <a:lnSpc>
                <a:spcPct val="140000"/>
              </a:lnSpc>
            </a:pPr>
            <a:endParaRPr lang="en-GB" sz="5400" b="1" dirty="0" smtClean="0">
              <a:solidFill>
                <a:schemeClr val="bg1"/>
              </a:solidFill>
              <a:latin typeface="Quicksand Medium"/>
              <a:ea typeface="Calibri" panose="020F0502020204030204" pitchFamily="34" charset="0"/>
              <a:cs typeface="Times New Roman" panose="02020603050405020304" pitchFamily="18" charset="0"/>
            </a:endParaRPr>
          </a:p>
          <a:p>
            <a:pPr>
              <a:lnSpc>
                <a:spcPct val="140000"/>
              </a:lnSpc>
            </a:pPr>
            <a:endParaRPr lang="en-GB" sz="5400" b="1" dirty="0">
              <a:solidFill>
                <a:schemeClr val="bg1"/>
              </a:solidFill>
              <a:latin typeface="Quicksand Medium"/>
              <a:ea typeface="Calibri" panose="020F0502020204030204" pitchFamily="34" charset="0"/>
              <a:cs typeface="Times New Roman" panose="02020603050405020304" pitchFamily="18" charset="0"/>
            </a:endParaRPr>
          </a:p>
          <a:p>
            <a:pPr lvl="0">
              <a:lnSpc>
                <a:spcPct val="140000"/>
              </a:lnSpc>
            </a:pPr>
            <a:endParaRPr lang="en-US" sz="5400" dirty="0"/>
          </a:p>
        </p:txBody>
      </p:sp>
      <p:pic>
        <p:nvPicPr>
          <p:cNvPr id="20" name="Grafik 19"/>
          <p:cNvPicPr>
            <a:picLocks noChangeAspect="1"/>
          </p:cNvPicPr>
          <p:nvPr/>
        </p:nvPicPr>
        <p:blipFill>
          <a:blip r:embed="rId6"/>
          <a:stretch>
            <a:fillRect/>
          </a:stretch>
        </p:blipFill>
        <p:spPr>
          <a:xfrm>
            <a:off x="532150" y="5100172"/>
            <a:ext cx="1685324" cy="16988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Rechteck 13"/>
          <p:cNvSpPr/>
          <p:nvPr/>
        </p:nvSpPr>
        <p:spPr>
          <a:xfrm>
            <a:off x="3544683" y="7880658"/>
            <a:ext cx="9144000" cy="2492990"/>
          </a:xfrm>
          <a:prstGeom prst="rect">
            <a:avLst/>
          </a:prstGeom>
        </p:spPr>
        <p:txBody>
          <a:bodyPr>
            <a:spAutoFit/>
          </a:bodyPr>
          <a:lstStyle/>
          <a:p>
            <a:endParaRPr lang="en-GB" sz="2400" dirty="0">
              <a:solidFill>
                <a:schemeClr val="bg1"/>
              </a:solidFill>
              <a:latin typeface="Quicksand" panose="020B0604020202020204" charset="0"/>
              <a:ea typeface="Calibri" panose="020F0502020204030204" pitchFamily="34" charset="0"/>
              <a:cs typeface="Quicksand" panose="020B0604020202020204" charset="0"/>
            </a:endParaRPr>
          </a:p>
          <a:p>
            <a:r>
              <a:rPr lang="en-GB" sz="2800" dirty="0" smtClean="0">
                <a:solidFill>
                  <a:schemeClr val="bg1"/>
                </a:solidFill>
                <a:latin typeface="Quicksand" panose="020B0604020202020204" charset="0"/>
                <a:ea typeface="Calibri" panose="020F0502020204030204" pitchFamily="34" charset="0"/>
                <a:cs typeface="Quicksand" panose="020B0604020202020204" charset="0"/>
              </a:rPr>
              <a:t>	Models </a:t>
            </a:r>
            <a:r>
              <a:rPr lang="en-GB" sz="2800" dirty="0">
                <a:solidFill>
                  <a:schemeClr val="bg1"/>
                </a:solidFill>
                <a:latin typeface="Quicksand" panose="020B0604020202020204" charset="0"/>
                <a:ea typeface="Calibri" panose="020F0502020204030204" pitchFamily="34" charset="0"/>
                <a:cs typeface="Quicksand" panose="020B0604020202020204" charset="0"/>
              </a:rPr>
              <a:t>of </a:t>
            </a:r>
            <a:r>
              <a:rPr lang="en-GB" sz="2800" dirty="0" smtClean="0">
                <a:solidFill>
                  <a:schemeClr val="bg1"/>
                </a:solidFill>
                <a:latin typeface="Quicksand" panose="020B0604020202020204" charset="0"/>
                <a:ea typeface="Calibri" panose="020F0502020204030204" pitchFamily="34" charset="0"/>
                <a:cs typeface="Quicksand" panose="020B0604020202020204" charset="0"/>
              </a:rPr>
              <a:t>accessibility</a:t>
            </a:r>
            <a:br>
              <a:rPr lang="en-GB" sz="2800" dirty="0" smtClean="0">
                <a:solidFill>
                  <a:schemeClr val="bg1"/>
                </a:solidFill>
                <a:latin typeface="Quicksand" panose="020B0604020202020204" charset="0"/>
                <a:ea typeface="Calibri" panose="020F0502020204030204" pitchFamily="34" charset="0"/>
                <a:cs typeface="Quicksand" panose="020B0604020202020204" charset="0"/>
              </a:rPr>
            </a:br>
            <a:r>
              <a:rPr lang="en-GB" sz="2800" dirty="0" smtClean="0">
                <a:solidFill>
                  <a:schemeClr val="bg1"/>
                </a:solidFill>
                <a:latin typeface="Quicksand" panose="020B0604020202020204" charset="0"/>
                <a:ea typeface="Calibri" panose="020F0502020204030204" pitchFamily="34" charset="0"/>
                <a:cs typeface="Quicksand" panose="020B0604020202020204" charset="0"/>
              </a:rPr>
              <a:t> </a:t>
            </a:r>
          </a:p>
          <a:p>
            <a:r>
              <a:rPr lang="en-GB" sz="2800" dirty="0" smtClean="0">
                <a:solidFill>
                  <a:schemeClr val="bg1"/>
                </a:solidFill>
                <a:latin typeface="Quicksand" panose="020B0604020202020204" charset="0"/>
                <a:cs typeface="Quicksand" panose="020B0604020202020204" charset="0"/>
              </a:rPr>
              <a:t>	Language </a:t>
            </a:r>
            <a:r>
              <a:rPr lang="en-GB" sz="2800" dirty="0" err="1" smtClean="0">
                <a:solidFill>
                  <a:schemeClr val="bg1"/>
                </a:solidFill>
                <a:latin typeface="Quicksand" panose="020B0604020202020204" charset="0"/>
                <a:cs typeface="Quicksand" panose="020B0604020202020204" charset="0"/>
              </a:rPr>
              <a:t>Diverstiy</a:t>
            </a:r>
            <a:r>
              <a:rPr lang="en-GB" sz="2800" dirty="0" smtClean="0">
                <a:solidFill>
                  <a:schemeClr val="bg1"/>
                </a:solidFill>
                <a:latin typeface="Quicksand" panose="020B0604020202020204" charset="0"/>
                <a:cs typeface="Quicksand" panose="020B0604020202020204" charset="0"/>
              </a:rPr>
              <a:t> in the Classroom</a:t>
            </a:r>
          </a:p>
          <a:p>
            <a:endParaRPr lang="en-GB" sz="2400" dirty="0">
              <a:solidFill>
                <a:schemeClr val="bg1"/>
              </a:solidFill>
              <a:latin typeface="Arial Black" panose="020B0A04020102020204" pitchFamily="34" charset="0"/>
              <a:cs typeface="Quicksand" panose="020B0604020202020204" charset="0"/>
            </a:endParaRPr>
          </a:p>
          <a:p>
            <a:endParaRPr lang="de-AT" sz="2400" dirty="0">
              <a:solidFill>
                <a:schemeClr val="bg1"/>
              </a:solidFill>
              <a:latin typeface="Arial Black" panose="020B0A04020102020204" pitchFamily="34" charset="0"/>
              <a:cs typeface="Quicksand" panose="020B0604020202020204" charset="0"/>
            </a:endParaRPr>
          </a:p>
        </p:txBody>
      </p:sp>
      <p:sp>
        <p:nvSpPr>
          <p:cNvPr id="17" name="Rechteck 16"/>
          <p:cNvSpPr/>
          <p:nvPr/>
        </p:nvSpPr>
        <p:spPr>
          <a:xfrm>
            <a:off x="3675671" y="1189239"/>
            <a:ext cx="13765307" cy="1122551"/>
          </a:xfrm>
          <a:prstGeom prst="rect">
            <a:avLst/>
          </a:prstGeom>
        </p:spPr>
        <p:txBody>
          <a:bodyPr wrap="none">
            <a:spAutoFit/>
          </a:bodyPr>
          <a:lstStyle/>
          <a:p>
            <a:pPr>
              <a:lnSpc>
                <a:spcPct val="140000"/>
              </a:lnSpc>
            </a:pPr>
            <a:r>
              <a:rPr lang="en-GB" sz="5400" b="1" dirty="0">
                <a:solidFill>
                  <a:schemeClr val="bg1"/>
                </a:solidFill>
                <a:latin typeface="Quicksand" panose="020B0604020202020204" charset="0"/>
                <a:ea typeface="Calibri" panose="020F0502020204030204" pitchFamily="34" charset="0"/>
                <a:cs typeface="Quicksand" panose="020B0604020202020204" charset="0"/>
              </a:rPr>
              <a:t>Vygotsky’s socio-cultural learning theory</a:t>
            </a:r>
            <a:endParaRPr lang="en-US" sz="5400" spc="300" dirty="0">
              <a:solidFill>
                <a:schemeClr val="bg1"/>
              </a:solidFill>
              <a:latin typeface="Quicksand" panose="020B0604020202020204" charset="0"/>
              <a:cs typeface="Quicksand" panose="020B0604020202020204" charset="0"/>
              <a:sym typeface="Anton"/>
            </a:endParaRPr>
          </a:p>
        </p:txBody>
      </p:sp>
      <p:sp>
        <p:nvSpPr>
          <p:cNvPr id="31" name="Flussdiagramm: Zusammenführen 30"/>
          <p:cNvSpPr/>
          <p:nvPr/>
        </p:nvSpPr>
        <p:spPr>
          <a:xfrm>
            <a:off x="4565388" y="3407361"/>
            <a:ext cx="3356459" cy="4655940"/>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pic>
        <p:nvPicPr>
          <p:cNvPr id="35" name="Grafik 34">
            <a:extLst>
              <a:ext uri="{FF2B5EF4-FFF2-40B4-BE49-F238E27FC236}">
                <a16:creationId xmlns:a16="http://schemas.microsoft.com/office/drawing/2014/main" id="{9E6987B2-4930-B256-60AB-8BFAD8EC86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12385" y="3080473"/>
            <a:ext cx="8278116" cy="5872968"/>
          </a:xfrm>
          <a:prstGeom prst="rect">
            <a:avLst/>
          </a:prstGeom>
        </p:spPr>
      </p:pic>
      <p:sp>
        <p:nvSpPr>
          <p:cNvPr id="16" name="Rechteck 15"/>
          <p:cNvSpPr/>
          <p:nvPr/>
        </p:nvSpPr>
        <p:spPr>
          <a:xfrm>
            <a:off x="9383328" y="3473956"/>
            <a:ext cx="8235920" cy="1569660"/>
          </a:xfrm>
          <a:prstGeom prst="rect">
            <a:avLst/>
          </a:prstGeom>
        </p:spPr>
        <p:txBody>
          <a:bodyPr wrap="square">
            <a:spAutoFit/>
          </a:bodyPr>
          <a:lstStyle/>
          <a:p>
            <a:pPr algn="ctr"/>
            <a:r>
              <a:rPr lang="en-US" sz="2400" dirty="0">
                <a:solidFill>
                  <a:schemeClr val="tx1"/>
                </a:solidFill>
                <a:latin typeface="Arial Black" panose="020B0A04020102020204" pitchFamily="34" charset="0"/>
                <a:cs typeface="Quicksand" panose="020B0604020202020204" charset="0"/>
              </a:rPr>
              <a:t>“The ability to express oneself </a:t>
            </a:r>
            <a:br>
              <a:rPr lang="en-US" sz="2400" dirty="0">
                <a:solidFill>
                  <a:schemeClr val="tx1"/>
                </a:solidFill>
                <a:latin typeface="Arial Black" panose="020B0A04020102020204" pitchFamily="34" charset="0"/>
                <a:cs typeface="Quicksand" panose="020B0604020202020204" charset="0"/>
              </a:rPr>
            </a:br>
            <a:r>
              <a:rPr lang="en-US" sz="2400" dirty="0">
                <a:solidFill>
                  <a:schemeClr val="tx1"/>
                </a:solidFill>
                <a:latin typeface="Arial Black" panose="020B0A04020102020204" pitchFamily="34" charset="0"/>
                <a:cs typeface="Quicksand" panose="020B0604020202020204" charset="0"/>
              </a:rPr>
              <a:t>in any environment, </a:t>
            </a:r>
          </a:p>
          <a:p>
            <a:pPr algn="ctr"/>
            <a:r>
              <a:rPr lang="en-US" sz="2400" dirty="0">
                <a:solidFill>
                  <a:schemeClr val="tx1"/>
                </a:solidFill>
                <a:latin typeface="Arial Black" panose="020B0A04020102020204" pitchFamily="34" charset="0"/>
                <a:cs typeface="Quicksand" panose="020B0604020202020204" charset="0"/>
              </a:rPr>
              <a:t>especially in the classroom,</a:t>
            </a:r>
          </a:p>
          <a:p>
            <a:pPr algn="ctr"/>
            <a:r>
              <a:rPr lang="en-US" sz="2400" dirty="0">
                <a:solidFill>
                  <a:schemeClr val="tx1"/>
                </a:solidFill>
                <a:latin typeface="Arial Black" panose="020B0A04020102020204" pitchFamily="34" charset="0"/>
                <a:cs typeface="Quicksand" panose="020B0604020202020204" charset="0"/>
              </a:rPr>
              <a:t>is crucial for intellectual development.”</a:t>
            </a:r>
            <a:endParaRPr lang="de-AT" sz="2400" dirty="0">
              <a:solidFill>
                <a:schemeClr val="tx1"/>
              </a:solidFill>
              <a:latin typeface="Arial Black" panose="020B0A04020102020204" pitchFamily="34" charset="0"/>
              <a:cs typeface="Quicksand" panose="020B0604020202020204" charset="0"/>
            </a:endParaRPr>
          </a:p>
        </p:txBody>
      </p:sp>
      <p:pic>
        <p:nvPicPr>
          <p:cNvPr id="4" name="Grafik 3"/>
          <p:cNvPicPr>
            <a:picLocks noChangeAspect="1"/>
          </p:cNvPicPr>
          <p:nvPr/>
        </p:nvPicPr>
        <p:blipFill>
          <a:blip r:embed="rId8"/>
          <a:stretch>
            <a:fillRect/>
          </a:stretch>
        </p:blipFill>
        <p:spPr>
          <a:xfrm>
            <a:off x="10164705" y="5407311"/>
            <a:ext cx="4008210" cy="26467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4" name="Textfeld 33"/>
          <p:cNvSpPr txBox="1"/>
          <p:nvPr/>
        </p:nvSpPr>
        <p:spPr>
          <a:xfrm>
            <a:off x="14424523" y="5711391"/>
            <a:ext cx="3748180" cy="2431435"/>
          </a:xfrm>
          <a:prstGeom prst="rect">
            <a:avLst/>
          </a:prstGeom>
          <a:noFill/>
        </p:spPr>
        <p:txBody>
          <a:bodyPr wrap="square" rtlCol="0">
            <a:spAutoFit/>
          </a:bodyPr>
          <a:lstStyle/>
          <a:p>
            <a:r>
              <a:rPr lang="de-AT" sz="1800" dirty="0">
                <a:latin typeface="Quicksand" panose="020B0604020202020204" charset="0"/>
                <a:cs typeface="Quicksand" panose="020B0604020202020204" charset="0"/>
              </a:rPr>
              <a:t>r</a:t>
            </a:r>
            <a:r>
              <a:rPr lang="de-AT" sz="1800" dirty="0" smtClean="0">
                <a:latin typeface="Quicksand" panose="020B0604020202020204" charset="0"/>
                <a:cs typeface="Quicksand" panose="020B0604020202020204" charset="0"/>
              </a:rPr>
              <a:t>ussischer Psychologe</a:t>
            </a:r>
          </a:p>
          <a:p>
            <a:r>
              <a:rPr lang="de-AT" sz="1800" dirty="0">
                <a:latin typeface="Quicksand" panose="020B0604020202020204" charset="0"/>
                <a:cs typeface="Quicksand" panose="020B0604020202020204" charset="0"/>
              </a:rPr>
              <a:t>1886 – 1934, </a:t>
            </a:r>
            <a:r>
              <a:rPr lang="de-AT" sz="1800" dirty="0" smtClean="0">
                <a:latin typeface="Quicksand" panose="020B0604020202020204" charset="0"/>
                <a:cs typeface="Quicksand" panose="020B0604020202020204" charset="0"/>
              </a:rPr>
              <a:t>Moskau</a:t>
            </a:r>
            <a:endParaRPr lang="de-AT" sz="1800" dirty="0">
              <a:latin typeface="Quicksand" panose="020B0604020202020204" charset="0"/>
              <a:cs typeface="Quicksand" panose="020B0604020202020204" charset="0"/>
            </a:endParaRPr>
          </a:p>
          <a:p>
            <a:r>
              <a:rPr lang="de-AT" sz="1800" dirty="0" smtClean="0">
                <a:latin typeface="Quicksand" panose="020B0604020202020204" charset="0"/>
                <a:cs typeface="Quicksand" panose="020B0604020202020204" charset="0"/>
              </a:rPr>
              <a:t>Bildungs- und Entwicklungspsychologie</a:t>
            </a:r>
            <a:r>
              <a:rPr lang="de-AT" sz="1200" dirty="0" smtClean="0">
                <a:latin typeface="Arial Black" panose="020B0A04020102020204" pitchFamily="34" charset="0"/>
                <a:cs typeface="Quicksand" panose="020B0604020202020204" charset="0"/>
              </a:rPr>
              <a:t/>
            </a:r>
            <a:br>
              <a:rPr lang="de-AT" sz="1200" dirty="0" smtClean="0">
                <a:latin typeface="Arial Black" panose="020B0A04020102020204" pitchFamily="34" charset="0"/>
                <a:cs typeface="Quicksand" panose="020B0604020202020204" charset="0"/>
              </a:rPr>
            </a:br>
            <a:r>
              <a:rPr lang="de-AT" sz="1200" dirty="0">
                <a:latin typeface="Arial Black" panose="020B0A04020102020204" pitchFamily="34" charset="0"/>
                <a:cs typeface="Quicksand" panose="020B0604020202020204" charset="0"/>
              </a:rPr>
              <a:t> </a:t>
            </a:r>
            <a:endParaRPr lang="de-AT" sz="1200" dirty="0" smtClean="0">
              <a:latin typeface="Arial Black" panose="020B0A04020102020204" pitchFamily="34" charset="0"/>
              <a:cs typeface="Quicksand" panose="020B0604020202020204" charset="0"/>
            </a:endParaRPr>
          </a:p>
          <a:p>
            <a:endParaRPr lang="de-AT" sz="2000" b="1" dirty="0">
              <a:latin typeface="Quicksand" panose="020B0604020202020204" charset="0"/>
              <a:cs typeface="Quicksand" panose="020B0604020202020204" charset="0"/>
            </a:endParaRPr>
          </a:p>
          <a:p>
            <a:endParaRPr lang="de-AT" sz="2000" b="1" dirty="0" smtClean="0">
              <a:latin typeface="Quicksand" panose="020B0604020202020204" charset="0"/>
              <a:cs typeface="Quicksand" panose="020B0604020202020204" charset="0"/>
            </a:endParaRPr>
          </a:p>
          <a:p>
            <a:endParaRPr lang="de-AT" b="1" dirty="0" smtClean="0">
              <a:latin typeface="Quicksand" panose="020B0604020202020204" charset="0"/>
              <a:cs typeface="Quicksand" panose="020B0604020202020204" charset="0"/>
            </a:endParaRPr>
          </a:p>
          <a:p>
            <a:endParaRPr lang="de-AT" b="1" dirty="0"/>
          </a:p>
        </p:txBody>
      </p:sp>
      <p:sp>
        <p:nvSpPr>
          <p:cNvPr id="36" name="Flussdiagramm: Zusammenführen 35"/>
          <p:cNvSpPr/>
          <p:nvPr/>
        </p:nvSpPr>
        <p:spPr>
          <a:xfrm rot="16200000">
            <a:off x="3656033" y="9070409"/>
            <a:ext cx="721728" cy="626709"/>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37" name="Flussdiagramm: Zusammenführen 36"/>
          <p:cNvSpPr/>
          <p:nvPr/>
        </p:nvSpPr>
        <p:spPr>
          <a:xfrm rot="16200000">
            <a:off x="3672220" y="8203081"/>
            <a:ext cx="721728" cy="626709"/>
          </a:xfrm>
          <a:prstGeom prst="flowChartMerg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bg1"/>
              </a:solidFill>
            </a:endParaRPr>
          </a:p>
        </p:txBody>
      </p:sp>
      <p:sp>
        <p:nvSpPr>
          <p:cNvPr id="6" name="Rechteck 5"/>
          <p:cNvSpPr/>
          <p:nvPr/>
        </p:nvSpPr>
        <p:spPr>
          <a:xfrm>
            <a:off x="10662828" y="8234675"/>
            <a:ext cx="5463355" cy="307777"/>
          </a:xfrm>
          <a:prstGeom prst="rect">
            <a:avLst/>
          </a:prstGeom>
          <a:solidFill>
            <a:schemeClr val="bg1"/>
          </a:solidFill>
        </p:spPr>
        <p:txBody>
          <a:bodyPr wrap="none">
            <a:spAutoFit/>
          </a:bodyPr>
          <a:lstStyle/>
          <a:p>
            <a:r>
              <a:rPr lang="en-US" dirty="0" smtClean="0">
                <a:hlinkClick r:id="rId9"/>
              </a:rPr>
              <a:t>Source: Lev </a:t>
            </a:r>
            <a:r>
              <a:rPr lang="en-US" dirty="0">
                <a:hlinkClick r:id="rId9"/>
              </a:rPr>
              <a:t>Vygotsky's Instagram, Twitter &amp; Facebook on </a:t>
            </a:r>
            <a:r>
              <a:rPr lang="en-US" dirty="0" err="1">
                <a:hlinkClick r:id="rId9"/>
              </a:rPr>
              <a:t>IDCrawl</a:t>
            </a:r>
            <a:endParaRPr lang="de-AT" dirty="0"/>
          </a:p>
        </p:txBody>
      </p:sp>
    </p:spTree>
    <p:extLst>
      <p:ext uri="{BB962C8B-B14F-4D97-AF65-F5344CB8AC3E}">
        <p14:creationId xmlns:p14="http://schemas.microsoft.com/office/powerpoint/2010/main" val="1479869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919462" y="363244"/>
            <a:ext cx="15459350" cy="10358496"/>
          </a:xfrm>
          <a:prstGeom prst="rect">
            <a:avLst/>
          </a:prstGeom>
        </p:spPr>
      </p:pic>
      <p:grpSp>
        <p:nvGrpSpPr>
          <p:cNvPr id="107" name="Google Shape;107;p12"/>
          <p:cNvGrpSpPr/>
          <p:nvPr/>
        </p:nvGrpSpPr>
        <p:grpSpPr>
          <a:xfrm>
            <a:off x="2203429" y="-99674"/>
            <a:ext cx="16416345" cy="3091725"/>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grpSp>
        <p:nvGrpSpPr>
          <p:cNvPr id="9" name="Google Shape;84;p1"/>
          <p:cNvGrpSpPr/>
          <p:nvPr/>
        </p:nvGrpSpPr>
        <p:grpSpPr>
          <a:xfrm>
            <a:off x="-2622" y="-305474"/>
            <a:ext cx="2922084" cy="10592474"/>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4" name="Grafik 23"/>
          <p:cNvPicPr>
            <a:picLocks noChangeAspect="1"/>
          </p:cNvPicPr>
          <p:nvPr/>
        </p:nvPicPr>
        <p:blipFill>
          <a:blip r:embed="rId6"/>
          <a:stretch>
            <a:fillRect/>
          </a:stretch>
        </p:blipFill>
        <p:spPr>
          <a:xfrm>
            <a:off x="5125513" y="3417817"/>
            <a:ext cx="9526926" cy="2905604"/>
          </a:xfrm>
          <a:prstGeom prst="rect">
            <a:avLst/>
          </a:prstGeom>
        </p:spPr>
      </p:pic>
      <p:pic>
        <p:nvPicPr>
          <p:cNvPr id="26" name="Grafik 25"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7"/>
          <a:stretch>
            <a:fillRect/>
          </a:stretch>
        </p:blipFill>
        <p:spPr>
          <a:xfrm>
            <a:off x="-381946" y="3861530"/>
            <a:ext cx="3680733" cy="3680733"/>
          </a:xfrm>
          <a:prstGeom prst="rect">
            <a:avLst/>
          </a:prstGeom>
          <a:effectLst/>
        </p:spPr>
      </p:pic>
      <p:sp>
        <p:nvSpPr>
          <p:cNvPr id="5" name="Textfeld 4"/>
          <p:cNvSpPr txBox="1"/>
          <p:nvPr/>
        </p:nvSpPr>
        <p:spPr>
          <a:xfrm>
            <a:off x="791832" y="5376827"/>
            <a:ext cx="1617172" cy="461665"/>
          </a:xfrm>
          <a:prstGeom prst="rect">
            <a:avLst/>
          </a:prstGeom>
          <a:noFill/>
        </p:spPr>
        <p:txBody>
          <a:bodyPr wrap="square" rtlCol="0">
            <a:spAutoFit/>
          </a:bodyPr>
          <a:lstStyle/>
          <a:p>
            <a:r>
              <a:rPr lang="de-AT" sz="2400" dirty="0" err="1" smtClean="0">
                <a:latin typeface="Arial Black" panose="020B0A04020102020204" pitchFamily="34" charset="0"/>
              </a:rPr>
              <a:t>Activity</a:t>
            </a:r>
            <a:endParaRPr lang="de-AT" sz="2400" dirty="0">
              <a:latin typeface="Arial Black" panose="020B0A04020102020204" pitchFamily="34" charset="0"/>
            </a:endParaRPr>
          </a:p>
        </p:txBody>
      </p:sp>
      <p:sp>
        <p:nvSpPr>
          <p:cNvPr id="7" name="Textfeld 6"/>
          <p:cNvSpPr txBox="1"/>
          <p:nvPr/>
        </p:nvSpPr>
        <p:spPr>
          <a:xfrm>
            <a:off x="6757083" y="1061466"/>
            <a:ext cx="8748662" cy="769441"/>
          </a:xfrm>
          <a:prstGeom prst="rect">
            <a:avLst/>
          </a:prstGeom>
          <a:noFill/>
        </p:spPr>
        <p:txBody>
          <a:bodyPr wrap="square" rtlCol="0">
            <a:spAutoFit/>
          </a:bodyPr>
          <a:lstStyle/>
          <a:p>
            <a:r>
              <a:rPr lang="de-AT" sz="4400" dirty="0" err="1" smtClean="0">
                <a:solidFill>
                  <a:schemeClr val="bg1"/>
                </a:solidFill>
                <a:latin typeface="Anton" panose="020B0604020202020204" charset="0"/>
              </a:rPr>
              <a:t>Finding</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Practical</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Examples</a:t>
            </a:r>
            <a:endParaRPr lang="de-AT" sz="4400" dirty="0">
              <a:latin typeface="Anton" panose="020B0604020202020204" charset="0"/>
            </a:endParaRPr>
          </a:p>
        </p:txBody>
      </p:sp>
      <p:sp>
        <p:nvSpPr>
          <p:cNvPr id="6" name="Textfeld 5"/>
          <p:cNvSpPr txBox="1"/>
          <p:nvPr/>
        </p:nvSpPr>
        <p:spPr>
          <a:xfrm>
            <a:off x="5672576" y="6796948"/>
            <a:ext cx="2457520" cy="1508105"/>
          </a:xfrm>
          <a:prstGeom prst="rect">
            <a:avLst/>
          </a:prstGeom>
          <a:noFill/>
        </p:spPr>
        <p:txBody>
          <a:bodyPr wrap="square" rtlCol="0">
            <a:spAutoFit/>
          </a:bodyPr>
          <a:lstStyle/>
          <a:p>
            <a:r>
              <a:rPr lang="de-AT" sz="3200" b="1" dirty="0" smtClean="0">
                <a:latin typeface="Quicksand" panose="020B0604020202020204" charset="0"/>
                <a:cs typeface="Quicksand" panose="020B0604020202020204" charset="0"/>
              </a:rPr>
              <a:t>WHY</a:t>
            </a:r>
          </a:p>
          <a:p>
            <a:r>
              <a:rPr lang="de-AT" sz="2000" dirty="0" err="1" smtClean="0">
                <a:latin typeface="Quicksand" panose="020B0604020202020204" charset="0"/>
                <a:cs typeface="Quicksand" panose="020B0604020202020204" charset="0"/>
              </a:rPr>
              <a:t>Stimulate</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interest</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and</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motivation</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for</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learning</a:t>
            </a:r>
            <a:endParaRPr lang="de-AT" sz="2000" dirty="0">
              <a:latin typeface="Quicksand" panose="020B0604020202020204" charset="0"/>
              <a:cs typeface="Quicksand" panose="020B0604020202020204" charset="0"/>
            </a:endParaRPr>
          </a:p>
        </p:txBody>
      </p:sp>
      <p:pic>
        <p:nvPicPr>
          <p:cNvPr id="8" name="Grafik 7"/>
          <p:cNvPicPr>
            <a:picLocks noChangeAspect="1"/>
          </p:cNvPicPr>
          <p:nvPr/>
        </p:nvPicPr>
        <p:blipFill>
          <a:blip r:embed="rId8"/>
          <a:stretch>
            <a:fillRect/>
          </a:stretch>
        </p:blipFill>
        <p:spPr>
          <a:xfrm>
            <a:off x="10606837" y="260006"/>
            <a:ext cx="5210175" cy="752475"/>
          </a:xfrm>
          <a:prstGeom prst="rect">
            <a:avLst/>
          </a:prstGeom>
        </p:spPr>
      </p:pic>
      <p:sp>
        <p:nvSpPr>
          <p:cNvPr id="12" name="Textfeld 11"/>
          <p:cNvSpPr txBox="1"/>
          <p:nvPr/>
        </p:nvSpPr>
        <p:spPr>
          <a:xfrm>
            <a:off x="8985842" y="6728219"/>
            <a:ext cx="2405425" cy="1815882"/>
          </a:xfrm>
          <a:prstGeom prst="rect">
            <a:avLst/>
          </a:prstGeom>
          <a:noFill/>
        </p:spPr>
        <p:txBody>
          <a:bodyPr wrap="square" rtlCol="0">
            <a:spAutoFit/>
          </a:bodyPr>
          <a:lstStyle/>
          <a:p>
            <a:r>
              <a:rPr lang="de-AT" sz="3200" b="1" dirty="0" smtClean="0">
                <a:latin typeface="Quicksand" panose="020B0604020202020204" charset="0"/>
                <a:cs typeface="Quicksand" panose="020B0604020202020204" charset="0"/>
              </a:rPr>
              <a:t>WHAT</a:t>
            </a:r>
          </a:p>
          <a:p>
            <a:r>
              <a:rPr lang="de-AT" sz="2000" dirty="0" err="1" smtClean="0">
                <a:latin typeface="Quicksand" panose="020B0604020202020204" charset="0"/>
                <a:cs typeface="Quicksand" panose="020B0604020202020204" charset="0"/>
              </a:rPr>
              <a:t>Present</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information</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and</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content</a:t>
            </a:r>
            <a:r>
              <a:rPr lang="de-AT" sz="2000" dirty="0" smtClean="0">
                <a:latin typeface="Quicksand" panose="020B0604020202020204" charset="0"/>
                <a:cs typeface="Quicksand" panose="020B0604020202020204" charset="0"/>
              </a:rPr>
              <a:t> in different </a:t>
            </a:r>
            <a:r>
              <a:rPr lang="de-AT" sz="2000" dirty="0" err="1" smtClean="0">
                <a:latin typeface="Quicksand" panose="020B0604020202020204" charset="0"/>
                <a:cs typeface="Quicksand" panose="020B0604020202020204" charset="0"/>
              </a:rPr>
              <a:t>ways</a:t>
            </a:r>
            <a:endParaRPr lang="de-AT" sz="2000" dirty="0">
              <a:latin typeface="Quicksand" panose="020B0604020202020204" charset="0"/>
              <a:cs typeface="Quicksand" panose="020B0604020202020204" charset="0"/>
            </a:endParaRPr>
          </a:p>
        </p:txBody>
      </p:sp>
      <p:sp>
        <p:nvSpPr>
          <p:cNvPr id="22" name="Textfeld 21"/>
          <p:cNvSpPr txBox="1"/>
          <p:nvPr/>
        </p:nvSpPr>
        <p:spPr>
          <a:xfrm>
            <a:off x="12247014" y="6728219"/>
            <a:ext cx="2405425" cy="1815882"/>
          </a:xfrm>
          <a:prstGeom prst="rect">
            <a:avLst/>
          </a:prstGeom>
          <a:noFill/>
        </p:spPr>
        <p:txBody>
          <a:bodyPr wrap="square" rtlCol="0">
            <a:spAutoFit/>
          </a:bodyPr>
          <a:lstStyle/>
          <a:p>
            <a:r>
              <a:rPr lang="de-AT" sz="3200" b="1" dirty="0" smtClean="0">
                <a:latin typeface="Quicksand" panose="020B0604020202020204" charset="0"/>
                <a:cs typeface="Quicksand" panose="020B0604020202020204" charset="0"/>
              </a:rPr>
              <a:t>HOW</a:t>
            </a:r>
          </a:p>
          <a:p>
            <a:r>
              <a:rPr lang="de-AT" sz="2000" dirty="0" err="1" smtClean="0">
                <a:latin typeface="Quicksand" panose="020B0604020202020204" charset="0"/>
                <a:cs typeface="Quicksand" panose="020B0604020202020204" charset="0"/>
              </a:rPr>
              <a:t>Differentiate</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the</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ways</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that</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students</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can</a:t>
            </a:r>
            <a:r>
              <a:rPr lang="de-AT" sz="2000" dirty="0" smtClean="0">
                <a:latin typeface="Quicksand" panose="020B0604020202020204" charset="0"/>
                <a:cs typeface="Quicksand" panose="020B0604020202020204" charset="0"/>
              </a:rPr>
              <a:t> express </a:t>
            </a:r>
            <a:r>
              <a:rPr lang="de-AT" sz="2000" dirty="0" err="1" smtClean="0">
                <a:latin typeface="Quicksand" panose="020B0604020202020204" charset="0"/>
                <a:cs typeface="Quicksand" panose="020B0604020202020204" charset="0"/>
              </a:rPr>
              <a:t>what</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they</a:t>
            </a:r>
            <a:r>
              <a:rPr lang="de-AT" sz="2000" dirty="0" smtClean="0">
                <a:latin typeface="Quicksand" panose="020B0604020202020204" charset="0"/>
                <a:cs typeface="Quicksand" panose="020B0604020202020204" charset="0"/>
              </a:rPr>
              <a:t> </a:t>
            </a:r>
            <a:r>
              <a:rPr lang="de-AT" sz="2000" dirty="0" err="1" smtClean="0">
                <a:latin typeface="Quicksand" panose="020B0604020202020204" charset="0"/>
                <a:cs typeface="Quicksand" panose="020B0604020202020204" charset="0"/>
              </a:rPr>
              <a:t>know</a:t>
            </a:r>
            <a:endParaRPr lang="de-AT" sz="2000" dirty="0">
              <a:latin typeface="Quicksand" panose="020B0604020202020204" charset="0"/>
              <a:cs typeface="Quicksand" panose="020B0604020202020204" charset="0"/>
            </a:endParaRPr>
          </a:p>
        </p:txBody>
      </p:sp>
      <p:sp>
        <p:nvSpPr>
          <p:cNvPr id="13" name="Rechteck 12"/>
          <p:cNvSpPr/>
          <p:nvPr/>
        </p:nvSpPr>
        <p:spPr>
          <a:xfrm>
            <a:off x="10987540" y="6311110"/>
            <a:ext cx="3967753" cy="307777"/>
          </a:xfrm>
          <a:prstGeom prst="rect">
            <a:avLst/>
          </a:prstGeom>
        </p:spPr>
        <p:txBody>
          <a:bodyPr wrap="none">
            <a:spAutoFit/>
          </a:bodyPr>
          <a:lstStyle/>
          <a:p>
            <a:r>
              <a:rPr lang="en-US" dirty="0">
                <a:hlinkClick r:id="rId9"/>
              </a:rPr>
              <a:t>CAST Universal Design for Learning Guidelines</a:t>
            </a:r>
            <a:endParaRPr lang="de-AT" dirty="0"/>
          </a:p>
        </p:txBody>
      </p:sp>
    </p:spTree>
    <p:extLst>
      <p:ext uri="{BB962C8B-B14F-4D97-AF65-F5344CB8AC3E}">
        <p14:creationId xmlns:p14="http://schemas.microsoft.com/office/powerpoint/2010/main" val="121420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2919462" y="-188485"/>
            <a:ext cx="15459350" cy="10358496"/>
          </a:xfrm>
          <a:prstGeom prst="rect">
            <a:avLst/>
          </a:prstGeom>
        </p:spPr>
      </p:pic>
      <p:grpSp>
        <p:nvGrpSpPr>
          <p:cNvPr id="107" name="Google Shape;107;p12"/>
          <p:cNvGrpSpPr/>
          <p:nvPr/>
        </p:nvGrpSpPr>
        <p:grpSpPr>
          <a:xfrm>
            <a:off x="2203429" y="-99674"/>
            <a:ext cx="16416345" cy="1510463"/>
            <a:chOff x="0" y="-57150"/>
            <a:chExt cx="769602" cy="2766483"/>
          </a:xfrm>
        </p:grpSpPr>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6121209" y="966032"/>
            <a:ext cx="12679800" cy="1554300"/>
          </a:xfrm>
          <a:prstGeom prst="rect">
            <a:avLst/>
          </a:prstGeom>
          <a:noFill/>
          <a:ln>
            <a:noFill/>
          </a:ln>
        </p:spPr>
        <p:txBody>
          <a:bodyPr spcFirstLastPara="1" wrap="square" lIns="91425" tIns="91425" rIns="91425" bIns="91425" anchor="t" anchorCtr="0">
            <a:noAutofit/>
          </a:bodyPr>
          <a:lstStyle/>
          <a:p>
            <a:pPr lvl="0"/>
            <a:endParaRPr sz="3200" dirty="0">
              <a:solidFill>
                <a:schemeClr val="dk1"/>
              </a:solidFill>
              <a:latin typeface="Calibri"/>
              <a:ea typeface="Calibri"/>
              <a:cs typeface="Calibri"/>
              <a:sym typeface="Calibri"/>
            </a:endParaRPr>
          </a:p>
        </p:txBody>
      </p:sp>
      <p:grpSp>
        <p:nvGrpSpPr>
          <p:cNvPr id="9" name="Google Shape;84;p1"/>
          <p:cNvGrpSpPr/>
          <p:nvPr/>
        </p:nvGrpSpPr>
        <p:grpSpPr>
          <a:xfrm>
            <a:off x="-2622" y="-305474"/>
            <a:ext cx="2922084" cy="10592474"/>
            <a:chOff x="0" y="-57150"/>
            <a:chExt cx="769602" cy="2766483"/>
          </a:xfrm>
        </p:grpSpPr>
        <p:sp>
          <p:nvSpPr>
            <p:cNvPr id="10"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p:cNvSpPr/>
          <p:nvPr/>
        </p:nvSpPr>
        <p:spPr>
          <a:xfrm>
            <a:off x="-183440" y="-4155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6" name="Grafik 25"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6"/>
          <a:stretch>
            <a:fillRect/>
          </a:stretch>
        </p:blipFill>
        <p:spPr>
          <a:xfrm>
            <a:off x="-381946" y="3861530"/>
            <a:ext cx="3680733" cy="3680733"/>
          </a:xfrm>
          <a:prstGeom prst="rect">
            <a:avLst/>
          </a:prstGeom>
          <a:effectLst/>
        </p:spPr>
      </p:pic>
      <p:sp>
        <p:nvSpPr>
          <p:cNvPr id="5" name="Textfeld 4"/>
          <p:cNvSpPr txBox="1"/>
          <p:nvPr/>
        </p:nvSpPr>
        <p:spPr>
          <a:xfrm>
            <a:off x="791832" y="5376827"/>
            <a:ext cx="1617172" cy="461665"/>
          </a:xfrm>
          <a:prstGeom prst="rect">
            <a:avLst/>
          </a:prstGeom>
          <a:noFill/>
        </p:spPr>
        <p:txBody>
          <a:bodyPr wrap="square" rtlCol="0">
            <a:spAutoFit/>
          </a:bodyPr>
          <a:lstStyle/>
          <a:p>
            <a:r>
              <a:rPr lang="de-AT" sz="2400" dirty="0" err="1" smtClean="0">
                <a:latin typeface="Arial Black" panose="020B0A04020102020204" pitchFamily="34" charset="0"/>
              </a:rPr>
              <a:t>Activity</a:t>
            </a:r>
            <a:endParaRPr lang="de-AT" sz="2400" dirty="0">
              <a:latin typeface="Arial Black" panose="020B0A04020102020204" pitchFamily="34" charset="0"/>
            </a:endParaRPr>
          </a:p>
        </p:txBody>
      </p:sp>
      <p:sp>
        <p:nvSpPr>
          <p:cNvPr id="7" name="Textfeld 6"/>
          <p:cNvSpPr txBox="1"/>
          <p:nvPr/>
        </p:nvSpPr>
        <p:spPr>
          <a:xfrm>
            <a:off x="4683245" y="286438"/>
            <a:ext cx="9885893" cy="769441"/>
          </a:xfrm>
          <a:prstGeom prst="rect">
            <a:avLst/>
          </a:prstGeom>
          <a:noFill/>
        </p:spPr>
        <p:txBody>
          <a:bodyPr wrap="square" rtlCol="0">
            <a:spAutoFit/>
          </a:bodyPr>
          <a:lstStyle/>
          <a:p>
            <a:r>
              <a:rPr lang="de-AT" sz="4400" dirty="0" err="1" smtClean="0">
                <a:solidFill>
                  <a:schemeClr val="bg1"/>
                </a:solidFill>
                <a:latin typeface="Anton" panose="020B0604020202020204" charset="0"/>
              </a:rPr>
              <a:t>Finding</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Practical</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Examples</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for</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the</a:t>
            </a:r>
            <a:r>
              <a:rPr lang="de-AT" sz="4400" dirty="0" smtClean="0">
                <a:solidFill>
                  <a:schemeClr val="bg1"/>
                </a:solidFill>
                <a:latin typeface="Anton" panose="020B0604020202020204" charset="0"/>
              </a:rPr>
              <a:t> </a:t>
            </a:r>
            <a:r>
              <a:rPr lang="de-AT" sz="4400" dirty="0" err="1" smtClean="0">
                <a:solidFill>
                  <a:schemeClr val="bg1"/>
                </a:solidFill>
                <a:latin typeface="Anton" panose="020B0604020202020204" charset="0"/>
              </a:rPr>
              <a:t>Deaf</a:t>
            </a:r>
            <a:endParaRPr lang="de-AT" sz="4400" dirty="0">
              <a:latin typeface="Anton" panose="020B0604020202020204" charset="0"/>
            </a:endParaRPr>
          </a:p>
        </p:txBody>
      </p:sp>
      <p:pic>
        <p:nvPicPr>
          <p:cNvPr id="16" name="Picture 4" descr="Universal Design for Learning | Remote Teaching Support"/>
          <p:cNvPicPr/>
          <p:nvPr/>
        </p:nvPicPr>
        <p:blipFill>
          <a:blip r:embed="rId7">
            <a:extLst>
              <a:ext uri="{28A0092B-C50C-407E-A947-70E740481C1C}">
                <a14:useLocalDpi xmlns:a14="http://schemas.microsoft.com/office/drawing/2010/main" val="0"/>
              </a:ext>
            </a:extLst>
          </a:blip>
          <a:srcRect/>
          <a:stretch>
            <a:fillRect/>
          </a:stretch>
        </p:blipFill>
        <p:spPr bwMode="auto">
          <a:xfrm>
            <a:off x="2919462" y="1427937"/>
            <a:ext cx="11275605" cy="8741038"/>
          </a:xfrm>
          <a:prstGeom prst="rect">
            <a:avLst/>
          </a:prstGeom>
          <a:noFill/>
          <a:extLst/>
        </p:spPr>
      </p:pic>
      <p:sp>
        <p:nvSpPr>
          <p:cNvPr id="3" name="Rechteck 2"/>
          <p:cNvSpPr/>
          <p:nvPr/>
        </p:nvSpPr>
        <p:spPr>
          <a:xfrm>
            <a:off x="14283328" y="8831959"/>
            <a:ext cx="3967753" cy="307777"/>
          </a:xfrm>
          <a:prstGeom prst="rect">
            <a:avLst/>
          </a:prstGeom>
        </p:spPr>
        <p:txBody>
          <a:bodyPr wrap="none">
            <a:spAutoFit/>
          </a:bodyPr>
          <a:lstStyle/>
          <a:p>
            <a:r>
              <a:rPr lang="en-US" dirty="0">
                <a:hlinkClick r:id="rId8"/>
              </a:rPr>
              <a:t>CAST Universal Design for Learning Guidelines</a:t>
            </a:r>
            <a:endParaRPr lang="de-AT" dirty="0"/>
          </a:p>
        </p:txBody>
      </p:sp>
    </p:spTree>
    <p:extLst>
      <p:ext uri="{BB962C8B-B14F-4D97-AF65-F5344CB8AC3E}">
        <p14:creationId xmlns:p14="http://schemas.microsoft.com/office/powerpoint/2010/main" val="1447329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91117A63-51B0-898D-25F9-C5037C20CA5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E94EA5E0-F6D6-81EE-039D-CCDF79773D8A}"/>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9E5BE595-91FB-C801-58BF-D487A848E888}"/>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9F3AC420-E8C9-5319-34F1-9AE7E390C552}"/>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81E246FE-B697-B1E8-A2D6-BD3F06EABC89}"/>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0AA6CB-3963-E62D-43C2-302B155E417C}"/>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D4AB0E4-33A3-76F4-DF3C-8FC3CDF99D9C}"/>
              </a:ext>
            </a:extLst>
          </p:cNvPr>
          <p:cNvSpPr txBox="1"/>
          <p:nvPr/>
        </p:nvSpPr>
        <p:spPr>
          <a:xfrm>
            <a:off x="3585179" y="167291"/>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Promotion </a:t>
            </a:r>
            <a:r>
              <a:rPr lang="de-AT" sz="6000" dirty="0" err="1">
                <a:solidFill>
                  <a:schemeClr val="bg1"/>
                </a:solidFill>
                <a:latin typeface="Anton" pitchFamily="2" charset="77"/>
                <a:ea typeface="Calibri"/>
                <a:cs typeface="Calibri"/>
                <a:sym typeface="Calibri"/>
              </a:rPr>
              <a:t>of</a:t>
            </a:r>
            <a:r>
              <a:rPr lang="de-AT" sz="6000" dirty="0">
                <a:solidFill>
                  <a:schemeClr val="bg1"/>
                </a:solidFill>
                <a:latin typeface="Anton" pitchFamily="2" charset="77"/>
                <a:ea typeface="Calibri"/>
                <a:cs typeface="Calibri"/>
                <a:sym typeface="Calibri"/>
              </a:rPr>
              <a:t> </a:t>
            </a:r>
            <a:r>
              <a:rPr lang="de-AT" sz="6000" dirty="0" err="1" smtClean="0">
                <a:solidFill>
                  <a:schemeClr val="bg1"/>
                </a:solidFill>
                <a:latin typeface="Anton" pitchFamily="2" charset="77"/>
                <a:ea typeface="Calibri"/>
                <a:cs typeface="Calibri"/>
                <a:sym typeface="Calibri"/>
              </a:rPr>
              <a:t>self</a:t>
            </a:r>
            <a:r>
              <a:rPr lang="de-AT" sz="6000" dirty="0" smtClean="0">
                <a:solidFill>
                  <a:schemeClr val="bg1"/>
                </a:solidFill>
                <a:latin typeface="Anton" pitchFamily="2" charset="77"/>
                <a:ea typeface="Calibri"/>
                <a:cs typeface="Calibri"/>
                <a:sym typeface="Calibri"/>
              </a:rPr>
              <a:t>-determination, </a:t>
            </a:r>
            <a:r>
              <a:rPr lang="de-AT" sz="3600" dirty="0" err="1" smtClean="0">
                <a:solidFill>
                  <a:schemeClr val="bg1"/>
                </a:solidFill>
                <a:latin typeface="Anton" pitchFamily="2" charset="77"/>
                <a:ea typeface="Calibri"/>
                <a:cs typeface="Calibri"/>
                <a:sym typeface="Calibri"/>
              </a:rPr>
              <a:t>Example</a:t>
            </a:r>
            <a:r>
              <a:rPr lang="de-AT" sz="3600" dirty="0" smtClean="0">
                <a:solidFill>
                  <a:schemeClr val="bg1"/>
                </a:solidFill>
                <a:latin typeface="Anton" pitchFamily="2" charset="77"/>
                <a:ea typeface="Calibri"/>
                <a:cs typeface="Calibri"/>
                <a:sym typeface="Calibri"/>
              </a:rPr>
              <a:t> 1</a:t>
            </a:r>
            <a:endParaRPr sz="36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3ABB3A9F-7349-6C23-AA59-E4631DB788B6}"/>
              </a:ext>
            </a:extLst>
          </p:cNvPr>
          <p:cNvSpPr txBox="1"/>
          <p:nvPr/>
        </p:nvSpPr>
        <p:spPr>
          <a:xfrm>
            <a:off x="3853708" y="3814752"/>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marL="302255" lvl="1">
              <a:lnSpc>
                <a:spcPct val="140014"/>
              </a:lnSpc>
              <a:buClr>
                <a:srgbClr val="FFFFFF"/>
              </a:buClr>
              <a:buSzPts val="2799"/>
            </a:pPr>
            <a:endParaRPr lang="de-AT" sz="3200" dirty="0">
              <a:solidFill>
                <a:schemeClr val="dk1"/>
              </a:solidFill>
              <a:latin typeface="Calibri"/>
              <a:ea typeface="Calibri"/>
              <a:cs typeface="Calibri"/>
              <a:sym typeface="Calibri"/>
            </a:endParaRPr>
          </a:p>
          <a:p>
            <a:pPr marL="302255" lvl="1">
              <a:lnSpc>
                <a:spcPct val="140014"/>
              </a:lnSpc>
              <a:buClr>
                <a:srgbClr val="FFFFFF"/>
              </a:buClr>
              <a:buSzPts val="2799"/>
            </a:pPr>
            <a:endParaRPr lang="de-AT" sz="3200" dirty="0">
              <a:solidFill>
                <a:schemeClr val="dk1"/>
              </a:solidFill>
              <a:latin typeface="Calibri"/>
              <a:ea typeface="Calibri"/>
              <a:cs typeface="Calibri"/>
              <a:sym typeface="Calibri"/>
            </a:endParaRPr>
          </a:p>
          <a:p>
            <a:pPr marL="302255" lvl="1">
              <a:lnSpc>
                <a:spcPct val="140014"/>
              </a:lnSpc>
              <a:buClr>
                <a:srgbClr val="FFFFFF"/>
              </a:buClr>
              <a:buSzPts val="2799"/>
            </a:pPr>
            <a:endParaRPr lang="de-AT" sz="3200" dirty="0">
              <a:solidFill>
                <a:schemeClr val="dk1"/>
              </a:solidFill>
              <a:latin typeface="Calibri"/>
              <a:ea typeface="Calibri"/>
              <a:cs typeface="Calibri"/>
              <a:sym typeface="Calibri"/>
            </a:endParaRPr>
          </a:p>
          <a:p>
            <a:pPr marL="302255" lvl="1">
              <a:lnSpc>
                <a:spcPct val="140014"/>
              </a:lnSpc>
              <a:buClr>
                <a:srgbClr val="FFFFFF"/>
              </a:buClr>
              <a:buSzPts val="2799"/>
            </a:pPr>
            <a:endParaRPr sz="3200" dirty="0">
              <a:solidFill>
                <a:schemeClr val="dk1"/>
              </a:solidFill>
              <a:latin typeface="Calibri"/>
              <a:ea typeface="Calibri"/>
              <a:cs typeface="Calibri"/>
              <a:sym typeface="Calibri"/>
            </a:endParaRPr>
          </a:p>
        </p:txBody>
      </p:sp>
      <p:pic>
        <p:nvPicPr>
          <p:cNvPr id="3" name="Grafik 2">
            <a:extLst>
              <a:ext uri="{FF2B5EF4-FFF2-40B4-BE49-F238E27FC236}">
                <a16:creationId xmlns:a16="http://schemas.microsoft.com/office/drawing/2014/main" id="{D0EA3791-83A8-5DB9-DB71-D05A231F4CF2}"/>
              </a:ext>
            </a:extLst>
          </p:cNvPr>
          <p:cNvPicPr>
            <a:picLocks noChangeAspect="1"/>
          </p:cNvPicPr>
          <p:nvPr/>
        </p:nvPicPr>
        <p:blipFill>
          <a:blip r:embed="rId5"/>
          <a:stretch>
            <a:fillRect/>
          </a:stretch>
        </p:blipFill>
        <p:spPr>
          <a:xfrm>
            <a:off x="3491685" y="1976581"/>
            <a:ext cx="9782338" cy="1272330"/>
          </a:xfrm>
          <a:prstGeom prst="rect">
            <a:avLst/>
          </a:prstGeom>
        </p:spPr>
      </p:pic>
      <p:sp>
        <p:nvSpPr>
          <p:cNvPr id="7" name="Textfeld 6">
            <a:extLst>
              <a:ext uri="{FF2B5EF4-FFF2-40B4-BE49-F238E27FC236}">
                <a16:creationId xmlns:a16="http://schemas.microsoft.com/office/drawing/2014/main" id="{63CCE4D6-837A-DCD9-A7BE-5242FE352C50}"/>
              </a:ext>
            </a:extLst>
          </p:cNvPr>
          <p:cNvSpPr txBox="1"/>
          <p:nvPr/>
        </p:nvSpPr>
        <p:spPr>
          <a:xfrm>
            <a:off x="3491685" y="9210541"/>
            <a:ext cx="8637368" cy="307777"/>
          </a:xfrm>
          <a:prstGeom prst="rect">
            <a:avLst/>
          </a:prstGeom>
          <a:solidFill>
            <a:schemeClr val="bg1"/>
          </a:solidFill>
          <a:ln>
            <a:solidFill>
              <a:schemeClr val="bg1"/>
            </a:solidFill>
          </a:ln>
        </p:spPr>
        <p:txBody>
          <a:bodyPr wrap="square">
            <a:spAutoFit/>
          </a:bodyPr>
          <a:lstStyle/>
          <a:p>
            <a:r>
              <a:rPr lang="en-US" dirty="0">
                <a:hlinkClick r:id="rId6"/>
              </a:rPr>
              <a:t>Home | European Deaf Students' Union</a:t>
            </a:r>
            <a:endParaRPr lang="de-AT" dirty="0"/>
          </a:p>
        </p:txBody>
      </p:sp>
      <p:pic>
        <p:nvPicPr>
          <p:cNvPr id="9" name="Grafik 8">
            <a:extLst>
              <a:ext uri="{FF2B5EF4-FFF2-40B4-BE49-F238E27FC236}">
                <a16:creationId xmlns:a16="http://schemas.microsoft.com/office/drawing/2014/main" id="{523AAF2B-5D41-47C6-9389-F05562872FC7}"/>
              </a:ext>
            </a:extLst>
          </p:cNvPr>
          <p:cNvPicPr>
            <a:picLocks noChangeAspect="1"/>
          </p:cNvPicPr>
          <p:nvPr/>
        </p:nvPicPr>
        <p:blipFill>
          <a:blip r:embed="rId7"/>
          <a:stretch>
            <a:fillRect/>
          </a:stretch>
        </p:blipFill>
        <p:spPr>
          <a:xfrm>
            <a:off x="12491076" y="7287086"/>
            <a:ext cx="3730338" cy="1387055"/>
          </a:xfrm>
          <a:prstGeom prst="rect">
            <a:avLst/>
          </a:prstGeom>
        </p:spPr>
      </p:pic>
      <p:pic>
        <p:nvPicPr>
          <p:cNvPr id="13" name="Grafik 12">
            <a:extLst>
              <a:ext uri="{FF2B5EF4-FFF2-40B4-BE49-F238E27FC236}">
                <a16:creationId xmlns:a16="http://schemas.microsoft.com/office/drawing/2014/main" id="{ACE4444E-D105-4572-318F-39A6110B0348}"/>
              </a:ext>
            </a:extLst>
          </p:cNvPr>
          <p:cNvPicPr>
            <a:picLocks noChangeAspect="1"/>
          </p:cNvPicPr>
          <p:nvPr/>
        </p:nvPicPr>
        <p:blipFill>
          <a:blip r:embed="rId8"/>
          <a:stretch>
            <a:fillRect/>
          </a:stretch>
        </p:blipFill>
        <p:spPr>
          <a:xfrm>
            <a:off x="3491685" y="4155332"/>
            <a:ext cx="8637368" cy="5005835"/>
          </a:xfrm>
          <a:prstGeom prst="rect">
            <a:avLst/>
          </a:prstGeom>
        </p:spPr>
      </p:pic>
      <p:pic>
        <p:nvPicPr>
          <p:cNvPr id="11" name="Grafik 10">
            <a:extLst>
              <a:ext uri="{FF2B5EF4-FFF2-40B4-BE49-F238E27FC236}">
                <a16:creationId xmlns:a16="http://schemas.microsoft.com/office/drawing/2014/main" id="{64147975-DBD2-E87C-EF01-63B2FA634984}"/>
              </a:ext>
            </a:extLst>
          </p:cNvPr>
          <p:cNvPicPr>
            <a:picLocks noChangeAspect="1"/>
          </p:cNvPicPr>
          <p:nvPr/>
        </p:nvPicPr>
        <p:blipFill>
          <a:blip r:embed="rId9"/>
          <a:stretch>
            <a:fillRect/>
          </a:stretch>
        </p:blipFill>
        <p:spPr>
          <a:xfrm>
            <a:off x="12894813" y="4205480"/>
            <a:ext cx="2690879" cy="2690879"/>
          </a:xfrm>
          <a:prstGeom prst="rect">
            <a:avLst/>
          </a:prstGeom>
        </p:spPr>
      </p:pic>
      <p:sp>
        <p:nvSpPr>
          <p:cNvPr id="14" name="Google Shape;110;p12">
            <a:extLst>
              <a:ext uri="{FF2B5EF4-FFF2-40B4-BE49-F238E27FC236}">
                <a16:creationId xmlns:a16="http://schemas.microsoft.com/office/drawing/2014/main" id="{F1F3450C-6386-258F-53DC-2C9642EBF086}"/>
              </a:ext>
            </a:extLst>
          </p:cNvPr>
          <p:cNvSpPr/>
          <p:nvPr/>
        </p:nvSpPr>
        <p:spPr>
          <a:xfrm>
            <a:off x="8077200" y="4502467"/>
            <a:ext cx="2133600" cy="1282065"/>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endParaRPr lang="de-AT"/>
          </a:p>
        </p:txBody>
      </p:sp>
      <p:pic>
        <p:nvPicPr>
          <p:cNvPr id="18" name="Grafik 17"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10"/>
          <a:stretch>
            <a:fillRect/>
          </a:stretch>
        </p:blipFill>
        <p:spPr>
          <a:xfrm>
            <a:off x="13475372" y="1925049"/>
            <a:ext cx="4220640" cy="1278405"/>
          </a:xfrm>
          <a:prstGeom prst="rect">
            <a:avLst/>
          </a:prstGeom>
        </p:spPr>
      </p:pic>
      <p:sp>
        <p:nvSpPr>
          <p:cNvPr id="2" name="Textfeld 1"/>
          <p:cNvSpPr txBox="1"/>
          <p:nvPr/>
        </p:nvSpPr>
        <p:spPr>
          <a:xfrm>
            <a:off x="13781167" y="2053815"/>
            <a:ext cx="3609050" cy="830997"/>
          </a:xfrm>
          <a:prstGeom prst="rect">
            <a:avLst/>
          </a:prstGeom>
          <a:noFill/>
        </p:spPr>
        <p:txBody>
          <a:bodyPr wrap="square" rtlCol="0">
            <a:spAutoFit/>
          </a:bodyPr>
          <a:lstStyle/>
          <a:p>
            <a:pPr algn="ctr"/>
            <a:r>
              <a:rPr lang="de-AT" sz="2400" dirty="0" smtClean="0">
                <a:latin typeface="Arial Black" panose="020B0A04020102020204" pitchFamily="34" charset="0"/>
              </a:rPr>
              <a:t>European </a:t>
            </a:r>
          </a:p>
          <a:p>
            <a:pPr algn="ctr"/>
            <a:r>
              <a:rPr lang="de-AT" sz="2400" dirty="0" smtClean="0">
                <a:latin typeface="Arial Black" panose="020B0A04020102020204" pitchFamily="34" charset="0"/>
              </a:rPr>
              <a:t>Level</a:t>
            </a:r>
            <a:endParaRPr lang="de-AT" sz="2400" dirty="0">
              <a:latin typeface="Arial Black" panose="020B0A04020102020204" pitchFamily="34" charset="0"/>
            </a:endParaRPr>
          </a:p>
        </p:txBody>
      </p:sp>
      <p:pic>
        <p:nvPicPr>
          <p:cNvPr id="20" name="Grafik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7432" y="4330336"/>
            <a:ext cx="2227217" cy="22272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384267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D1968825-EF4A-D0B7-EBF1-5D474719FAF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C381C400-C06E-4B79-136A-540A7748E82F}"/>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A172F5E2-AFD2-479A-971C-92097051C13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605F3DF-1587-EDFD-A58B-A6299F99126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267AB10-E075-23B9-A497-DCE8C9C2AAF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FA2961-72E5-21F2-FCE5-E204AF1DCB2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B1D770-53AE-34B9-FF29-691240B37003}"/>
              </a:ext>
            </a:extLst>
          </p:cNvPr>
          <p:cNvSpPr txBox="1"/>
          <p:nvPr/>
        </p:nvSpPr>
        <p:spPr>
          <a:xfrm>
            <a:off x="3585179" y="644257"/>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Promotion </a:t>
            </a:r>
            <a:r>
              <a:rPr lang="de-AT" sz="6000" dirty="0" err="1">
                <a:solidFill>
                  <a:schemeClr val="bg1"/>
                </a:solidFill>
                <a:latin typeface="Anton" pitchFamily="2" charset="77"/>
                <a:ea typeface="Calibri"/>
                <a:cs typeface="Calibri"/>
                <a:sym typeface="Calibri"/>
              </a:rPr>
              <a:t>of</a:t>
            </a:r>
            <a:r>
              <a:rPr lang="de-AT" sz="6000" dirty="0">
                <a:solidFill>
                  <a:schemeClr val="bg1"/>
                </a:solidFill>
                <a:latin typeface="Anton" pitchFamily="2" charset="77"/>
                <a:ea typeface="Calibri"/>
                <a:cs typeface="Calibri"/>
                <a:sym typeface="Calibri"/>
              </a:rPr>
              <a:t> </a:t>
            </a:r>
            <a:r>
              <a:rPr lang="de-AT" sz="6000" dirty="0" err="1">
                <a:solidFill>
                  <a:schemeClr val="bg1"/>
                </a:solidFill>
                <a:latin typeface="Anton" pitchFamily="2" charset="77"/>
                <a:ea typeface="Calibri"/>
                <a:cs typeface="Calibri"/>
                <a:sym typeface="Calibri"/>
              </a:rPr>
              <a:t>self</a:t>
            </a:r>
            <a:r>
              <a:rPr lang="de-AT" sz="6000" dirty="0">
                <a:solidFill>
                  <a:schemeClr val="bg1"/>
                </a:solidFill>
                <a:latin typeface="Anton" pitchFamily="2" charset="77"/>
                <a:ea typeface="Calibri"/>
                <a:cs typeface="Calibri"/>
                <a:sym typeface="Calibri"/>
              </a:rPr>
              <a:t>-determination</a:t>
            </a:r>
            <a:endParaRPr sz="60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7B8F9FFA-856F-185F-29DA-AC9A6A0C9E7D}"/>
              </a:ext>
            </a:extLst>
          </p:cNvPr>
          <p:cNvSpPr txBox="1"/>
          <p:nvPr/>
        </p:nvSpPr>
        <p:spPr>
          <a:xfrm>
            <a:off x="3864995" y="6393432"/>
            <a:ext cx="12393910" cy="4169100"/>
          </a:xfrm>
          <a:prstGeom prst="rect">
            <a:avLst/>
          </a:prstGeom>
          <a:noFill/>
          <a:ln>
            <a:noFill/>
          </a:ln>
        </p:spPr>
        <p:txBody>
          <a:bodyPr spcFirstLastPara="1" wrap="square" lIns="91425" tIns="91425" rIns="91425" bIns="91425" anchor="t" anchorCtr="0">
            <a:noAutofit/>
          </a:bodyPr>
          <a:lstStyle/>
          <a:p>
            <a:pPr marL="457200" lvl="0" indent="-457200">
              <a:lnSpc>
                <a:spcPct val="150000"/>
              </a:lnSpc>
              <a:buFont typeface="Wingdings" panose="05000000000000000000" pitchFamily="2" charset="2"/>
              <a:buChar char="Ø"/>
            </a:pPr>
            <a:r>
              <a:rPr lang="en-US" sz="3200" b="1" dirty="0">
                <a:solidFill>
                  <a:schemeClr val="tx1"/>
                </a:solidFill>
                <a:latin typeface="Quicksand" panose="020B0604020202020204" charset="0"/>
              </a:rPr>
              <a:t>cross-disciplinary international Deaf space </a:t>
            </a:r>
          </a:p>
          <a:p>
            <a:pPr marL="457200" lvl="0" indent="-457200">
              <a:lnSpc>
                <a:spcPct val="150000"/>
              </a:lnSpc>
              <a:buFont typeface="Wingdings" panose="05000000000000000000" pitchFamily="2" charset="2"/>
              <a:buChar char="Ø"/>
            </a:pPr>
            <a:r>
              <a:rPr lang="en-US" sz="3200" b="1" dirty="0">
                <a:solidFill>
                  <a:schemeClr val="tx1"/>
                </a:solidFill>
                <a:latin typeface="Quicksand" panose="020B0604020202020204" charset="0"/>
              </a:rPr>
              <a:t>strengthen deaf academics an their careers</a:t>
            </a:r>
          </a:p>
          <a:p>
            <a:pPr marL="457200" lvl="0" indent="-457200">
              <a:lnSpc>
                <a:spcPct val="150000"/>
              </a:lnSpc>
              <a:buFont typeface="Wingdings" panose="05000000000000000000" pitchFamily="2" charset="2"/>
              <a:buChar char="Ø"/>
            </a:pPr>
            <a:r>
              <a:rPr lang="en-US" sz="3200" b="1" dirty="0">
                <a:solidFill>
                  <a:schemeClr val="tx1"/>
                </a:solidFill>
                <a:latin typeface="Quicksand" panose="020B0604020202020204" charset="0"/>
              </a:rPr>
              <a:t>workshops between experienced and new Deaf academics, </a:t>
            </a:r>
          </a:p>
        </p:txBody>
      </p:sp>
      <p:pic>
        <p:nvPicPr>
          <p:cNvPr id="4" name="Grafik 3">
            <a:extLst>
              <a:ext uri="{FF2B5EF4-FFF2-40B4-BE49-F238E27FC236}">
                <a16:creationId xmlns:a16="http://schemas.microsoft.com/office/drawing/2014/main" id="{D1B0D9B2-B7CF-A133-E91A-2F436EE145BD}"/>
              </a:ext>
            </a:extLst>
          </p:cNvPr>
          <p:cNvPicPr>
            <a:picLocks noChangeAspect="1"/>
          </p:cNvPicPr>
          <p:nvPr/>
        </p:nvPicPr>
        <p:blipFill>
          <a:blip r:embed="rId5"/>
          <a:stretch>
            <a:fillRect/>
          </a:stretch>
        </p:blipFill>
        <p:spPr>
          <a:xfrm>
            <a:off x="3781604" y="2272492"/>
            <a:ext cx="3892750" cy="3835597"/>
          </a:xfrm>
          <a:prstGeom prst="rect">
            <a:avLst/>
          </a:prstGeom>
        </p:spPr>
      </p:pic>
      <p:pic>
        <p:nvPicPr>
          <p:cNvPr id="10" name="Grafik 9">
            <a:extLst>
              <a:ext uri="{FF2B5EF4-FFF2-40B4-BE49-F238E27FC236}">
                <a16:creationId xmlns:a16="http://schemas.microsoft.com/office/drawing/2014/main" id="{91BA474A-ADB5-FDC9-7341-4839ACFA7CF8}"/>
              </a:ext>
            </a:extLst>
          </p:cNvPr>
          <p:cNvPicPr>
            <a:picLocks noChangeAspect="1"/>
          </p:cNvPicPr>
          <p:nvPr/>
        </p:nvPicPr>
        <p:blipFill>
          <a:blip r:embed="rId6"/>
          <a:stretch>
            <a:fillRect/>
          </a:stretch>
        </p:blipFill>
        <p:spPr>
          <a:xfrm>
            <a:off x="13806953" y="4190290"/>
            <a:ext cx="3684896" cy="3684896"/>
          </a:xfrm>
          <a:prstGeom prst="rect">
            <a:avLst/>
          </a:prstGeom>
        </p:spPr>
      </p:pic>
      <p:pic>
        <p:nvPicPr>
          <p:cNvPr id="14" name="Grafik 13">
            <a:extLst>
              <a:ext uri="{FF2B5EF4-FFF2-40B4-BE49-F238E27FC236}">
                <a16:creationId xmlns:a16="http://schemas.microsoft.com/office/drawing/2014/main" id="{A00555C5-24A8-5B26-FD35-BC3EBBBBE2CF}"/>
              </a:ext>
            </a:extLst>
          </p:cNvPr>
          <p:cNvPicPr>
            <a:picLocks noChangeAspect="1"/>
          </p:cNvPicPr>
          <p:nvPr/>
        </p:nvPicPr>
        <p:blipFill>
          <a:blip r:embed="rId7"/>
          <a:stretch>
            <a:fillRect/>
          </a:stretch>
        </p:blipFill>
        <p:spPr>
          <a:xfrm>
            <a:off x="8252141" y="2198557"/>
            <a:ext cx="4575998" cy="3909532"/>
          </a:xfrm>
          <a:prstGeom prst="rect">
            <a:avLst/>
          </a:prstGeom>
        </p:spPr>
      </p:pic>
      <p:sp>
        <p:nvSpPr>
          <p:cNvPr id="6" name="Textfeld 5">
            <a:extLst>
              <a:ext uri="{FF2B5EF4-FFF2-40B4-BE49-F238E27FC236}">
                <a16:creationId xmlns:a16="http://schemas.microsoft.com/office/drawing/2014/main" id="{2029AB08-07A7-4AF0-DFE8-1D1C67B83B9A}"/>
              </a:ext>
            </a:extLst>
          </p:cNvPr>
          <p:cNvSpPr txBox="1"/>
          <p:nvPr/>
        </p:nvSpPr>
        <p:spPr>
          <a:xfrm>
            <a:off x="8772575" y="5368012"/>
            <a:ext cx="3933830" cy="307777"/>
          </a:xfrm>
          <a:prstGeom prst="rect">
            <a:avLst/>
          </a:prstGeom>
          <a:solidFill>
            <a:schemeClr val="bg1"/>
          </a:solidFill>
        </p:spPr>
        <p:txBody>
          <a:bodyPr wrap="square">
            <a:spAutoFit/>
          </a:bodyPr>
          <a:lstStyle/>
          <a:p>
            <a:r>
              <a:rPr lang="de-AT" dirty="0" err="1">
                <a:hlinkClick r:id="rId8"/>
              </a:rPr>
              <a:t>Dr</a:t>
            </a:r>
            <a:r>
              <a:rPr lang="de-AT" dirty="0">
                <a:hlinkClick r:id="rId8"/>
              </a:rPr>
              <a:t> </a:t>
            </a:r>
            <a:r>
              <a:rPr lang="de-AT" dirty="0" err="1">
                <a:hlinkClick r:id="rId8"/>
              </a:rPr>
              <a:t>Deaf</a:t>
            </a:r>
            <a:r>
              <a:rPr lang="de-AT" dirty="0">
                <a:hlinkClick r:id="rId8"/>
              </a:rPr>
              <a:t> – </a:t>
            </a:r>
            <a:r>
              <a:rPr lang="de-AT" dirty="0" err="1">
                <a:hlinkClick r:id="rId8"/>
              </a:rPr>
              <a:t>Acadeafic</a:t>
            </a:r>
            <a:endParaRPr lang="de-AT" dirty="0"/>
          </a:p>
        </p:txBody>
      </p:sp>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9"/>
          <a:stretch>
            <a:fillRect/>
          </a:stretch>
        </p:blipFill>
        <p:spPr>
          <a:xfrm>
            <a:off x="13329346" y="2198557"/>
            <a:ext cx="4220640" cy="1278405"/>
          </a:xfrm>
          <a:prstGeom prst="rect">
            <a:avLst/>
          </a:prstGeom>
        </p:spPr>
      </p:pic>
      <p:sp>
        <p:nvSpPr>
          <p:cNvPr id="16" name="Textfeld 15"/>
          <p:cNvSpPr txBox="1"/>
          <p:nvPr/>
        </p:nvSpPr>
        <p:spPr>
          <a:xfrm>
            <a:off x="13405926" y="2295734"/>
            <a:ext cx="3609050" cy="830997"/>
          </a:xfrm>
          <a:prstGeom prst="rect">
            <a:avLst/>
          </a:prstGeom>
          <a:noFill/>
        </p:spPr>
        <p:txBody>
          <a:bodyPr wrap="square" rtlCol="0">
            <a:spAutoFit/>
          </a:bodyPr>
          <a:lstStyle/>
          <a:p>
            <a:pPr algn="ctr"/>
            <a:r>
              <a:rPr lang="de-AT" sz="2400" dirty="0" smtClean="0">
                <a:latin typeface="Arial Black" panose="020B0A04020102020204" pitchFamily="34" charset="0"/>
              </a:rPr>
              <a:t>International </a:t>
            </a:r>
          </a:p>
          <a:p>
            <a:pPr algn="ctr"/>
            <a:r>
              <a:rPr lang="de-AT" sz="2400" dirty="0" smtClean="0">
                <a:latin typeface="Arial Black" panose="020B0A04020102020204" pitchFamily="34" charset="0"/>
              </a:rPr>
              <a:t>Level</a:t>
            </a:r>
            <a:endParaRPr lang="de-AT" sz="2400" dirty="0">
              <a:latin typeface="Arial Black" panose="020B0A04020102020204" pitchFamily="34" charset="0"/>
            </a:endParaRPr>
          </a:p>
        </p:txBody>
      </p:sp>
      <p:pic>
        <p:nvPicPr>
          <p:cNvPr id="17" name="Grafik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432" y="4330336"/>
            <a:ext cx="2227217" cy="22272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16990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D1968825-EF4A-D0B7-EBF1-5D474719FAF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C381C400-C06E-4B79-136A-540A7748E82F}"/>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A172F5E2-AFD2-479A-971C-92097051C13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605F3DF-1587-EDFD-A58B-A6299F99126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267AB10-E075-23B9-A497-DCE8C9C2AAF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FA2961-72E5-21F2-FCE5-E204AF1DCB2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B1D770-53AE-34B9-FF29-691240B37003}"/>
              </a:ext>
            </a:extLst>
          </p:cNvPr>
          <p:cNvSpPr txBox="1"/>
          <p:nvPr/>
        </p:nvSpPr>
        <p:spPr>
          <a:xfrm>
            <a:off x="3585179" y="644257"/>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Promotion </a:t>
            </a:r>
            <a:r>
              <a:rPr lang="de-AT" sz="6000" dirty="0" err="1">
                <a:solidFill>
                  <a:schemeClr val="bg1"/>
                </a:solidFill>
                <a:latin typeface="Anton" pitchFamily="2" charset="77"/>
                <a:ea typeface="Calibri"/>
                <a:cs typeface="Calibri"/>
                <a:sym typeface="Calibri"/>
              </a:rPr>
              <a:t>of</a:t>
            </a:r>
            <a:r>
              <a:rPr lang="de-AT" sz="6000" dirty="0">
                <a:solidFill>
                  <a:schemeClr val="bg1"/>
                </a:solidFill>
                <a:latin typeface="Anton" pitchFamily="2" charset="77"/>
                <a:ea typeface="Calibri"/>
                <a:cs typeface="Calibri"/>
                <a:sym typeface="Calibri"/>
              </a:rPr>
              <a:t> </a:t>
            </a:r>
            <a:r>
              <a:rPr lang="de-AT" sz="6000" dirty="0" err="1" smtClean="0">
                <a:solidFill>
                  <a:schemeClr val="bg1"/>
                </a:solidFill>
                <a:latin typeface="Anton" pitchFamily="2" charset="77"/>
                <a:ea typeface="Calibri"/>
                <a:cs typeface="Calibri"/>
                <a:sym typeface="Calibri"/>
              </a:rPr>
              <a:t>self</a:t>
            </a:r>
            <a:r>
              <a:rPr lang="de-AT" sz="6000" dirty="0" smtClean="0">
                <a:solidFill>
                  <a:schemeClr val="bg1"/>
                </a:solidFill>
                <a:latin typeface="Anton" pitchFamily="2" charset="77"/>
                <a:ea typeface="Calibri"/>
                <a:cs typeface="Calibri"/>
                <a:sym typeface="Calibri"/>
              </a:rPr>
              <a:t>-determination, </a:t>
            </a:r>
            <a:r>
              <a:rPr lang="de-AT" sz="3200" dirty="0" err="1" smtClean="0">
                <a:solidFill>
                  <a:schemeClr val="bg1"/>
                </a:solidFill>
                <a:latin typeface="Anton" pitchFamily="2" charset="77"/>
                <a:ea typeface="Calibri"/>
                <a:cs typeface="Calibri"/>
                <a:sym typeface="Calibri"/>
              </a:rPr>
              <a:t>Example</a:t>
            </a:r>
            <a:r>
              <a:rPr lang="de-AT" sz="3200" dirty="0" smtClean="0">
                <a:solidFill>
                  <a:schemeClr val="bg1"/>
                </a:solidFill>
                <a:latin typeface="Anton" pitchFamily="2" charset="77"/>
                <a:ea typeface="Calibri"/>
                <a:cs typeface="Calibri"/>
                <a:sym typeface="Calibri"/>
              </a:rPr>
              <a:t> 3</a:t>
            </a:r>
            <a:endParaRPr sz="3200" dirty="0">
              <a:solidFill>
                <a:schemeClr val="bg1"/>
              </a:solidFill>
              <a:latin typeface="Anton" pitchFamily="2" charset="77"/>
              <a:ea typeface="Calibri"/>
              <a:cs typeface="Calibri"/>
              <a:sym typeface="Calibri"/>
            </a:endParaRPr>
          </a:p>
        </p:txBody>
      </p:sp>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5"/>
          <a:stretch>
            <a:fillRect/>
          </a:stretch>
        </p:blipFill>
        <p:spPr>
          <a:xfrm>
            <a:off x="13536555" y="1771490"/>
            <a:ext cx="4220640" cy="1278405"/>
          </a:xfrm>
          <a:prstGeom prst="rect">
            <a:avLst/>
          </a:prstGeom>
        </p:spPr>
      </p:pic>
      <p:sp>
        <p:nvSpPr>
          <p:cNvPr id="16" name="Textfeld 15"/>
          <p:cNvSpPr txBox="1"/>
          <p:nvPr/>
        </p:nvSpPr>
        <p:spPr>
          <a:xfrm>
            <a:off x="13536555" y="1940073"/>
            <a:ext cx="3609050" cy="830997"/>
          </a:xfrm>
          <a:prstGeom prst="rect">
            <a:avLst/>
          </a:prstGeom>
          <a:noFill/>
        </p:spPr>
        <p:txBody>
          <a:bodyPr wrap="square" rtlCol="0">
            <a:spAutoFit/>
          </a:bodyPr>
          <a:lstStyle/>
          <a:p>
            <a:pPr algn="ctr"/>
            <a:r>
              <a:rPr lang="de-AT" sz="2400" dirty="0">
                <a:latin typeface="Arial Black" panose="020B0A04020102020204" pitchFamily="34" charset="0"/>
              </a:rPr>
              <a:t>N</a:t>
            </a:r>
            <a:r>
              <a:rPr lang="de-AT" sz="2400" dirty="0" smtClean="0">
                <a:latin typeface="Arial Black" panose="020B0A04020102020204" pitchFamily="34" charset="0"/>
              </a:rPr>
              <a:t>ational </a:t>
            </a:r>
          </a:p>
          <a:p>
            <a:pPr algn="ctr"/>
            <a:r>
              <a:rPr lang="de-AT" sz="2400" dirty="0" smtClean="0">
                <a:latin typeface="Arial Black" panose="020B0A04020102020204" pitchFamily="34" charset="0"/>
              </a:rPr>
              <a:t>Level</a:t>
            </a:r>
            <a:endParaRPr lang="de-AT" sz="2400" dirty="0">
              <a:latin typeface="Arial Black" panose="020B0A04020102020204" pitchFamily="34" charset="0"/>
            </a:endParaRPr>
          </a:p>
        </p:txBody>
      </p:sp>
      <p:sp>
        <p:nvSpPr>
          <p:cNvPr id="3" name="Rechteck 2"/>
          <p:cNvSpPr/>
          <p:nvPr/>
        </p:nvSpPr>
        <p:spPr>
          <a:xfrm>
            <a:off x="3585179" y="2198557"/>
            <a:ext cx="10909767" cy="707886"/>
          </a:xfrm>
          <a:prstGeom prst="rect">
            <a:avLst/>
          </a:prstGeom>
        </p:spPr>
        <p:txBody>
          <a:bodyPr wrap="square">
            <a:spAutoFit/>
          </a:bodyPr>
          <a:lstStyle/>
          <a:p>
            <a:r>
              <a:rPr lang="de-AT" sz="4000" b="1" dirty="0" err="1">
                <a:latin typeface="Quicksand" panose="020B0604020202020204" charset="0"/>
                <a:cs typeface="Quicksand" panose="020B0604020202020204" charset="0"/>
              </a:rPr>
              <a:t>Association</a:t>
            </a:r>
            <a:r>
              <a:rPr lang="de-AT" sz="4000" b="1" dirty="0">
                <a:latin typeface="Quicksand" panose="020B0604020202020204" charset="0"/>
                <a:cs typeface="Quicksand" panose="020B0604020202020204" charset="0"/>
              </a:rPr>
              <a:t> </a:t>
            </a:r>
            <a:r>
              <a:rPr lang="de-AT" sz="4000" b="1" dirty="0" err="1">
                <a:latin typeface="Quicksand" panose="020B0604020202020204" charset="0"/>
                <a:cs typeface="Quicksand" panose="020B0604020202020204" charset="0"/>
              </a:rPr>
              <a:t>of</a:t>
            </a:r>
            <a:r>
              <a:rPr lang="de-AT" sz="4000" b="1" dirty="0">
                <a:latin typeface="Quicksand" panose="020B0604020202020204" charset="0"/>
                <a:cs typeface="Quicksand" panose="020B0604020202020204" charset="0"/>
              </a:rPr>
              <a:t> Austrian </a:t>
            </a:r>
            <a:r>
              <a:rPr lang="de-AT" sz="4000" b="1" dirty="0" err="1">
                <a:latin typeface="Quicksand" panose="020B0604020202020204" charset="0"/>
                <a:cs typeface="Quicksand" panose="020B0604020202020204" charset="0"/>
              </a:rPr>
              <a:t>Deaf</a:t>
            </a:r>
            <a:r>
              <a:rPr lang="de-AT" sz="4000" b="1" dirty="0">
                <a:latin typeface="Quicksand" panose="020B0604020202020204" charset="0"/>
                <a:cs typeface="Quicksand" panose="020B0604020202020204" charset="0"/>
              </a:rPr>
              <a:t> </a:t>
            </a:r>
            <a:r>
              <a:rPr lang="de-AT" sz="4000" b="1" dirty="0" err="1">
                <a:latin typeface="Quicksand" panose="020B0604020202020204" charset="0"/>
                <a:cs typeface="Quicksand" panose="020B0604020202020204" charset="0"/>
              </a:rPr>
              <a:t>Students</a:t>
            </a:r>
            <a:endParaRPr lang="de-AT" sz="4000" b="1" dirty="0">
              <a:latin typeface="Quicksand" panose="020B0604020202020204" charset="0"/>
              <a:cs typeface="Quicksand" panose="020B0604020202020204" charset="0"/>
            </a:endParaRPr>
          </a:p>
        </p:txBody>
      </p:sp>
      <p:pic>
        <p:nvPicPr>
          <p:cNvPr id="1026" name="Picture 2" descr="Proteste an den Unis: VÖGS berichtet aus dem Audimax - BIZ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7065" y="3555494"/>
            <a:ext cx="7469194" cy="3446197"/>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2472024" y="4406669"/>
            <a:ext cx="5285171" cy="1200329"/>
          </a:xfrm>
          <a:prstGeom prst="rect">
            <a:avLst/>
          </a:prstGeom>
          <a:noFill/>
        </p:spPr>
        <p:txBody>
          <a:bodyPr wrap="square" rtlCol="0">
            <a:spAutoFit/>
          </a:bodyPr>
          <a:lstStyle/>
          <a:p>
            <a:r>
              <a:rPr lang="de-AT" sz="3600" b="1" dirty="0">
                <a:latin typeface="Quicksand" panose="020B0604020202020204" charset="0"/>
                <a:cs typeface="Quicksand" panose="020B0604020202020204" charset="0"/>
              </a:rPr>
              <a:t>Peer-</a:t>
            </a:r>
            <a:r>
              <a:rPr lang="de-AT" sz="3600" b="1" dirty="0" err="1">
                <a:latin typeface="Quicksand" panose="020B0604020202020204" charset="0"/>
                <a:cs typeface="Quicksand" panose="020B0604020202020204" charset="0"/>
              </a:rPr>
              <a:t>to</a:t>
            </a:r>
            <a:r>
              <a:rPr lang="de-AT" sz="3600" b="1" dirty="0">
                <a:latin typeface="Quicksand" panose="020B0604020202020204" charset="0"/>
                <a:cs typeface="Quicksand" panose="020B0604020202020204" charset="0"/>
              </a:rPr>
              <a:t>-</a:t>
            </a:r>
            <a:r>
              <a:rPr lang="de-AT" sz="3600" b="1" dirty="0" err="1">
                <a:latin typeface="Quicksand" panose="020B0604020202020204" charset="0"/>
                <a:cs typeface="Quicksand" panose="020B0604020202020204" charset="0"/>
              </a:rPr>
              <a:t>peer</a:t>
            </a:r>
            <a:r>
              <a:rPr lang="de-AT" sz="3600" b="1" dirty="0">
                <a:latin typeface="Quicksand" panose="020B0604020202020204" charset="0"/>
                <a:cs typeface="Quicksand" panose="020B0604020202020204" charset="0"/>
              </a:rPr>
              <a:t> </a:t>
            </a:r>
            <a:r>
              <a:rPr lang="de-AT" sz="3600" b="1" dirty="0" err="1">
                <a:latin typeface="Quicksand" panose="020B0604020202020204" charset="0"/>
                <a:cs typeface="Quicksand" panose="020B0604020202020204" charset="0"/>
              </a:rPr>
              <a:t>counselling</a:t>
            </a:r>
            <a:endParaRPr lang="de-AT" sz="3600" b="1" dirty="0">
              <a:latin typeface="Quicksand" panose="020B0604020202020204" charset="0"/>
              <a:cs typeface="Quicksand" panose="020B0604020202020204" charset="0"/>
            </a:endParaRPr>
          </a:p>
        </p:txBody>
      </p:sp>
    </p:spTree>
    <p:extLst>
      <p:ext uri="{BB962C8B-B14F-4D97-AF65-F5344CB8AC3E}">
        <p14:creationId xmlns:p14="http://schemas.microsoft.com/office/powerpoint/2010/main" val="2568658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D1968825-EF4A-D0B7-EBF1-5D474719FAF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C381C400-C06E-4B79-136A-540A7748E82F}"/>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A172F5E2-AFD2-479A-971C-92097051C13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C605F3DF-1587-EDFD-A58B-A6299F99126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267AB10-E075-23B9-A497-DCE8C9C2AAF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FBFA2961-72E5-21F2-FCE5-E204AF1DCB2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EB1D770-53AE-34B9-FF29-691240B37003}"/>
              </a:ext>
            </a:extLst>
          </p:cNvPr>
          <p:cNvSpPr txBox="1"/>
          <p:nvPr/>
        </p:nvSpPr>
        <p:spPr>
          <a:xfrm>
            <a:off x="3585179" y="644257"/>
            <a:ext cx="12679800" cy="1554300"/>
          </a:xfrm>
          <a:prstGeom prst="rect">
            <a:avLst/>
          </a:prstGeom>
          <a:noFill/>
          <a:ln>
            <a:noFill/>
          </a:ln>
        </p:spPr>
        <p:txBody>
          <a:bodyPr spcFirstLastPara="1" wrap="square" lIns="91425" tIns="91425" rIns="91425" bIns="91425" anchor="t" anchorCtr="0">
            <a:noAutofit/>
          </a:bodyPr>
          <a:lstStyle/>
          <a:p>
            <a:pPr lvl="0"/>
            <a:r>
              <a:rPr lang="de-AT" sz="6000" dirty="0">
                <a:solidFill>
                  <a:schemeClr val="bg1"/>
                </a:solidFill>
                <a:latin typeface="Anton" pitchFamily="2" charset="77"/>
                <a:ea typeface="Calibri"/>
                <a:cs typeface="Calibri"/>
                <a:sym typeface="Calibri"/>
              </a:rPr>
              <a:t>Promotion </a:t>
            </a:r>
            <a:r>
              <a:rPr lang="de-AT" sz="6000" dirty="0" err="1">
                <a:solidFill>
                  <a:schemeClr val="bg1"/>
                </a:solidFill>
                <a:latin typeface="Anton" pitchFamily="2" charset="77"/>
                <a:ea typeface="Calibri"/>
                <a:cs typeface="Calibri"/>
                <a:sym typeface="Calibri"/>
              </a:rPr>
              <a:t>of</a:t>
            </a:r>
            <a:r>
              <a:rPr lang="de-AT" sz="6000" dirty="0">
                <a:solidFill>
                  <a:schemeClr val="bg1"/>
                </a:solidFill>
                <a:latin typeface="Anton" pitchFamily="2" charset="77"/>
                <a:ea typeface="Calibri"/>
                <a:cs typeface="Calibri"/>
                <a:sym typeface="Calibri"/>
              </a:rPr>
              <a:t> </a:t>
            </a:r>
            <a:r>
              <a:rPr lang="de-AT" sz="6000" dirty="0" err="1" smtClean="0">
                <a:solidFill>
                  <a:schemeClr val="bg1"/>
                </a:solidFill>
                <a:latin typeface="Anton" pitchFamily="2" charset="77"/>
                <a:ea typeface="Calibri"/>
                <a:cs typeface="Calibri"/>
                <a:sym typeface="Calibri"/>
              </a:rPr>
              <a:t>self</a:t>
            </a:r>
            <a:r>
              <a:rPr lang="de-AT" sz="6000" dirty="0" smtClean="0">
                <a:solidFill>
                  <a:schemeClr val="bg1"/>
                </a:solidFill>
                <a:latin typeface="Anton" pitchFamily="2" charset="77"/>
                <a:ea typeface="Calibri"/>
                <a:cs typeface="Calibri"/>
                <a:sym typeface="Calibri"/>
              </a:rPr>
              <a:t>-determination, </a:t>
            </a:r>
            <a:r>
              <a:rPr lang="de-AT" sz="3200" dirty="0" err="1" smtClean="0">
                <a:solidFill>
                  <a:schemeClr val="bg1"/>
                </a:solidFill>
                <a:latin typeface="Anton" pitchFamily="2" charset="77"/>
                <a:ea typeface="Calibri"/>
                <a:cs typeface="Calibri"/>
                <a:sym typeface="Calibri"/>
              </a:rPr>
              <a:t>Example</a:t>
            </a:r>
            <a:r>
              <a:rPr lang="de-AT" sz="3200" dirty="0" smtClean="0">
                <a:solidFill>
                  <a:schemeClr val="bg1"/>
                </a:solidFill>
                <a:latin typeface="Anton" pitchFamily="2" charset="77"/>
                <a:ea typeface="Calibri"/>
                <a:cs typeface="Calibri"/>
                <a:sym typeface="Calibri"/>
              </a:rPr>
              <a:t> 4</a:t>
            </a:r>
            <a:endParaRPr sz="3200" dirty="0">
              <a:solidFill>
                <a:schemeClr val="bg1"/>
              </a:solidFill>
              <a:latin typeface="Anton" pitchFamily="2" charset="77"/>
              <a:ea typeface="Calibri"/>
              <a:cs typeface="Calibri"/>
              <a:sym typeface="Calibri"/>
            </a:endParaRPr>
          </a:p>
        </p:txBody>
      </p:sp>
      <p:pic>
        <p:nvPicPr>
          <p:cNvPr id="15" name="Grafik 14" descr="Ein Bild, das gelb, Text, Rechteck, Papierprodukt enthält.&#10;&#10;KI-generierte Inhalte können fehlerhaft sein.">
            <a:extLst>
              <a:ext uri="{FF2B5EF4-FFF2-40B4-BE49-F238E27FC236}">
                <a16:creationId xmlns:a16="http://schemas.microsoft.com/office/drawing/2014/main" id="{6C14F2B1-97F1-9BB7-09F3-16FB882CAFFA}"/>
              </a:ext>
            </a:extLst>
          </p:cNvPr>
          <p:cNvPicPr>
            <a:picLocks noChangeAspect="1"/>
          </p:cNvPicPr>
          <p:nvPr/>
        </p:nvPicPr>
        <p:blipFill>
          <a:blip r:embed="rId5"/>
          <a:stretch>
            <a:fillRect/>
          </a:stretch>
        </p:blipFill>
        <p:spPr>
          <a:xfrm>
            <a:off x="13536555" y="1771490"/>
            <a:ext cx="4220640" cy="1278405"/>
          </a:xfrm>
          <a:prstGeom prst="rect">
            <a:avLst/>
          </a:prstGeom>
        </p:spPr>
      </p:pic>
      <p:sp>
        <p:nvSpPr>
          <p:cNvPr id="16" name="Textfeld 15"/>
          <p:cNvSpPr txBox="1"/>
          <p:nvPr/>
        </p:nvSpPr>
        <p:spPr>
          <a:xfrm>
            <a:off x="13536555" y="1940073"/>
            <a:ext cx="3609050" cy="830997"/>
          </a:xfrm>
          <a:prstGeom prst="rect">
            <a:avLst/>
          </a:prstGeom>
          <a:noFill/>
        </p:spPr>
        <p:txBody>
          <a:bodyPr wrap="square" rtlCol="0">
            <a:spAutoFit/>
          </a:bodyPr>
          <a:lstStyle/>
          <a:p>
            <a:pPr algn="ctr"/>
            <a:r>
              <a:rPr lang="de-AT" sz="2400" dirty="0" smtClean="0">
                <a:latin typeface="Arial Black" panose="020B0A04020102020204" pitchFamily="34" charset="0"/>
              </a:rPr>
              <a:t>Regional </a:t>
            </a:r>
          </a:p>
          <a:p>
            <a:pPr algn="ctr"/>
            <a:r>
              <a:rPr lang="de-AT" sz="2400" dirty="0" smtClean="0">
                <a:latin typeface="Arial Black" panose="020B0A04020102020204" pitchFamily="34" charset="0"/>
              </a:rPr>
              <a:t>Level</a:t>
            </a:r>
            <a:endParaRPr lang="de-AT" sz="2400" dirty="0">
              <a:latin typeface="Arial Black" panose="020B0A04020102020204" pitchFamily="34" charset="0"/>
            </a:endParaRPr>
          </a:p>
        </p:txBody>
      </p:sp>
      <p:sp>
        <p:nvSpPr>
          <p:cNvPr id="3" name="Rechteck 2"/>
          <p:cNvSpPr/>
          <p:nvPr/>
        </p:nvSpPr>
        <p:spPr>
          <a:xfrm>
            <a:off x="3585179" y="2198557"/>
            <a:ext cx="10909767" cy="707886"/>
          </a:xfrm>
          <a:prstGeom prst="rect">
            <a:avLst/>
          </a:prstGeom>
        </p:spPr>
        <p:txBody>
          <a:bodyPr wrap="square">
            <a:spAutoFit/>
          </a:bodyPr>
          <a:lstStyle/>
          <a:p>
            <a:r>
              <a:rPr lang="de-AT" sz="4000" b="1" dirty="0" smtClean="0">
                <a:latin typeface="Quicksand" panose="020B0604020202020204" charset="0"/>
                <a:cs typeface="Quicksand" panose="020B0604020202020204" charset="0"/>
              </a:rPr>
              <a:t>Support, </a:t>
            </a:r>
            <a:r>
              <a:rPr lang="de-AT" sz="4000" b="1" dirty="0" err="1" smtClean="0">
                <a:latin typeface="Quicksand" panose="020B0604020202020204" charset="0"/>
                <a:cs typeface="Quicksand" panose="020B0604020202020204" charset="0"/>
              </a:rPr>
              <a:t>Universities</a:t>
            </a:r>
            <a:r>
              <a:rPr lang="de-AT" sz="4000" b="1" dirty="0" smtClean="0">
                <a:latin typeface="Quicksand" panose="020B0604020202020204" charset="0"/>
                <a:cs typeface="Quicksand" panose="020B0604020202020204" charset="0"/>
              </a:rPr>
              <a:t> in Vienna an Graz</a:t>
            </a:r>
            <a:endParaRPr lang="de-AT" sz="4000" b="1" dirty="0">
              <a:latin typeface="Quicksand" panose="020B0604020202020204" charset="0"/>
              <a:cs typeface="Quicksand" panose="020B0604020202020204" charset="0"/>
            </a:endParaRPr>
          </a:p>
        </p:txBody>
      </p:sp>
      <p:pic>
        <p:nvPicPr>
          <p:cNvPr id="2" name="Grafik 1"/>
          <p:cNvPicPr>
            <a:picLocks noChangeAspect="1"/>
          </p:cNvPicPr>
          <p:nvPr/>
        </p:nvPicPr>
        <p:blipFill>
          <a:blip r:embed="rId6"/>
          <a:stretch>
            <a:fillRect/>
          </a:stretch>
        </p:blipFill>
        <p:spPr>
          <a:xfrm>
            <a:off x="3253631" y="3547999"/>
            <a:ext cx="6422987" cy="4564421"/>
          </a:xfrm>
          <a:prstGeom prst="rect">
            <a:avLst/>
          </a:prstGeom>
        </p:spPr>
      </p:pic>
      <p:sp>
        <p:nvSpPr>
          <p:cNvPr id="4" name="Rechteck 3"/>
          <p:cNvSpPr/>
          <p:nvPr/>
        </p:nvSpPr>
        <p:spPr>
          <a:xfrm>
            <a:off x="3253631" y="8313035"/>
            <a:ext cx="3413114" cy="307777"/>
          </a:xfrm>
          <a:prstGeom prst="rect">
            <a:avLst/>
          </a:prstGeom>
          <a:solidFill>
            <a:schemeClr val="bg1"/>
          </a:solidFill>
        </p:spPr>
        <p:txBody>
          <a:bodyPr wrap="none">
            <a:spAutoFit/>
          </a:bodyPr>
          <a:lstStyle/>
          <a:p>
            <a:r>
              <a:rPr lang="de-DE" dirty="0">
                <a:solidFill>
                  <a:schemeClr val="bg1"/>
                </a:solidFill>
                <a:hlinkClick r:id="rId7"/>
              </a:rPr>
              <a:t>Servicestelle GESTU Wien stellt sich vor</a:t>
            </a:r>
            <a:endParaRPr lang="de-AT" dirty="0">
              <a:solidFill>
                <a:schemeClr val="bg1"/>
              </a:solidFill>
            </a:endParaRPr>
          </a:p>
        </p:txBody>
      </p:sp>
      <p:sp>
        <p:nvSpPr>
          <p:cNvPr id="6" name="Rechteck 5"/>
          <p:cNvSpPr/>
          <p:nvPr/>
        </p:nvSpPr>
        <p:spPr>
          <a:xfrm>
            <a:off x="9925079" y="3768601"/>
            <a:ext cx="9144000" cy="4832092"/>
          </a:xfrm>
          <a:prstGeom prst="rect">
            <a:avLst/>
          </a:prstGeom>
        </p:spPr>
        <p:txBody>
          <a:bodyPr>
            <a:spAutoFit/>
          </a:bodyPr>
          <a:lstStyle/>
          <a:p>
            <a:pPr>
              <a:lnSpc>
                <a:spcPct val="200000"/>
              </a:lnSpc>
            </a:pPr>
            <a:r>
              <a:rPr lang="en-US" sz="2000" b="1" dirty="0" smtClean="0">
                <a:latin typeface="Quicksand" panose="020B0604020202020204" charset="0"/>
                <a:cs typeface="Quicksand" panose="020B0604020202020204" charset="0"/>
              </a:rPr>
              <a:t>GESTU </a:t>
            </a:r>
            <a:r>
              <a:rPr lang="en-US" sz="2000" b="1" dirty="0" err="1">
                <a:latin typeface="Quicksand" panose="020B0604020202020204" charset="0"/>
                <a:cs typeface="Quicksand" panose="020B0604020202020204" charset="0"/>
              </a:rPr>
              <a:t>organises</a:t>
            </a:r>
            <a:r>
              <a:rPr lang="en-US" sz="2000" b="1" dirty="0">
                <a:latin typeface="Quicksand" panose="020B0604020202020204" charset="0"/>
                <a:cs typeface="Quicksand" panose="020B0604020202020204" charset="0"/>
              </a:rPr>
              <a:t> and coordinates </a:t>
            </a:r>
            <a:r>
              <a:rPr lang="en-US" sz="2000" b="1" dirty="0" smtClean="0">
                <a:latin typeface="Quicksand" panose="020B0604020202020204" charset="0"/>
                <a:cs typeface="Quicksand" panose="020B0604020202020204" charset="0"/>
              </a:rPr>
              <a:t>services</a:t>
            </a:r>
            <a:r>
              <a:rPr lang="en-US" sz="2000" dirty="0" smtClean="0">
                <a:latin typeface="Quicksand" panose="020B0604020202020204" charset="0"/>
                <a:cs typeface="Quicksand" panose="020B0604020202020204" charset="0"/>
              </a:rPr>
              <a:t/>
            </a:r>
            <a:br>
              <a:rPr lang="en-US" sz="2000" dirty="0" smtClean="0">
                <a:latin typeface="Quicksand" panose="020B0604020202020204" charset="0"/>
                <a:cs typeface="Quicksand" panose="020B0604020202020204" charset="0"/>
              </a:rPr>
            </a:br>
            <a:r>
              <a:rPr lang="en-US" sz="2000" b="1" dirty="0" smtClean="0">
                <a:latin typeface="Quicksand" panose="020B0604020202020204" charset="0"/>
                <a:cs typeface="Quicksand" panose="020B0604020202020204" charset="0"/>
              </a:rPr>
              <a:t>for Deaf students</a:t>
            </a:r>
          </a:p>
          <a:p>
            <a:pPr marL="342900" indent="-342900">
              <a:lnSpc>
                <a:spcPct val="200000"/>
              </a:lnSpc>
              <a:buFont typeface="Wingdings" panose="05000000000000000000" pitchFamily="2" charset="2"/>
              <a:buChar char="§"/>
            </a:pPr>
            <a:r>
              <a:rPr lang="en-US" sz="2000" dirty="0" smtClean="0">
                <a:latin typeface="Quicksand" panose="020B0604020202020204" charset="0"/>
                <a:cs typeface="Quicksand" panose="020B0604020202020204" charset="0"/>
              </a:rPr>
              <a:t>Sign </a:t>
            </a:r>
            <a:r>
              <a:rPr lang="en-US" sz="2000" dirty="0">
                <a:latin typeface="Quicksand" panose="020B0604020202020204" charset="0"/>
                <a:cs typeface="Quicksand" panose="020B0604020202020204" charset="0"/>
              </a:rPr>
              <a:t>language interpreters </a:t>
            </a:r>
            <a:endParaRPr lang="en-US" sz="2000" dirty="0" smtClean="0">
              <a:latin typeface="Quicksand" panose="020B0604020202020204" charset="0"/>
              <a:cs typeface="Quicksand" panose="020B0604020202020204" charset="0"/>
            </a:endParaRPr>
          </a:p>
          <a:p>
            <a:pPr marL="342900" indent="-342900">
              <a:lnSpc>
                <a:spcPct val="200000"/>
              </a:lnSpc>
              <a:buFont typeface="Wingdings" panose="05000000000000000000" pitchFamily="2" charset="2"/>
              <a:buChar char="§"/>
            </a:pPr>
            <a:r>
              <a:rPr lang="en-US" sz="2000" dirty="0" smtClean="0">
                <a:latin typeface="Quicksand" panose="020B0604020202020204" charset="0"/>
                <a:cs typeface="Quicksand" panose="020B0604020202020204" charset="0"/>
              </a:rPr>
              <a:t>Speech-to-text </a:t>
            </a:r>
            <a:r>
              <a:rPr lang="en-US" sz="2000" dirty="0">
                <a:latin typeface="Quicksand" panose="020B0604020202020204" charset="0"/>
                <a:cs typeface="Quicksand" panose="020B0604020202020204" charset="0"/>
              </a:rPr>
              <a:t>interpreters </a:t>
            </a:r>
            <a:endParaRPr lang="en-US" sz="2000" dirty="0" smtClean="0">
              <a:latin typeface="Quicksand" panose="020B0604020202020204" charset="0"/>
              <a:cs typeface="Quicksand" panose="020B0604020202020204" charset="0"/>
            </a:endParaRPr>
          </a:p>
          <a:p>
            <a:pPr marL="342900" indent="-342900">
              <a:lnSpc>
                <a:spcPct val="200000"/>
              </a:lnSpc>
              <a:buFont typeface="Wingdings" panose="05000000000000000000" pitchFamily="2" charset="2"/>
              <a:buChar char="§"/>
            </a:pPr>
            <a:r>
              <a:rPr lang="en-US" sz="2000" dirty="0" smtClean="0">
                <a:latin typeface="Quicksand" panose="020B0604020202020204" charset="0"/>
                <a:cs typeface="Quicksand" panose="020B0604020202020204" charset="0"/>
              </a:rPr>
              <a:t>Note-takers </a:t>
            </a:r>
            <a:r>
              <a:rPr lang="en-US" sz="2000" dirty="0">
                <a:latin typeface="Quicksand" panose="020B0604020202020204" charset="0"/>
                <a:cs typeface="Quicksand" panose="020B0604020202020204" charset="0"/>
              </a:rPr>
              <a:t>for classes</a:t>
            </a:r>
            <a:endParaRPr lang="de-DE" sz="2000" dirty="0">
              <a:latin typeface="Quicksand" panose="020B0604020202020204" charset="0"/>
              <a:cs typeface="Quicksand" panose="020B0604020202020204" charset="0"/>
            </a:endParaRPr>
          </a:p>
          <a:p>
            <a:pPr>
              <a:lnSpc>
                <a:spcPct val="200000"/>
              </a:lnSpc>
            </a:pPr>
            <a:endParaRPr lang="en-US" sz="2000" b="1" dirty="0" smtClean="0">
              <a:latin typeface="Quicksand" panose="020B0604020202020204" charset="0"/>
              <a:cs typeface="Quicksand" panose="020B0604020202020204" charset="0"/>
            </a:endParaRPr>
          </a:p>
          <a:p>
            <a:pPr>
              <a:lnSpc>
                <a:spcPct val="200000"/>
              </a:lnSpc>
            </a:pPr>
            <a:r>
              <a:rPr lang="en-US" sz="2000" b="1" dirty="0" smtClean="0">
                <a:latin typeface="Quicksand" panose="020B0604020202020204" charset="0"/>
                <a:cs typeface="Quicksand" panose="020B0604020202020204" charset="0"/>
              </a:rPr>
              <a:t>GESTU </a:t>
            </a:r>
            <a:r>
              <a:rPr lang="en-US" sz="2000" b="1" dirty="0">
                <a:latin typeface="Quicksand" panose="020B0604020202020204" charset="0"/>
                <a:cs typeface="Quicksand" panose="020B0604020202020204" charset="0"/>
              </a:rPr>
              <a:t>provides advice and support for </a:t>
            </a:r>
            <a:r>
              <a:rPr lang="de-AT" sz="2000" b="1" dirty="0" smtClean="0">
                <a:latin typeface="Quicksand" panose="020B0604020202020204" charset="0"/>
                <a:cs typeface="Quicksand" panose="020B0604020202020204" charset="0"/>
              </a:rPr>
              <a:t>University </a:t>
            </a:r>
            <a:r>
              <a:rPr lang="de-AT" sz="2000" b="1" dirty="0" err="1" smtClean="0">
                <a:latin typeface="Quicksand" panose="020B0604020202020204" charset="0"/>
                <a:cs typeface="Quicksand" panose="020B0604020202020204" charset="0"/>
              </a:rPr>
              <a:t>Staff</a:t>
            </a:r>
            <a:endParaRPr lang="de-DE" sz="2000" dirty="0">
              <a:latin typeface="Quicksand" panose="020B0604020202020204" charset="0"/>
              <a:cs typeface="Quicksand" panose="020B0604020202020204" charset="0"/>
            </a:endParaRPr>
          </a:p>
          <a:p>
            <a:pPr>
              <a:buFont typeface="Arial" panose="020B0604020202020204" pitchFamily="34" charset="0"/>
              <a:buChar char="•"/>
            </a:pPr>
            <a:endParaRPr lang="de-DE" dirty="0">
              <a:latin typeface="Roboto" panose="02000000000000000000" pitchFamily="2" charset="0"/>
            </a:endParaRPr>
          </a:p>
          <a:p>
            <a:pPr>
              <a:buFont typeface="Arial" panose="020B0604020202020204" pitchFamily="34" charset="0"/>
              <a:buChar char="•"/>
            </a:pPr>
            <a:endParaRPr lang="de-DE" dirty="0" smtClean="0">
              <a:latin typeface="Roboto" panose="02000000000000000000" pitchFamily="2" charset="0"/>
            </a:endParaRPr>
          </a:p>
        </p:txBody>
      </p:sp>
      <p:pic>
        <p:nvPicPr>
          <p:cNvPr id="17" name="Grafik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432" y="4330336"/>
            <a:ext cx="2227217" cy="22272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21844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4EBE4EC1-55EA-72F1-AB25-F87802C7B242}"/>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4D0E08AC-A0B7-FE82-DFCB-0CE709562A5C}"/>
              </a:ext>
            </a:extLst>
          </p:cNvPr>
          <p:cNvGrpSpPr/>
          <p:nvPr/>
        </p:nvGrpSpPr>
        <p:grpSpPr>
          <a:xfrm>
            <a:off x="0" y="-216991"/>
            <a:ext cx="2922084" cy="10503991"/>
            <a:chOff x="0" y="-57150"/>
            <a:chExt cx="769602" cy="2766483"/>
          </a:xfrm>
        </p:grpSpPr>
        <p:sp>
          <p:nvSpPr>
            <p:cNvPr id="108" name="Google Shape;108;p12">
              <a:extLst>
                <a:ext uri="{FF2B5EF4-FFF2-40B4-BE49-F238E27FC236}">
                  <a16:creationId xmlns:a16="http://schemas.microsoft.com/office/drawing/2014/main" id="{0EE8F5C1-5F6B-3D97-8446-94589A68D701}"/>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4E3FFC28-3E25-C1EE-DCE2-87A738C3B859}"/>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451F5099-4B7F-0F36-A63C-31009F58FC77}"/>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226C21D7-5C8D-74F4-0F08-FE3AA69B0E4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2698B684-AB74-1118-1502-ED62E28EBC20}"/>
              </a:ext>
            </a:extLst>
          </p:cNvPr>
          <p:cNvSpPr txBox="1"/>
          <p:nvPr/>
        </p:nvSpPr>
        <p:spPr>
          <a:xfrm>
            <a:off x="5912636" y="769806"/>
            <a:ext cx="12679800" cy="1554300"/>
          </a:xfrm>
          <a:prstGeom prst="rect">
            <a:avLst/>
          </a:prstGeom>
          <a:noFill/>
          <a:ln>
            <a:noFill/>
          </a:ln>
        </p:spPr>
        <p:txBody>
          <a:bodyPr spcFirstLastPara="1" wrap="square" lIns="91425" tIns="91425" rIns="91425" bIns="91425" anchor="t" anchorCtr="0">
            <a:noAutofit/>
          </a:bodyPr>
          <a:lstStyle/>
          <a:p>
            <a:pPr lvl="0"/>
            <a:r>
              <a:rPr lang="de-AT" sz="8000" dirty="0">
                <a:solidFill>
                  <a:schemeClr val="bg1"/>
                </a:solidFill>
                <a:latin typeface="Anton" pitchFamily="2" charset="77"/>
                <a:ea typeface="Calibri"/>
                <a:cs typeface="Calibri"/>
                <a:sym typeface="Calibri"/>
              </a:rPr>
              <a:t>Fazit</a:t>
            </a:r>
            <a:endParaRPr sz="8000" dirty="0">
              <a:solidFill>
                <a:schemeClr val="bg1"/>
              </a:solidFill>
              <a:latin typeface="Anton" pitchFamily="2" charset="77"/>
              <a:ea typeface="Calibri"/>
              <a:cs typeface="Calibri"/>
              <a:sym typeface="Calibri"/>
            </a:endParaRPr>
          </a:p>
        </p:txBody>
      </p:sp>
      <p:sp>
        <p:nvSpPr>
          <p:cNvPr id="113" name="Google Shape;113;p12">
            <a:extLst>
              <a:ext uri="{FF2B5EF4-FFF2-40B4-BE49-F238E27FC236}">
                <a16:creationId xmlns:a16="http://schemas.microsoft.com/office/drawing/2014/main" id="{CD0A3280-6549-4AE9-B275-6FC1C5BE6338}"/>
              </a:ext>
            </a:extLst>
          </p:cNvPr>
          <p:cNvSpPr txBox="1"/>
          <p:nvPr/>
        </p:nvSpPr>
        <p:spPr>
          <a:xfrm>
            <a:off x="5446219" y="2044784"/>
            <a:ext cx="11249100" cy="41691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endParaRPr>
          </a:p>
          <a:p>
            <a:pPr marL="457200" lvl="0" indent="-457200">
              <a:buFont typeface="Wingdings" panose="05000000000000000000" pitchFamily="2" charset="2"/>
              <a:buChar char="§"/>
            </a:pPr>
            <a:r>
              <a:rPr lang="en-US" sz="2800" dirty="0">
                <a:solidFill>
                  <a:schemeClr val="bg1"/>
                </a:solidFill>
              </a:rPr>
              <a:t>The rights of deaf students are </a:t>
            </a:r>
            <a:r>
              <a:rPr lang="en-US" sz="2800" dirty="0" err="1" smtClean="0">
                <a:solidFill>
                  <a:schemeClr val="bg1"/>
                </a:solidFill>
              </a:rPr>
              <a:t>statet</a:t>
            </a:r>
            <a:r>
              <a:rPr lang="en-US" sz="2800" dirty="0" smtClean="0">
                <a:solidFill>
                  <a:schemeClr val="bg1"/>
                </a:solidFill>
              </a:rPr>
              <a:t> </a:t>
            </a:r>
            <a:r>
              <a:rPr lang="en-US" sz="2800" dirty="0">
                <a:solidFill>
                  <a:schemeClr val="bg1"/>
                </a:solidFill>
              </a:rPr>
              <a:t>in various laws </a:t>
            </a:r>
            <a:r>
              <a:rPr lang="en-US" sz="2800" dirty="0" smtClean="0">
                <a:solidFill>
                  <a:schemeClr val="bg1"/>
                </a:solidFill>
              </a:rPr>
              <a:t/>
            </a:r>
            <a:br>
              <a:rPr lang="en-US" sz="2800" dirty="0" smtClean="0">
                <a:solidFill>
                  <a:schemeClr val="bg1"/>
                </a:solidFill>
              </a:rPr>
            </a:br>
            <a:r>
              <a:rPr lang="en-US" sz="2800" dirty="0" smtClean="0">
                <a:solidFill>
                  <a:schemeClr val="bg1"/>
                </a:solidFill>
              </a:rPr>
              <a:t>(</a:t>
            </a:r>
            <a:r>
              <a:rPr lang="en-US" sz="2800" dirty="0">
                <a:solidFill>
                  <a:schemeClr val="bg1"/>
                </a:solidFill>
              </a:rPr>
              <a:t>international, national, regional</a:t>
            </a:r>
            <a:r>
              <a:rPr lang="en-US" sz="2800" dirty="0" smtClean="0">
                <a:solidFill>
                  <a:schemeClr val="bg1"/>
                </a:solidFill>
              </a:rPr>
              <a:t>).</a:t>
            </a:r>
          </a:p>
          <a:p>
            <a:pPr marL="457200" lvl="0" indent="-457200">
              <a:buFont typeface="Wingdings" panose="05000000000000000000" pitchFamily="2" charset="2"/>
              <a:buChar char="§"/>
            </a:pPr>
            <a:endParaRPr lang="en-US" sz="2800" dirty="0">
              <a:solidFill>
                <a:schemeClr val="bg1"/>
              </a:solidFill>
            </a:endParaRPr>
          </a:p>
          <a:p>
            <a:pPr marL="457200" lvl="0" indent="-457200">
              <a:buFont typeface="Wingdings" panose="05000000000000000000" pitchFamily="2" charset="2"/>
              <a:buChar char="§"/>
            </a:pPr>
            <a:r>
              <a:rPr lang="en-US" sz="2800" dirty="0" smtClean="0">
                <a:solidFill>
                  <a:schemeClr val="bg1"/>
                </a:solidFill>
              </a:rPr>
              <a:t>Accessible </a:t>
            </a:r>
            <a:r>
              <a:rPr lang="en-US" sz="2800" dirty="0">
                <a:solidFill>
                  <a:schemeClr val="bg1"/>
                </a:solidFill>
              </a:rPr>
              <a:t>and inclusive learning environments promote equal opportunities</a:t>
            </a:r>
            <a:r>
              <a:rPr lang="en-US" sz="2800" dirty="0" smtClean="0">
                <a:solidFill>
                  <a:schemeClr val="bg1"/>
                </a:solidFill>
              </a:rPr>
              <a:t>.</a:t>
            </a:r>
          </a:p>
          <a:p>
            <a:pPr marL="457200" lvl="0" indent="-457200">
              <a:buFont typeface="Wingdings" panose="05000000000000000000" pitchFamily="2" charset="2"/>
              <a:buChar char="§"/>
            </a:pPr>
            <a:endParaRPr lang="en-US" sz="2800" dirty="0">
              <a:solidFill>
                <a:schemeClr val="bg1"/>
              </a:solidFill>
            </a:endParaRPr>
          </a:p>
          <a:p>
            <a:pPr marL="457200" lvl="0" indent="-457200">
              <a:buFont typeface="Wingdings" panose="05000000000000000000" pitchFamily="2" charset="2"/>
              <a:buChar char="§"/>
            </a:pPr>
            <a:r>
              <a:rPr lang="en-US" sz="2800" dirty="0" smtClean="0">
                <a:solidFill>
                  <a:schemeClr val="bg1"/>
                </a:solidFill>
              </a:rPr>
              <a:t>Good </a:t>
            </a:r>
            <a:r>
              <a:rPr lang="en-US" sz="2800" dirty="0">
                <a:solidFill>
                  <a:schemeClr val="bg1"/>
                </a:solidFill>
              </a:rPr>
              <a:t>networks of deaf students promote accessibility</a:t>
            </a:r>
            <a:r>
              <a:rPr lang="en-US" sz="2800" dirty="0" smtClean="0">
                <a:solidFill>
                  <a:schemeClr val="bg1"/>
                </a:solidFill>
              </a:rPr>
              <a:t>.</a:t>
            </a:r>
          </a:p>
          <a:p>
            <a:pPr marL="457200" lvl="0" indent="-457200">
              <a:buFont typeface="Wingdings" panose="05000000000000000000" pitchFamily="2" charset="2"/>
              <a:buChar char="§"/>
            </a:pPr>
            <a:endParaRPr lang="en-US" sz="2800" dirty="0">
              <a:solidFill>
                <a:schemeClr val="bg1"/>
              </a:solidFill>
            </a:endParaRPr>
          </a:p>
          <a:p>
            <a:pPr marL="457200" lvl="0" indent="-457200">
              <a:buFont typeface="Wingdings" panose="05000000000000000000" pitchFamily="2" charset="2"/>
              <a:buChar char="§"/>
            </a:pPr>
            <a:r>
              <a:rPr lang="en-US" sz="2800" dirty="0" smtClean="0">
                <a:solidFill>
                  <a:schemeClr val="bg1"/>
                </a:solidFill>
              </a:rPr>
              <a:t>The </a:t>
            </a:r>
            <a:r>
              <a:rPr lang="en-US" sz="2800" dirty="0">
                <a:solidFill>
                  <a:schemeClr val="bg1"/>
                </a:solidFill>
              </a:rPr>
              <a:t>goal is to develop self-determined students.</a:t>
            </a:r>
            <a:endParaRPr lang="de-AT" sz="2800" dirty="0">
              <a:solidFill>
                <a:schemeClr val="bg1"/>
              </a:solidFill>
            </a:endParaRPr>
          </a:p>
          <a:p>
            <a:pPr marL="604511" lvl="1" indent="-302256">
              <a:lnSpc>
                <a:spcPct val="140014"/>
              </a:lnSpc>
              <a:buClr>
                <a:srgbClr val="FFFFFF"/>
              </a:buClr>
              <a:buSzPts val="2799"/>
              <a:buChar char="•"/>
            </a:pPr>
            <a:endParaRPr sz="3200" dirty="0">
              <a:solidFill>
                <a:schemeClr val="dk1"/>
              </a:solidFill>
              <a:latin typeface="Calibri"/>
              <a:ea typeface="Calibri"/>
              <a:cs typeface="Calibri"/>
              <a:sym typeface="Calibri"/>
            </a:endParaRPr>
          </a:p>
        </p:txBody>
      </p:sp>
      <p:sp>
        <p:nvSpPr>
          <p:cNvPr id="3" name="Textfeld 2"/>
          <p:cNvSpPr txBox="1"/>
          <p:nvPr/>
        </p:nvSpPr>
        <p:spPr>
          <a:xfrm>
            <a:off x="5747657" y="6825247"/>
            <a:ext cx="10319658" cy="1323439"/>
          </a:xfrm>
          <a:prstGeom prst="rect">
            <a:avLst/>
          </a:prstGeom>
          <a:noFill/>
        </p:spPr>
        <p:txBody>
          <a:bodyPr wrap="square" rtlCol="0">
            <a:spAutoFit/>
          </a:bodyPr>
          <a:lstStyle/>
          <a:p>
            <a:r>
              <a:rPr lang="de-AT" sz="4800" dirty="0" smtClean="0">
                <a:latin typeface="Anton" panose="020B0604020202020204" charset="0"/>
              </a:rPr>
              <a:t>Stand </a:t>
            </a:r>
            <a:r>
              <a:rPr lang="de-AT" sz="4800" dirty="0" err="1" smtClean="0">
                <a:latin typeface="Anton" panose="020B0604020202020204" charset="0"/>
              </a:rPr>
              <a:t>up</a:t>
            </a:r>
            <a:r>
              <a:rPr lang="de-AT" sz="4800" dirty="0" smtClean="0">
                <a:latin typeface="Anton" panose="020B0604020202020204" charset="0"/>
              </a:rPr>
              <a:t> </a:t>
            </a:r>
            <a:r>
              <a:rPr lang="de-AT" sz="4800" dirty="0" err="1" smtClean="0">
                <a:latin typeface="Anton" panose="020B0604020202020204" charset="0"/>
              </a:rPr>
              <a:t>for</a:t>
            </a:r>
            <a:r>
              <a:rPr lang="de-AT" sz="4800" dirty="0" smtClean="0">
                <a:latin typeface="Anton" panose="020B0604020202020204" charset="0"/>
              </a:rPr>
              <a:t> </a:t>
            </a:r>
            <a:r>
              <a:rPr lang="de-AT" sz="4800" dirty="0" err="1" smtClean="0">
                <a:latin typeface="Anton" panose="020B0604020202020204" charset="0"/>
              </a:rPr>
              <a:t>your</a:t>
            </a:r>
            <a:r>
              <a:rPr lang="de-AT" sz="4800" dirty="0" smtClean="0">
                <a:latin typeface="Anton" panose="020B0604020202020204" charset="0"/>
              </a:rPr>
              <a:t> </a:t>
            </a:r>
            <a:r>
              <a:rPr lang="de-AT" sz="4800" dirty="0" err="1" smtClean="0">
                <a:latin typeface="Anton" panose="020B0604020202020204" charset="0"/>
              </a:rPr>
              <a:t>rights</a:t>
            </a:r>
            <a:r>
              <a:rPr lang="de-AT" sz="8000" dirty="0" smtClean="0"/>
              <a:t>!</a:t>
            </a:r>
            <a:endParaRPr lang="de-AT" sz="8000" dirty="0"/>
          </a:p>
        </p:txBody>
      </p:sp>
      <p:pic>
        <p:nvPicPr>
          <p:cNvPr id="11" name="Grafik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272" y="3161211"/>
            <a:ext cx="4101738" cy="41017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392054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212"/>
        <p:cNvGrpSpPr/>
        <p:nvPr/>
      </p:nvGrpSpPr>
      <p:grpSpPr>
        <a:xfrm>
          <a:off x="0" y="0"/>
          <a:ext cx="0" cy="0"/>
          <a:chOff x="0" y="0"/>
          <a:chExt cx="0" cy="0"/>
        </a:xfrm>
      </p:grpSpPr>
      <p:sp>
        <p:nvSpPr>
          <p:cNvPr id="213" name="Google Shape;213;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8" name="Google Shape;218;p3"/>
          <p:cNvGrpSpPr/>
          <p:nvPr/>
        </p:nvGrpSpPr>
        <p:grpSpPr>
          <a:xfrm>
            <a:off x="-228300" y="6944209"/>
            <a:ext cx="18940740" cy="4430740"/>
            <a:chOff x="0" y="-57150"/>
            <a:chExt cx="4988508" cy="1166944"/>
          </a:xfrm>
        </p:grpSpPr>
        <p:sp>
          <p:nvSpPr>
            <p:cNvPr id="219" name="Google Shape;219;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21" name="Google Shape;221;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3"/>
          <p:cNvSpPr txBox="1"/>
          <p:nvPr/>
        </p:nvSpPr>
        <p:spPr>
          <a:xfrm>
            <a:off x="2157052" y="1867850"/>
            <a:ext cx="8890176"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smtClean="0">
                <a:solidFill>
                  <a:srgbClr val="FFFFFF"/>
                </a:solidFill>
                <a:latin typeface="Anton"/>
                <a:ea typeface="Anton"/>
                <a:cs typeface="Anton"/>
                <a:sym typeface="Anton"/>
              </a:rPr>
              <a:t>Contact</a:t>
            </a:r>
            <a:endParaRPr dirty="0"/>
          </a:p>
        </p:txBody>
      </p:sp>
      <p:sp>
        <p:nvSpPr>
          <p:cNvPr id="227" name="Google Shape;227;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ahyp="http://schemas.microsoft.com/office/drawing/2018/hyperlinkcolor" xmlns="" val="tx"/>
                    </a:ext>
                  </a:extLst>
                </a:hlinkClick>
              </a:rPr>
              <a:t>https://deafstudies.eu/</a:t>
            </a:r>
            <a:endParaRPr/>
          </a:p>
        </p:txBody>
      </p:sp>
      <p:sp>
        <p:nvSpPr>
          <p:cNvPr id="228" name="Google Shape;228;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229" name="Google Shape;229;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477</Words>
  <Application>Microsoft Office PowerPoint</Application>
  <PresentationFormat>Benutzerdefiniert</PresentationFormat>
  <Paragraphs>118</Paragraphs>
  <Slides>17</Slides>
  <Notes>17</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17</vt:i4>
      </vt:variant>
    </vt:vector>
  </HeadingPairs>
  <TitlesOfParts>
    <vt:vector size="28" baseType="lpstr">
      <vt:lpstr>Roboto</vt:lpstr>
      <vt:lpstr>Times New Roman</vt:lpstr>
      <vt:lpstr>Quicksand Medium</vt:lpstr>
      <vt:lpstr>Arial Black</vt:lpstr>
      <vt:lpstr>Arial</vt:lpstr>
      <vt:lpstr>Calibri</vt:lpstr>
      <vt:lpstr>Anton</vt:lpstr>
      <vt:lpstr>Quicksand</vt:lpstr>
      <vt:lpstr>Wingdings</vt:lpstr>
      <vt:lpstr>Aptos Black</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32</cp:revision>
  <dcterms:created xsi:type="dcterms:W3CDTF">2006-08-16T00:00:00Z</dcterms:created>
  <dcterms:modified xsi:type="dcterms:W3CDTF">2025-09-08T14:11:13Z</dcterms:modified>
</cp:coreProperties>
</file>