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8"/>
  </p:notesMasterIdLst>
  <p:handoutMasterIdLst>
    <p:handoutMasterId r:id="rId19"/>
  </p:handoutMasterIdLst>
  <p:sldIdLst>
    <p:sldId id="256" r:id="rId2"/>
    <p:sldId id="274" r:id="rId3"/>
    <p:sldId id="257" r:id="rId4"/>
    <p:sldId id="258" r:id="rId5"/>
    <p:sldId id="276" r:id="rId6"/>
    <p:sldId id="284" r:id="rId7"/>
    <p:sldId id="278" r:id="rId8"/>
    <p:sldId id="279" r:id="rId9"/>
    <p:sldId id="280" r:id="rId10"/>
    <p:sldId id="263" r:id="rId11"/>
    <p:sldId id="282" r:id="rId12"/>
    <p:sldId id="281" r:id="rId13"/>
    <p:sldId id="285" r:id="rId14"/>
    <p:sldId id="286" r:id="rId15"/>
    <p:sldId id="287" r:id="rId16"/>
    <p:sldId id="262" r:id="rId17"/>
  </p:sldIdLst>
  <p:sldSz cx="18288000" cy="10287000"/>
  <p:notesSz cx="6797675" cy="9928225"/>
  <p:embeddedFontLst>
    <p:embeddedFont>
      <p:font typeface="Calibri" panose="020F0502020204030204" pitchFamily="34" charset="0"/>
      <p:regular r:id="rId20"/>
      <p:bold r:id="rId21"/>
      <p:italic r:id="rId22"/>
      <p:boldItalic r:id="rId23"/>
    </p:embeddedFont>
    <p:embeddedFont>
      <p:font typeface="Quicksand" panose="020B0604020202020204" charset="0"/>
      <p:regular r:id="rId24"/>
      <p:bold r:id="rId25"/>
    </p:embeddedFont>
    <p:embeddedFont>
      <p:font typeface="Arial Black" panose="020B0A04020102020204" pitchFamily="34" charset="0"/>
      <p:bold r:id="rId26"/>
    </p:embeddedFont>
    <p:embeddedFont>
      <p:font typeface="Anton" panose="020B0604020202020204" charset="0"/>
      <p:regular r:id="rId27"/>
    </p:embeddedFont>
    <p:embeddedFont>
      <p:font typeface="Tahoma" panose="020B0604030504040204" pitchFamily="34" charset="0"/>
      <p:regular r:id="rId28"/>
      <p:bold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0" roundtripDataSignature="AMtx7mi/uTo8vd4/tSvdI4qyvfzEVNkak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FCC"/>
    <a:srgbClr val="FFFFFF"/>
    <a:srgbClr val="CCFF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56"/>
    <p:restoredTop sz="94726"/>
  </p:normalViewPr>
  <p:slideViewPr>
    <p:cSldViewPr snapToGrid="0">
      <p:cViewPr varScale="1">
        <p:scale>
          <a:sx n="73" d="100"/>
          <a:sy n="73" d="100"/>
        </p:scale>
        <p:origin x="540"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handoutMaster" Target="handoutMasters/handoutMaster1.xml"/><Relationship Id="rId20" Type="http://schemas.openxmlformats.org/officeDocument/2006/relationships/font" Target="fonts/font1.fntdata"/><Relationship Id="rId21" Type="http://schemas.openxmlformats.org/officeDocument/2006/relationships/font" Target="fonts/font2.fntdata"/><Relationship Id="rId22" Type="http://schemas.openxmlformats.org/officeDocument/2006/relationships/font" Target="fonts/font3.fntdata"/><Relationship Id="rId23" Type="http://schemas.openxmlformats.org/officeDocument/2006/relationships/font" Target="fonts/font4.fntdata"/><Relationship Id="rId24" Type="http://schemas.openxmlformats.org/officeDocument/2006/relationships/font" Target="fonts/font5.fntdata"/><Relationship Id="rId25" Type="http://schemas.openxmlformats.org/officeDocument/2006/relationships/font" Target="fonts/font6.fntdata"/><Relationship Id="rId26" Type="http://schemas.openxmlformats.org/officeDocument/2006/relationships/font" Target="fonts/font7.fntdata"/><Relationship Id="rId27" Type="http://schemas.openxmlformats.org/officeDocument/2006/relationships/font" Target="fonts/font8.fntdata"/><Relationship Id="rId28" Type="http://schemas.openxmlformats.org/officeDocument/2006/relationships/font" Target="fonts/font9.fntdata"/><Relationship Id="rId29" Type="http://schemas.openxmlformats.org/officeDocument/2006/relationships/font" Target="fonts/font10.fntdata"/><Relationship Id="rId30" Type="http://customschemas.google.com/relationships/presentationmetadata" Target="metadata"/><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de-AT"/>
          </a:p>
        </p:txBody>
      </p:sp>
      <p:sp>
        <p:nvSpPr>
          <p:cNvPr id="3" name="Datumsplatzhalter 2"/>
          <p:cNvSpPr>
            <a:spLocks noGrp="1"/>
          </p:cNvSpPr>
          <p:nvPr>
            <p:ph type="dt" sz="quarter" idx="1"/>
          </p:nvPr>
        </p:nvSpPr>
        <p:spPr>
          <a:xfrm>
            <a:off x="3850443" y="0"/>
            <a:ext cx="2945659" cy="498135"/>
          </a:xfrm>
          <a:prstGeom prst="rect">
            <a:avLst/>
          </a:prstGeom>
        </p:spPr>
        <p:txBody>
          <a:bodyPr vert="horz" lIns="91440" tIns="45720" rIns="91440" bIns="45720" rtlCol="0"/>
          <a:lstStyle>
            <a:lvl1pPr algn="r">
              <a:defRPr sz="1200"/>
            </a:lvl1pPr>
          </a:lstStyle>
          <a:p>
            <a:fld id="{45ED4735-B98E-499A-B205-0072422D878C}" type="datetimeFigureOut">
              <a:rPr lang="de-AT" smtClean="0"/>
              <a:t>04.09.2025</a:t>
            </a:fld>
            <a:endParaRPr lang="de-AT"/>
          </a:p>
        </p:txBody>
      </p:sp>
      <p:sp>
        <p:nvSpPr>
          <p:cNvPr id="4" name="Fußzeilenplatzhalter 3"/>
          <p:cNvSpPr>
            <a:spLocks noGrp="1"/>
          </p:cNvSpPr>
          <p:nvPr>
            <p:ph type="ftr" sz="quarter" idx="2"/>
          </p:nvPr>
        </p:nvSpPr>
        <p:spPr>
          <a:xfrm>
            <a:off x="0" y="9430091"/>
            <a:ext cx="2945659" cy="498134"/>
          </a:xfrm>
          <a:prstGeom prst="rect">
            <a:avLst/>
          </a:prstGeom>
        </p:spPr>
        <p:txBody>
          <a:bodyPr vert="horz" lIns="91440" tIns="45720" rIns="91440" bIns="45720" rtlCol="0" anchor="b"/>
          <a:lstStyle>
            <a:lvl1pPr algn="l">
              <a:defRPr sz="1200"/>
            </a:lvl1pPr>
          </a:lstStyle>
          <a:p>
            <a:endParaRPr lang="de-AT"/>
          </a:p>
        </p:txBody>
      </p:sp>
      <p:sp>
        <p:nvSpPr>
          <p:cNvPr id="5" name="Foliennummernplatzhalter 4"/>
          <p:cNvSpPr>
            <a:spLocks noGrp="1"/>
          </p:cNvSpPr>
          <p:nvPr>
            <p:ph type="sldNum" sz="quarter" idx="3"/>
          </p:nvPr>
        </p:nvSpPr>
        <p:spPr>
          <a:xfrm>
            <a:off x="3850443" y="9430091"/>
            <a:ext cx="2945659" cy="498134"/>
          </a:xfrm>
          <a:prstGeom prst="rect">
            <a:avLst/>
          </a:prstGeom>
        </p:spPr>
        <p:txBody>
          <a:bodyPr vert="horz" lIns="91440" tIns="45720" rIns="91440" bIns="45720" rtlCol="0" anchor="b"/>
          <a:lstStyle>
            <a:lvl1pPr algn="r">
              <a:defRPr sz="1200"/>
            </a:lvl1pPr>
          </a:lstStyle>
          <a:p>
            <a:fld id="{C4779604-82A9-4D8F-9C01-EF2F46226DFB}" type="slidenum">
              <a:rPr lang="de-AT" smtClean="0"/>
              <a:t>‹Nr.›</a:t>
            </a:fld>
            <a:endParaRPr lang="de-AT"/>
          </a:p>
        </p:txBody>
      </p:sp>
    </p:spTree>
    <p:extLst>
      <p:ext uri="{BB962C8B-B14F-4D97-AF65-F5344CB8AC3E}">
        <p14:creationId xmlns:p14="http://schemas.microsoft.com/office/powerpoint/2010/main" val="36479039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2: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17593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2: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12: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5" name="Google Shape;105;p12: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CA99FC3D-E118-FDBE-7720-1D4E3F95852A}"/>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C9DCF447-765E-261C-FD0B-4A74748077E0}"/>
              </a:ext>
            </a:extLst>
          </p:cNvPr>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6806C64D-417A-685A-2266-C518F7311195}"/>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58139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CA99FC3D-E118-FDBE-7720-1D4E3F95852A}"/>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C9DCF447-765E-261C-FD0B-4A74748077E0}"/>
              </a:ext>
            </a:extLst>
          </p:cNvPr>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6806C64D-417A-685A-2266-C518F7311195}"/>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472550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C4379C3A-3C72-427E-F521-7ABD9366B0E3}"/>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C49FADF4-0CBE-4850-F46F-674E70FABE80}"/>
              </a:ext>
            </a:extLst>
          </p:cNvPr>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0EA1ED19-8DCC-8DCB-E1B2-3CCDA5640D85}"/>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83019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C4379C3A-3C72-427E-F521-7ABD9366B0E3}"/>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C49FADF4-0CBE-4850-F46F-674E70FABE80}"/>
              </a:ext>
            </a:extLst>
          </p:cNvPr>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0EA1ED19-8DCC-8DCB-E1B2-3CCDA5640D85}"/>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960586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C4379C3A-3C72-427E-F521-7ABD9366B0E3}"/>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C49FADF4-0CBE-4850-F46F-674E70FABE80}"/>
              </a:ext>
            </a:extLst>
          </p:cNvPr>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0EA1ED19-8DCC-8DCB-E1B2-3CCDA5640D85}"/>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208803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C4379C3A-3C72-427E-F521-7ABD9366B0E3}"/>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C49FADF4-0CBE-4850-F46F-674E70FABE80}"/>
              </a:ext>
            </a:extLst>
          </p:cNvPr>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0EA1ED19-8DCC-8DCB-E1B2-3CCDA5640D85}"/>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631040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CA99FC3D-E118-FDBE-7720-1D4E3F95852A}"/>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C9DCF447-765E-261C-FD0B-4A74748077E0}"/>
              </a:ext>
            </a:extLst>
          </p:cNvPr>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6806C64D-417A-685A-2266-C518F7311195}"/>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323223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CA99FC3D-E118-FDBE-7720-1D4E3F95852A}"/>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C9DCF447-765E-261C-FD0B-4A74748077E0}"/>
              </a:ext>
            </a:extLst>
          </p:cNvPr>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5" name="Google Shape;105;p12:notes">
            <a:extLst>
              <a:ext uri="{FF2B5EF4-FFF2-40B4-BE49-F238E27FC236}">
                <a16:creationId xmlns:a16="http://schemas.microsoft.com/office/drawing/2014/main" id="{6806C64D-417A-685A-2266-C518F7311195}"/>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506021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CA99FC3D-E118-FDBE-7720-1D4E3F95852A}"/>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C9DCF447-765E-261C-FD0B-4A74748077E0}"/>
              </a:ext>
            </a:extLst>
          </p:cNvPr>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6806C64D-417A-685A-2266-C518F7311195}"/>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033795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CA99FC3D-E118-FDBE-7720-1D4E3F95852A}"/>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C9DCF447-765E-261C-FD0B-4A74748077E0}"/>
              </a:ext>
            </a:extLst>
          </p:cNvPr>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6806C64D-417A-685A-2266-C518F7311195}"/>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242609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CA99FC3D-E118-FDBE-7720-1D4E3F95852A}"/>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C9DCF447-765E-261C-FD0B-4A74748077E0}"/>
              </a:ext>
            </a:extLst>
          </p:cNvPr>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6806C64D-417A-685A-2266-C518F7311195}"/>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248512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3: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9" name="Google Shape;149;p3: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4"/>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4"/>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27"/>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28"/>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1792288" y="612775"/>
            <a:ext cx="5486400" cy="4114800"/>
          </a:xfrm>
          <a:prstGeom prst="rect">
            <a:avLst/>
          </a:prstGeom>
          <a:noFill/>
          <a:ln>
            <a:noFill/>
          </a:ln>
        </p:spPr>
      </p:sp>
      <p:sp>
        <p:nvSpPr>
          <p:cNvPr id="64" name="Google Shape;64;p3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8.jpg"/><Relationship Id="rId5" Type="http://schemas.openxmlformats.org/officeDocument/2006/relationships/image" Target="../media/image4.png"/><Relationship Id="rId6" Type="http://schemas.openxmlformats.org/officeDocument/2006/relationships/image" Target="../media/image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10.png"/><Relationship Id="rId5" Type="http://schemas.openxmlformats.org/officeDocument/2006/relationships/image" Target="../media/image4.png"/><Relationship Id="rId6"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10.png"/><Relationship Id="rId5" Type="http://schemas.openxmlformats.org/officeDocument/2006/relationships/image" Target="../media/image4.png"/><Relationship Id="rId6" Type="http://schemas.openxmlformats.org/officeDocument/2006/relationships/image" Target="../media/image12.png"/><Relationship Id="rId7"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image" Target="../media/image4.png"/><Relationship Id="rId8" Type="http://schemas.openxmlformats.org/officeDocument/2006/relationships/image" Target="../media/image3.png"/><Relationship Id="rId9" Type="http://schemas.openxmlformats.org/officeDocument/2006/relationships/image" Target="../media/image17.jpg"/><Relationship Id="rId10" Type="http://schemas.openxmlformats.org/officeDocument/2006/relationships/image" Target="../media/image1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19.png"/><Relationship Id="rId5" Type="http://schemas.openxmlformats.org/officeDocument/2006/relationships/image" Target="../media/image4.png"/><Relationship Id="rId6" Type="http://schemas.openxmlformats.org/officeDocument/2006/relationships/image" Target="../media/image20.jpg"/><Relationship Id="rId7" Type="http://schemas.openxmlformats.org/officeDocument/2006/relationships/image" Target="../media/image21.jpg"/><Relationship Id="rId8" Type="http://schemas.openxmlformats.org/officeDocument/2006/relationships/image" Target="../media/image2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19.png"/><Relationship Id="rId5" Type="http://schemas.openxmlformats.org/officeDocument/2006/relationships/image" Target="../media/image4.png"/><Relationship Id="rId6" Type="http://schemas.openxmlformats.org/officeDocument/2006/relationships/image" Target="../media/image23.jpg"/><Relationship Id="rId7"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24.png"/><Relationship Id="rId5" Type="http://schemas.openxmlformats.org/officeDocument/2006/relationships/image" Target="../media/image4.png"/><Relationship Id="rId6" Type="http://schemas.openxmlformats.org/officeDocument/2006/relationships/image" Target="../media/image25.png"/><Relationship Id="rId7" Type="http://schemas.openxmlformats.org/officeDocument/2006/relationships/image" Target="../media/image2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23.jpg"/><Relationship Id="rId5" Type="http://schemas.openxmlformats.org/officeDocument/2006/relationships/image" Target="../media/image4.png"/><Relationship Id="rId6" Type="http://schemas.openxmlformats.org/officeDocument/2006/relationships/image" Target="../media/image27.jpg"/><Relationship Id="rId7" Type="http://schemas.openxmlformats.org/officeDocument/2006/relationships/image" Target="../media/image2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23.jpg"/><Relationship Id="rId5" Type="http://schemas.openxmlformats.org/officeDocument/2006/relationships/image" Target="../media/image4.png"/><Relationship Id="rId6" Type="http://schemas.openxmlformats.org/officeDocument/2006/relationships/image" Target="../media/image29.jpg"/><Relationship Id="rId7" Type="http://schemas.openxmlformats.org/officeDocument/2006/relationships/image" Target="../media/image3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31.png"/><Relationship Id="rId6" Type="http://schemas.openxmlformats.org/officeDocument/2006/relationships/image" Target="../media/image32.jpg"/><Relationship Id="rId7" Type="http://schemas.openxmlformats.org/officeDocument/2006/relationships/image" Target="../media/image3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31.png"/><Relationship Id="rId6" Type="http://schemas.openxmlformats.org/officeDocument/2006/relationships/image" Target="../media/image3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image" Target="../media/image39.png"/><Relationship Id="rId10" Type="http://schemas.openxmlformats.org/officeDocument/2006/relationships/image" Target="../media/image40.png"/><Relationship Id="rId11" Type="http://schemas.openxmlformats.org/officeDocument/2006/relationships/image" Target="../media/image41.png"/><Relationship Id="rId12" Type="http://schemas.openxmlformats.org/officeDocument/2006/relationships/image" Target="../media/image42.png"/><Relationship Id="rId13" Type="http://schemas.openxmlformats.org/officeDocument/2006/relationships/hyperlink" Target="https://deafstudies.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83"/>
        <p:cNvGrpSpPr/>
        <p:nvPr/>
      </p:nvGrpSpPr>
      <p:grpSpPr>
        <a:xfrm>
          <a:off x="0" y="0"/>
          <a:ext cx="0" cy="0"/>
          <a:chOff x="0" y="0"/>
          <a:chExt cx="0" cy="0"/>
        </a:xfrm>
      </p:grpSpPr>
      <p:sp>
        <p:nvSpPr>
          <p:cNvPr id="10" name="Google Shape;108;p12"/>
          <p:cNvSpPr/>
          <p:nvPr/>
        </p:nvSpPr>
        <p:spPr>
          <a:xfrm>
            <a:off x="2922085" y="2373340"/>
            <a:ext cx="15365916" cy="7913660"/>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1">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b="1">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8" name="Google Shape;88;p1"/>
          <p:cNvSpPr/>
          <p:nvPr/>
        </p:nvSpPr>
        <p:spPr>
          <a:xfrm>
            <a:off x="14393798" y="9145704"/>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9" name="Google Shape;89;p1"/>
          <p:cNvSpPr txBox="1"/>
          <p:nvPr/>
        </p:nvSpPr>
        <p:spPr>
          <a:xfrm>
            <a:off x="3785989" y="1692304"/>
            <a:ext cx="13641926" cy="3447098"/>
          </a:xfrm>
          <a:prstGeom prst="rect">
            <a:avLst/>
          </a:prstGeom>
          <a:noFill/>
          <a:ln>
            <a:noFill/>
          </a:ln>
        </p:spPr>
        <p:txBody>
          <a:bodyPr spcFirstLastPara="1" wrap="square" lIns="0" tIns="0" rIns="0" bIns="0" anchor="t" anchorCtr="0">
            <a:spAutoFit/>
          </a:bodyPr>
          <a:lstStyle/>
          <a:p>
            <a:pPr lvl="0">
              <a:lnSpc>
                <a:spcPct val="140000"/>
              </a:lnSpc>
            </a:pPr>
            <a:endParaRPr lang="en-US" sz="8000" dirty="0">
              <a:solidFill>
                <a:srgbClr val="FFFFFF"/>
              </a:solidFill>
              <a:latin typeface="Anton"/>
              <a:ea typeface="Anton"/>
              <a:cs typeface="Anton"/>
              <a:sym typeface="Anton"/>
            </a:endParaRPr>
          </a:p>
          <a:p>
            <a:pPr lvl="0">
              <a:lnSpc>
                <a:spcPct val="140000"/>
              </a:lnSpc>
            </a:pPr>
            <a:r>
              <a:rPr lang="en-US" sz="8000" spc="300" dirty="0">
                <a:solidFill>
                  <a:srgbClr val="FFFFFF"/>
                </a:solidFill>
                <a:latin typeface="Anton"/>
                <a:ea typeface="Anton"/>
                <a:cs typeface="Anton"/>
                <a:sym typeface="Anton"/>
              </a:rPr>
              <a:t>Deaf role models and leaders</a:t>
            </a:r>
            <a:endParaRPr sz="8000" spc="300" dirty="0">
              <a:solidFill>
                <a:srgbClr val="FFFFFF"/>
              </a:solidFill>
              <a:latin typeface="Anton"/>
              <a:ea typeface="Anton"/>
              <a:cs typeface="Anton"/>
              <a:sym typeface="Anton"/>
            </a:endParaRPr>
          </a:p>
        </p:txBody>
      </p:sp>
      <p:sp>
        <p:nvSpPr>
          <p:cNvPr id="90" name="Google Shape;90;p1"/>
          <p:cNvSpPr txBox="1"/>
          <p:nvPr/>
        </p:nvSpPr>
        <p:spPr>
          <a:xfrm>
            <a:off x="3999052" y="6683854"/>
            <a:ext cx="11401500" cy="2068259"/>
          </a:xfrm>
          <a:prstGeom prst="rect">
            <a:avLst/>
          </a:prstGeom>
          <a:noFill/>
          <a:ln>
            <a:noFill/>
          </a:ln>
        </p:spPr>
        <p:txBody>
          <a:bodyPr spcFirstLastPara="1" wrap="square" lIns="0" tIns="0" rIns="0" bIns="0" anchor="t" anchorCtr="0">
            <a:spAutoFit/>
          </a:bodyPr>
          <a:lstStyle/>
          <a:p>
            <a:pPr lvl="0">
              <a:lnSpc>
                <a:spcPct val="140000"/>
              </a:lnSpc>
            </a:pPr>
            <a:endParaRPr lang="en-US" sz="3200" dirty="0">
              <a:solidFill>
                <a:srgbClr val="FFFFFF"/>
              </a:solidFill>
              <a:latin typeface="Quicksand"/>
              <a:ea typeface="Quicksand"/>
              <a:cs typeface="Quicksand"/>
              <a:sym typeface="Quicksand"/>
            </a:endParaRPr>
          </a:p>
          <a:p>
            <a:pPr lvl="0">
              <a:lnSpc>
                <a:spcPct val="140000"/>
              </a:lnSpc>
            </a:pPr>
            <a:endParaRPr lang="en-US" sz="3200" dirty="0">
              <a:solidFill>
                <a:srgbClr val="FFFFFF"/>
              </a:solidFill>
              <a:latin typeface="Quicksand"/>
              <a:ea typeface="Quicksand"/>
              <a:cs typeface="Quicksand"/>
              <a:sym typeface="Quicksand"/>
            </a:endParaRPr>
          </a:p>
          <a:p>
            <a:pPr lvl="0">
              <a:lnSpc>
                <a:spcPct val="140000"/>
              </a:lnSpc>
            </a:pPr>
            <a:r>
              <a:rPr lang="en-US" sz="3200" dirty="0">
                <a:solidFill>
                  <a:srgbClr val="FFFFFF"/>
                </a:solidFill>
                <a:latin typeface="Quicksand"/>
                <a:ea typeface="Quicksand"/>
                <a:cs typeface="Quicksand"/>
                <a:sym typeface="Quicksand"/>
              </a:rPr>
              <a:t>Deaf educators and researchers</a:t>
            </a:r>
            <a:endParaRPr sz="3200" dirty="0">
              <a:solidFill>
                <a:srgbClr val="FFFFFF"/>
              </a:solidFill>
              <a:latin typeface="Quicksand"/>
              <a:ea typeface="Quicksand"/>
              <a:cs typeface="Quicksand"/>
              <a:sym typeface="Quicksand"/>
            </a:endParaRPr>
          </a:p>
        </p:txBody>
      </p:sp>
      <p:sp>
        <p:nvSpPr>
          <p:cNvPr id="91" name="Google Shape;91;p1"/>
          <p:cNvSpPr txBox="1"/>
          <p:nvPr/>
        </p:nvSpPr>
        <p:spPr>
          <a:xfrm>
            <a:off x="3585179" y="1258752"/>
            <a:ext cx="8667900" cy="517065"/>
          </a:xfrm>
          <a:prstGeom prst="rect">
            <a:avLst/>
          </a:prstGeom>
          <a:noFill/>
          <a:ln>
            <a:noFill/>
          </a:ln>
        </p:spPr>
        <p:txBody>
          <a:bodyPr spcFirstLastPara="1" wrap="square" lIns="0" tIns="0" rIns="0" bIns="0" anchor="t" anchorCtr="0">
            <a:spAutoFit/>
          </a:bodyPr>
          <a:lstStyle/>
          <a:p>
            <a:pPr lvl="0">
              <a:lnSpc>
                <a:spcPct val="140017"/>
              </a:lnSpc>
            </a:pPr>
            <a:r>
              <a:rPr lang="nl-NL" sz="2400" dirty="0">
                <a:solidFill>
                  <a:srgbClr val="FFFFFF"/>
                </a:solidFill>
                <a:latin typeface="Quicksand"/>
                <a:ea typeface="Quicksand"/>
                <a:cs typeface="Quicksand"/>
                <a:sym typeface="Quicksand"/>
              </a:rPr>
              <a:t>Deaf Studies | Workshop</a:t>
            </a:r>
            <a:endParaRPr dirty="0"/>
          </a:p>
        </p:txBody>
      </p:sp>
      <p:sp>
        <p:nvSpPr>
          <p:cNvPr id="2" name="Textfeld 1"/>
          <p:cNvSpPr txBox="1"/>
          <p:nvPr/>
        </p:nvSpPr>
        <p:spPr>
          <a:xfrm>
            <a:off x="444137" y="8503920"/>
            <a:ext cx="1933303" cy="523220"/>
          </a:xfrm>
          <a:prstGeom prst="rect">
            <a:avLst/>
          </a:prstGeom>
          <a:noFill/>
        </p:spPr>
        <p:txBody>
          <a:bodyPr wrap="square" rtlCol="0">
            <a:spAutoFit/>
          </a:bodyPr>
          <a:lstStyle/>
          <a:p>
            <a:r>
              <a:rPr lang="de-DE" b="1" dirty="0">
                <a:solidFill>
                  <a:schemeClr val="bg1"/>
                </a:solidFill>
              </a:rPr>
              <a:t>Image </a:t>
            </a:r>
            <a:r>
              <a:rPr lang="de-DE" b="1" dirty="0" err="1">
                <a:solidFill>
                  <a:schemeClr val="bg1"/>
                </a:solidFill>
              </a:rPr>
              <a:t>sources:freepik.com</a:t>
            </a:r>
            <a:endParaRPr lang="de-DE" b="1" dirty="0">
              <a:solidFill>
                <a:schemeClr val="bg1"/>
              </a:solidFill>
            </a:endParaRPr>
          </a:p>
        </p:txBody>
      </p:sp>
      <p:sp>
        <p:nvSpPr>
          <p:cNvPr id="92" name="TextBox 91"/>
          <p:cNvSpPr txBox="1"/>
          <p:nvPr/>
        </p:nvSpPr>
        <p:spPr>
          <a:xfrm>
            <a:off x="3749040" y="8229600"/>
            <a:ext cx="10607040" cy="1697355"/>
          </a:xfrm>
          <a:prstGeom prst="rect">
            <a:avLst/>
          </a:prstGeom>
          <a:noFill/>
        </p:spPr>
        <p:txBody>
          <a:bodyPr wrap="square" anchor="b" lIns="0" rIns="0" tIns="0" bIns="308610">
            <a:spAutoFit/>
          </a:bodyPr>
          <a:lstStyle/>
          <a:p>
            <a:r>
              <a:rPr sz="1340">
                <a:solidFill>
                  <a:srgbClr val="FFFFFF"/>
                </a:solidFill>
                <a:latin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95"/>
        <p:cNvGrpSpPr/>
        <p:nvPr/>
      </p:nvGrpSpPr>
      <p:grpSpPr>
        <a:xfrm>
          <a:off x="0" y="0"/>
          <a:ext cx="0" cy="0"/>
          <a:chOff x="0" y="0"/>
          <a:chExt cx="0" cy="0"/>
        </a:xfrm>
      </p:grpSpPr>
      <p:sp>
        <p:nvSpPr>
          <p:cNvPr id="100" name="Google Shape;100;p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1" name="Google Shape;101;p2"/>
          <p:cNvSpPr txBox="1"/>
          <p:nvPr/>
        </p:nvSpPr>
        <p:spPr>
          <a:xfrm>
            <a:off x="4566845" y="3599254"/>
            <a:ext cx="12323142" cy="2843855"/>
          </a:xfrm>
          <a:prstGeom prst="rect">
            <a:avLst/>
          </a:prstGeom>
          <a:noFill/>
          <a:ln>
            <a:noFill/>
          </a:ln>
        </p:spPr>
        <p:txBody>
          <a:bodyPr spcFirstLastPara="1" wrap="square" lIns="0" tIns="0" rIns="0" bIns="0" anchor="t" anchorCtr="0">
            <a:spAutoFit/>
          </a:bodyPr>
          <a:lstStyle/>
          <a:p>
            <a:pPr marL="604511" lvl="1" indent="-302256">
              <a:lnSpc>
                <a:spcPct val="140014"/>
              </a:lnSpc>
              <a:buClr>
                <a:srgbClr val="FFFFFF"/>
              </a:buClr>
              <a:buSzPts val="2799"/>
              <a:buFont typeface="Arial"/>
              <a:buChar char="•"/>
            </a:pPr>
            <a:r>
              <a:rPr lang="de-AT" sz="4400" dirty="0">
                <a:solidFill>
                  <a:srgbClr val="FFFFFF"/>
                </a:solidFill>
                <a:latin typeface="Quicksand" panose="020B0604020202020204" charset="0"/>
                <a:ea typeface="Tahoma" panose="020B0604030504040204" pitchFamily="34" charset="0"/>
                <a:cs typeface="Tahoma" panose="020B0604030504040204" pitchFamily="34" charset="0"/>
                <a:sym typeface="Quicksand"/>
              </a:rPr>
              <a:t>Round </a:t>
            </a:r>
            <a:r>
              <a:rPr lang="de-AT" sz="4400" dirty="0" err="1">
                <a:solidFill>
                  <a:srgbClr val="FFFFFF"/>
                </a:solidFill>
                <a:latin typeface="Quicksand" panose="020B0604020202020204" charset="0"/>
                <a:ea typeface="Tahoma" panose="020B0604030504040204" pitchFamily="34" charset="0"/>
                <a:cs typeface="Tahoma" panose="020B0604030504040204" pitchFamily="34" charset="0"/>
                <a:sym typeface="Quicksand"/>
              </a:rPr>
              <a:t>of</a:t>
            </a:r>
            <a:r>
              <a:rPr lang="de-AT" sz="4400" dirty="0">
                <a:solidFill>
                  <a:srgbClr val="FFFFFF"/>
                </a:solidFill>
                <a:latin typeface="Quicksand" panose="020B0604020202020204" charset="0"/>
                <a:ea typeface="Tahoma" panose="020B0604030504040204" pitchFamily="34" charset="0"/>
                <a:cs typeface="Tahoma" panose="020B0604030504040204" pitchFamily="34" charset="0"/>
                <a:sym typeface="Quicksand"/>
              </a:rPr>
              <a:t> </a:t>
            </a:r>
            <a:r>
              <a:rPr lang="de-AT" sz="4400" dirty="0" err="1" smtClean="0">
                <a:solidFill>
                  <a:srgbClr val="FFFFFF"/>
                </a:solidFill>
                <a:latin typeface="Quicksand" panose="020B0604020202020204" charset="0"/>
                <a:ea typeface="Tahoma" panose="020B0604030504040204" pitchFamily="34" charset="0"/>
                <a:cs typeface="Tahoma" panose="020B0604030504040204" pitchFamily="34" charset="0"/>
                <a:sym typeface="Quicksand"/>
              </a:rPr>
              <a:t>introductions</a:t>
            </a:r>
            <a:r>
              <a:rPr lang="de-AT" sz="4400" dirty="0" smtClean="0">
                <a:solidFill>
                  <a:srgbClr val="FFFFFF"/>
                </a:solidFill>
                <a:latin typeface="Quicksand" panose="020B0604020202020204" charset="0"/>
                <a:ea typeface="Tahoma" panose="020B0604030504040204" pitchFamily="34" charset="0"/>
                <a:cs typeface="Tahoma" panose="020B0604030504040204" pitchFamily="34" charset="0"/>
                <a:sym typeface="Quicksand"/>
              </a:rPr>
              <a:t/>
            </a:r>
            <a:br>
              <a:rPr lang="de-AT" sz="4400" dirty="0" smtClean="0">
                <a:solidFill>
                  <a:srgbClr val="FFFFFF"/>
                </a:solidFill>
                <a:latin typeface="Quicksand" panose="020B0604020202020204" charset="0"/>
                <a:ea typeface="Tahoma" panose="020B0604030504040204" pitchFamily="34" charset="0"/>
                <a:cs typeface="Tahoma" panose="020B0604030504040204" pitchFamily="34" charset="0"/>
                <a:sym typeface="Quicksand"/>
              </a:rPr>
            </a:br>
            <a:endParaRPr lang="de-AT" sz="4400" dirty="0">
              <a:solidFill>
                <a:srgbClr val="FFFFFF"/>
              </a:solidFill>
              <a:latin typeface="Quicksand" panose="020B0604020202020204" charset="0"/>
              <a:ea typeface="Tahoma" panose="020B0604030504040204" pitchFamily="34" charset="0"/>
              <a:cs typeface="Tahoma" panose="020B0604030504040204" pitchFamily="34" charset="0"/>
              <a:sym typeface="Quicksand"/>
            </a:endParaRPr>
          </a:p>
          <a:p>
            <a:pPr marL="604511" lvl="1" indent="-302256">
              <a:lnSpc>
                <a:spcPct val="140014"/>
              </a:lnSpc>
              <a:buClr>
                <a:srgbClr val="FFFFFF"/>
              </a:buClr>
              <a:buSzPts val="2799"/>
              <a:buFont typeface="Arial"/>
              <a:buChar char="•"/>
            </a:pPr>
            <a:r>
              <a:rPr lang="de-AT" sz="4400" dirty="0">
                <a:solidFill>
                  <a:srgbClr val="FFFFFF"/>
                </a:solidFill>
                <a:latin typeface="Quicksand" panose="020B0604020202020204" charset="0"/>
                <a:ea typeface="Tahoma" panose="020B0604030504040204" pitchFamily="34" charset="0"/>
                <a:cs typeface="Tahoma" panose="020B0604030504040204" pitchFamily="34" charset="0"/>
                <a:sym typeface="Quicksand"/>
              </a:rPr>
              <a:t>Ice Breaker</a:t>
            </a:r>
          </a:p>
        </p:txBody>
      </p:sp>
      <p:sp>
        <p:nvSpPr>
          <p:cNvPr id="102" name="Google Shape;102;p2"/>
          <p:cNvSpPr txBox="1"/>
          <p:nvPr/>
        </p:nvSpPr>
        <p:spPr>
          <a:xfrm>
            <a:off x="4854228" y="1059258"/>
            <a:ext cx="9416587" cy="1292662"/>
          </a:xfrm>
          <a:prstGeom prst="rect">
            <a:avLst/>
          </a:prstGeom>
          <a:noFill/>
          <a:ln>
            <a:noFill/>
          </a:ln>
        </p:spPr>
        <p:txBody>
          <a:bodyPr spcFirstLastPara="1" wrap="square" lIns="0" tIns="0" rIns="0" bIns="0" anchor="t" anchorCtr="0">
            <a:spAutoFit/>
          </a:bodyPr>
          <a:lstStyle/>
          <a:p>
            <a:pPr lvl="0">
              <a:lnSpc>
                <a:spcPct val="140000"/>
              </a:lnSpc>
            </a:pPr>
            <a:r>
              <a:rPr lang="en-US" sz="6000" b="1" spc="300" dirty="0">
                <a:solidFill>
                  <a:srgbClr val="FFFFFF"/>
                </a:solidFill>
                <a:latin typeface="Anton" panose="020B0604020202020204" charset="0"/>
                <a:ea typeface="Tahoma" panose="020B0604030504040204" pitchFamily="34" charset="0"/>
                <a:cs typeface="Tahoma" panose="020B0604030504040204" pitchFamily="34" charset="0"/>
                <a:sym typeface="Anton"/>
              </a:rPr>
              <a:t>Introduction</a:t>
            </a:r>
            <a:endParaRPr sz="6000" b="1" spc="300" dirty="0">
              <a:latin typeface="Anton" panose="020B0604020202020204" charset="0"/>
              <a:ea typeface="Tahoma" panose="020B0604030504040204" pitchFamily="34" charset="0"/>
              <a:cs typeface="Tahoma" panose="020B0604030504040204" pitchFamily="34" charset="0"/>
            </a:endParaRPr>
          </a:p>
        </p:txBody>
      </p:sp>
      <p:pic>
        <p:nvPicPr>
          <p:cNvPr id="9" name="Grafik 8"/>
          <p:cNvPicPr>
            <a:picLocks noChangeAspect="1"/>
          </p:cNvPicPr>
          <p:nvPr/>
        </p:nvPicPr>
        <p:blipFill>
          <a:blip r:embed="rId4"/>
          <a:stretch>
            <a:fillRect/>
          </a:stretch>
        </p:blipFill>
        <p:spPr>
          <a:xfrm>
            <a:off x="1135542" y="5035004"/>
            <a:ext cx="998597" cy="1006586"/>
          </a:xfrm>
          <a:prstGeom prst="rect">
            <a:avLst/>
          </a:prstGeom>
        </p:spPr>
      </p:pic>
      <p:sp>
        <p:nvSpPr>
          <p:cNvPr id="7" name="Google Shape;99;p2">
            <a:extLst>
              <a:ext uri="{FF2B5EF4-FFF2-40B4-BE49-F238E27FC236}">
                <a16:creationId xmlns:a16="http://schemas.microsoft.com/office/drawing/2014/main" id="{3E1BFDC7-D45F-3A6A-2882-63416C6D59FD}"/>
              </a:ext>
            </a:extLst>
          </p:cNvPr>
          <p:cNvSpPr/>
          <p:nvPr/>
        </p:nvSpPr>
        <p:spPr>
          <a:xfrm>
            <a:off x="-436050" y="104503"/>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8" name="Google Shape;107;p3">
            <a:extLst>
              <a:ext uri="{FF2B5EF4-FFF2-40B4-BE49-F238E27FC236}">
                <a16:creationId xmlns:a16="http://schemas.microsoft.com/office/drawing/2014/main" id="{CB95ED92-7491-8AE9-6EE7-C561871644CF}"/>
              </a:ext>
            </a:extLst>
          </p:cNvPr>
          <p:cNvGrpSpPr/>
          <p:nvPr/>
        </p:nvGrpSpPr>
        <p:grpSpPr>
          <a:xfrm>
            <a:off x="-26695" y="-216291"/>
            <a:ext cx="2920622" cy="10503291"/>
            <a:chOff x="0" y="-57150"/>
            <a:chExt cx="769602" cy="2766483"/>
          </a:xfrm>
        </p:grpSpPr>
        <p:sp>
          <p:nvSpPr>
            <p:cNvPr id="10" name="Google Shape;108;p3">
              <a:extLst>
                <a:ext uri="{FF2B5EF4-FFF2-40B4-BE49-F238E27FC236}">
                  <a16:creationId xmlns:a16="http://schemas.microsoft.com/office/drawing/2014/main" id="{F8E4349C-F3A5-0344-D9A0-B3A977CCC0E5}"/>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109;p3">
              <a:extLst>
                <a:ext uri="{FF2B5EF4-FFF2-40B4-BE49-F238E27FC236}">
                  <a16:creationId xmlns:a16="http://schemas.microsoft.com/office/drawing/2014/main" id="{8E1A4E47-F27F-0F88-DCAA-9DEF4C51481A}"/>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5" name="Google Shape;111;p3">
            <a:extLst>
              <a:ext uri="{FF2B5EF4-FFF2-40B4-BE49-F238E27FC236}">
                <a16:creationId xmlns:a16="http://schemas.microsoft.com/office/drawing/2014/main" id="{CAE7A2AB-7E2D-4CB5-DBD8-6FAE7DD203B7}"/>
              </a:ext>
            </a:extLst>
          </p:cNvPr>
          <p:cNvSpPr/>
          <p:nvPr/>
        </p:nvSpPr>
        <p:spPr>
          <a:xfrm>
            <a:off x="-390620" y="583347"/>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pic>
        <p:nvPicPr>
          <p:cNvPr id="2" name="Grafik 1"/>
          <p:cNvPicPr>
            <a:picLocks noChangeAspect="1"/>
          </p:cNvPicPr>
          <p:nvPr/>
        </p:nvPicPr>
        <p:blipFill>
          <a:blip r:embed="rId7"/>
          <a:stretch>
            <a:fillRect/>
          </a:stretch>
        </p:blipFill>
        <p:spPr>
          <a:xfrm>
            <a:off x="602830" y="4620467"/>
            <a:ext cx="2064019" cy="183566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2" name="Grafik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556671" y="2351920"/>
            <a:ext cx="4712426" cy="471242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867008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95"/>
        <p:cNvGrpSpPr/>
        <p:nvPr/>
      </p:nvGrpSpPr>
      <p:grpSpPr>
        <a:xfrm>
          <a:off x="0" y="0"/>
          <a:ext cx="0" cy="0"/>
          <a:chOff x="0" y="0"/>
          <a:chExt cx="0" cy="0"/>
        </a:xfrm>
      </p:grpSpPr>
      <p:grpSp>
        <p:nvGrpSpPr>
          <p:cNvPr id="96" name="Google Shape;96;p2"/>
          <p:cNvGrpSpPr/>
          <p:nvPr/>
        </p:nvGrpSpPr>
        <p:grpSpPr>
          <a:xfrm>
            <a:off x="0" y="-216991"/>
            <a:ext cx="2922084" cy="10503991"/>
            <a:chOff x="0" y="-57150"/>
            <a:chExt cx="769602" cy="2766483"/>
          </a:xfrm>
        </p:grpSpPr>
        <p:sp>
          <p:nvSpPr>
            <p:cNvPr id="97" name="Google Shape;97;p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 name="Google Shape;98;p2"/>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00" name="Google Shape;100;p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1" name="Google Shape;101;p2"/>
          <p:cNvSpPr txBox="1"/>
          <p:nvPr/>
        </p:nvSpPr>
        <p:spPr>
          <a:xfrm>
            <a:off x="4332001" y="2674723"/>
            <a:ext cx="12323142" cy="6633547"/>
          </a:xfrm>
          <a:prstGeom prst="rect">
            <a:avLst/>
          </a:prstGeom>
          <a:noFill/>
          <a:ln>
            <a:noFill/>
          </a:ln>
        </p:spPr>
        <p:txBody>
          <a:bodyPr spcFirstLastPara="1" wrap="square" lIns="0" tIns="0" rIns="0" bIns="0" anchor="t" anchorCtr="0">
            <a:spAutoFit/>
          </a:bodyPr>
          <a:lstStyle/>
          <a:p>
            <a:pPr marL="302255" lvl="1">
              <a:lnSpc>
                <a:spcPct val="140014"/>
              </a:lnSpc>
              <a:buClr>
                <a:srgbClr val="FFFFFF"/>
              </a:buClr>
              <a:buSzPts val="2799"/>
            </a:pPr>
            <a:r>
              <a:rPr lang="en-US" sz="2799" dirty="0">
                <a:solidFill>
                  <a:srgbClr val="FFFFFF"/>
                </a:solidFill>
                <a:latin typeface="Quicksand"/>
                <a:ea typeface="Quicksand"/>
                <a:cs typeface="Quicksand"/>
                <a:sym typeface="Quicksand"/>
              </a:rPr>
              <a:t>
Objectives of the workshop
Brainstorming: my experiences
Brainstorming: What is a role model anyway?
Info: Role models in the field of education and research
</a:t>
            </a:r>
            <a:r>
              <a:rPr lang="en-US" sz="2799" dirty="0" smtClean="0">
                <a:solidFill>
                  <a:srgbClr val="FFFFFF"/>
                </a:solidFill>
                <a:latin typeface="Quicksand"/>
                <a:ea typeface="Quicksand"/>
                <a:cs typeface="Quicksand"/>
                <a:sym typeface="Quicksand"/>
              </a:rPr>
              <a:t>Activity: Presentations </a:t>
            </a:r>
            <a:r>
              <a:rPr lang="en-US" sz="2799" dirty="0">
                <a:solidFill>
                  <a:srgbClr val="FFFFFF"/>
                </a:solidFill>
                <a:latin typeface="Quicksand"/>
                <a:ea typeface="Quicksand"/>
                <a:cs typeface="Quicksand"/>
                <a:sym typeface="Quicksand"/>
              </a:rPr>
              <a:t>of the role models
Info: Importance and effect of role </a:t>
            </a:r>
            <a:r>
              <a:rPr lang="en-US" sz="2799" dirty="0" smtClean="0">
                <a:solidFill>
                  <a:srgbClr val="FFFFFF"/>
                </a:solidFill>
                <a:latin typeface="Quicksand"/>
                <a:ea typeface="Quicksand"/>
                <a:cs typeface="Quicksand"/>
                <a:sym typeface="Quicksand"/>
              </a:rPr>
              <a:t>models</a:t>
            </a:r>
            <a:endParaRPr lang="en-US" sz="2799" dirty="0">
              <a:solidFill>
                <a:srgbClr val="FFFFFF"/>
              </a:solidFill>
              <a:latin typeface="Quicksand"/>
              <a:ea typeface="Quicksand"/>
              <a:cs typeface="Quicksand"/>
              <a:sym typeface="Quicksand"/>
            </a:endParaRPr>
          </a:p>
          <a:p>
            <a:pPr marL="604511" lvl="1" indent="-302256">
              <a:lnSpc>
                <a:spcPct val="140014"/>
              </a:lnSpc>
              <a:buClr>
                <a:srgbClr val="FFFFFF"/>
              </a:buClr>
              <a:buSzPts val="2799"/>
              <a:buFont typeface="Arial"/>
              <a:buChar char="•"/>
            </a:pPr>
            <a:r>
              <a:rPr lang="en-US" sz="2799" dirty="0" smtClean="0">
                <a:solidFill>
                  <a:srgbClr val="FFFFFF"/>
                </a:solidFill>
                <a:latin typeface="Quicksand"/>
                <a:ea typeface="Quicksand"/>
                <a:cs typeface="Quicksand"/>
                <a:sym typeface="Quicksand"/>
              </a:rPr>
              <a:t>  Reflection &amp; Discussion: Challenges in education </a:t>
            </a:r>
            <a:r>
              <a:rPr lang="en-US" sz="2799" dirty="0">
                <a:solidFill>
                  <a:srgbClr val="FFFFFF"/>
                </a:solidFill>
                <a:latin typeface="Quicksand"/>
                <a:ea typeface="Quicksand"/>
                <a:cs typeface="Quicksand"/>
                <a:sym typeface="Quicksand"/>
              </a:rPr>
              <a:t>and </a:t>
            </a:r>
            <a:r>
              <a:rPr lang="en-US" sz="2799" dirty="0" smtClean="0">
                <a:solidFill>
                  <a:srgbClr val="FFFFFF"/>
                </a:solidFill>
                <a:latin typeface="Quicksand"/>
                <a:ea typeface="Quicksand"/>
                <a:cs typeface="Quicksand"/>
                <a:sym typeface="Quicksand"/>
              </a:rPr>
              <a:t>research</a:t>
            </a:r>
            <a:r>
              <a:rPr lang="en-US" sz="2799" dirty="0">
                <a:solidFill>
                  <a:srgbClr val="FFFFFF"/>
                </a:solidFill>
                <a:latin typeface="Quicksand"/>
                <a:ea typeface="Quicksand"/>
                <a:cs typeface="Quicksand"/>
                <a:sym typeface="Quicksand"/>
              </a:rPr>
              <a:t>
</a:t>
            </a:r>
            <a:r>
              <a:rPr lang="en-US" sz="2799" dirty="0" smtClean="0">
                <a:solidFill>
                  <a:srgbClr val="FFFFFF"/>
                </a:solidFill>
                <a:latin typeface="Quicksand"/>
                <a:ea typeface="Quicksand"/>
                <a:cs typeface="Quicksand"/>
                <a:sym typeface="Quicksand"/>
              </a:rPr>
              <a:t>  Activity: Developing solutions - the </a:t>
            </a:r>
            <a:r>
              <a:rPr lang="en-US" sz="2799" dirty="0">
                <a:solidFill>
                  <a:srgbClr val="FFFFFF"/>
                </a:solidFill>
                <a:latin typeface="Quicksand"/>
                <a:ea typeface="Quicksand"/>
                <a:cs typeface="Quicksand"/>
                <a:sym typeface="Quicksand"/>
              </a:rPr>
              <a:t>perfect school (inclusion)</a:t>
            </a:r>
          </a:p>
          <a:p>
            <a:pPr marL="604511" lvl="1" indent="-302256">
              <a:lnSpc>
                <a:spcPct val="140014"/>
              </a:lnSpc>
              <a:buClr>
                <a:srgbClr val="FFFFFF"/>
              </a:buClr>
              <a:buSzPts val="2799"/>
              <a:buFont typeface="Arial"/>
              <a:buChar char="•"/>
            </a:pPr>
            <a:r>
              <a:rPr lang="en-US" sz="2799" dirty="0">
                <a:solidFill>
                  <a:srgbClr val="FFFFFF"/>
                </a:solidFill>
                <a:latin typeface="Quicksand"/>
                <a:ea typeface="Quicksand"/>
                <a:cs typeface="Quicksand"/>
                <a:sym typeface="Quicksand"/>
              </a:rPr>
              <a:t> </a:t>
            </a:r>
            <a:r>
              <a:rPr lang="en-US" sz="2799" dirty="0" smtClean="0">
                <a:solidFill>
                  <a:srgbClr val="FFFFFF"/>
                </a:solidFill>
                <a:latin typeface="Quicksand"/>
                <a:ea typeface="Quicksand"/>
                <a:cs typeface="Quicksand"/>
                <a:sym typeface="Quicksand"/>
              </a:rPr>
              <a:t> Summary </a:t>
            </a:r>
            <a:r>
              <a:rPr lang="en-US" sz="2799" dirty="0">
                <a:solidFill>
                  <a:srgbClr val="FFFFFF"/>
                </a:solidFill>
                <a:latin typeface="Quicksand"/>
                <a:ea typeface="Quicksand"/>
                <a:cs typeface="Quicksand"/>
                <a:sym typeface="Quicksand"/>
              </a:rPr>
              <a:t>and </a:t>
            </a:r>
            <a:r>
              <a:rPr lang="en-US" sz="2799" dirty="0" smtClean="0">
                <a:solidFill>
                  <a:srgbClr val="FFFFFF"/>
                </a:solidFill>
                <a:latin typeface="Quicksand"/>
                <a:ea typeface="Quicksand"/>
                <a:cs typeface="Quicksand"/>
                <a:sym typeface="Quicksand"/>
              </a:rPr>
              <a:t>outlook</a:t>
            </a:r>
          </a:p>
          <a:p>
            <a:pPr marL="604511" lvl="1" indent="-302256">
              <a:lnSpc>
                <a:spcPct val="140014"/>
              </a:lnSpc>
              <a:buClr>
                <a:srgbClr val="FFFFFF"/>
              </a:buClr>
              <a:buSzPts val="2799"/>
              <a:buFont typeface="Arial"/>
              <a:buChar char="•"/>
            </a:pPr>
            <a:r>
              <a:rPr lang="en-US" sz="2799" dirty="0" smtClean="0">
                <a:solidFill>
                  <a:srgbClr val="FFFFFF"/>
                </a:solidFill>
                <a:latin typeface="Quicksand"/>
                <a:ea typeface="Quicksand"/>
                <a:cs typeface="Quicksand"/>
                <a:sym typeface="Quicksand"/>
              </a:rPr>
              <a:t>  Feedback</a:t>
            </a:r>
            <a:endParaRPr lang="en-US" sz="2799" dirty="0">
              <a:solidFill>
                <a:srgbClr val="FFFFFF"/>
              </a:solidFill>
              <a:latin typeface="Quicksand"/>
              <a:ea typeface="Quicksand"/>
              <a:cs typeface="Quicksand"/>
              <a:sym typeface="Quicksand"/>
            </a:endParaRPr>
          </a:p>
        </p:txBody>
      </p:sp>
      <p:sp>
        <p:nvSpPr>
          <p:cNvPr id="102" name="Google Shape;102;p2"/>
          <p:cNvSpPr txBox="1"/>
          <p:nvPr/>
        </p:nvSpPr>
        <p:spPr>
          <a:xfrm>
            <a:off x="4736293" y="827009"/>
            <a:ext cx="9416587" cy="1292662"/>
          </a:xfrm>
          <a:prstGeom prst="rect">
            <a:avLst/>
          </a:prstGeom>
          <a:noFill/>
          <a:ln>
            <a:noFill/>
          </a:ln>
        </p:spPr>
        <p:txBody>
          <a:bodyPr spcFirstLastPara="1" wrap="square" lIns="0" tIns="0" rIns="0" bIns="0" anchor="t" anchorCtr="0">
            <a:spAutoFit/>
          </a:bodyPr>
          <a:lstStyle/>
          <a:p>
            <a:pPr lvl="0">
              <a:lnSpc>
                <a:spcPct val="140000"/>
              </a:lnSpc>
            </a:pPr>
            <a:r>
              <a:rPr lang="en-US" sz="6000" spc="300" dirty="0">
                <a:solidFill>
                  <a:srgbClr val="FFFFFF"/>
                </a:solidFill>
                <a:latin typeface="Anton"/>
                <a:sym typeface="Anton"/>
              </a:rPr>
              <a:t>Contents - Overview</a:t>
            </a:r>
            <a:endParaRPr sz="6000" dirty="0"/>
          </a:p>
        </p:txBody>
      </p:sp>
      <p:pic>
        <p:nvPicPr>
          <p:cNvPr id="9" name="Grafik 8"/>
          <p:cNvPicPr>
            <a:picLocks noChangeAspect="1"/>
          </p:cNvPicPr>
          <p:nvPr/>
        </p:nvPicPr>
        <p:blipFill>
          <a:blip r:embed="rId4"/>
          <a:stretch>
            <a:fillRect/>
          </a:stretch>
        </p:blipFill>
        <p:spPr>
          <a:xfrm>
            <a:off x="345182" y="4018713"/>
            <a:ext cx="2231719" cy="224957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0" name="Google Shape;111;p3">
            <a:extLst>
              <a:ext uri="{FF2B5EF4-FFF2-40B4-BE49-F238E27FC236}">
                <a16:creationId xmlns:a16="http://schemas.microsoft.com/office/drawing/2014/main" id="{CAE7A2AB-7E2D-4CB5-DBD8-6FAE7DD203B7}"/>
              </a:ext>
            </a:extLst>
          </p:cNvPr>
          <p:cNvSpPr/>
          <p:nvPr/>
        </p:nvSpPr>
        <p:spPr>
          <a:xfrm>
            <a:off x="-363196" y="68925"/>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pic>
        <p:nvPicPr>
          <p:cNvPr id="11" name="Grafik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760297" y="560063"/>
            <a:ext cx="4903197" cy="326932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p:cNvGrpSpPr/>
        <p:nvPr/>
      </p:nvGrpSpPr>
      <p:grpSpPr>
        <a:xfrm>
          <a:off x="0" y="0"/>
          <a:ext cx="0" cy="0"/>
          <a:chOff x="0" y="0"/>
          <a:chExt cx="0" cy="0"/>
        </a:xfrm>
      </p:grpSpPr>
      <p:grpSp>
        <p:nvGrpSpPr>
          <p:cNvPr id="107" name="Google Shape;107;p12"/>
          <p:cNvGrpSpPr/>
          <p:nvPr/>
        </p:nvGrpSpPr>
        <p:grpSpPr>
          <a:xfrm>
            <a:off x="3132106" y="-300445"/>
            <a:ext cx="16106661" cy="10587445"/>
            <a:chOff x="0" y="-57150"/>
            <a:chExt cx="769602" cy="2766483"/>
          </a:xfrm>
        </p:grpSpPr>
        <p:sp>
          <p:nvSpPr>
            <p:cNvPr id="109" name="Google Shape;109;p12"/>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p:txBody>
        </p:sp>
        <p:sp>
          <p:nvSpPr>
            <p:cNvPr id="108" name="Google Shape;108;p1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11" name="Google Shape;111;p1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p:cNvSpPr txBox="1"/>
          <p:nvPr/>
        </p:nvSpPr>
        <p:spPr>
          <a:xfrm>
            <a:off x="3893021" y="480875"/>
            <a:ext cx="12211200" cy="1455600"/>
          </a:xfrm>
          <a:prstGeom prst="rect">
            <a:avLst/>
          </a:prstGeom>
          <a:noFill/>
          <a:ln>
            <a:noFill/>
          </a:ln>
        </p:spPr>
        <p:txBody>
          <a:bodyPr spcFirstLastPara="1" wrap="square" lIns="91425" tIns="91425" rIns="91425" bIns="91425" anchor="t" anchorCtr="0">
            <a:noAutofit/>
          </a:bodyPr>
          <a:lstStyle/>
          <a:p>
            <a:pPr lvl="0"/>
            <a:r>
              <a:rPr lang="nl-NL" sz="6000" b="1" spc="600" dirty="0">
                <a:solidFill>
                  <a:schemeClr val="lt1"/>
                </a:solidFill>
                <a:latin typeface="Anton" panose="020B0604020202020204" charset="0"/>
                <a:ea typeface="Tahoma" panose="020B0604030504040204" pitchFamily="34" charset="0"/>
                <a:cs typeface="Tahoma" panose="020B0604030504040204" pitchFamily="34" charset="0"/>
                <a:sym typeface="Anton"/>
              </a:rPr>
              <a:t>Goals</a:t>
            </a:r>
            <a:r>
              <a:rPr lang="de-AT" sz="8000" b="1" dirty="0">
                <a:solidFill>
                  <a:schemeClr val="bg1"/>
                </a:solidFill>
                <a:latin typeface="Anton" panose="020B0604020202020204" charset="0"/>
                <a:ea typeface="Tahoma" panose="020B0604030504040204" pitchFamily="34" charset="0"/>
                <a:cs typeface="Tahoma" panose="020B0604030504040204" pitchFamily="34" charset="0"/>
                <a:sym typeface="Calibri"/>
              </a:rPr>
              <a:t> </a:t>
            </a:r>
            <a:endParaRPr sz="8000" b="1" dirty="0">
              <a:solidFill>
                <a:schemeClr val="bg1"/>
              </a:solidFill>
              <a:latin typeface="Anton" panose="020B0604020202020204" charset="0"/>
              <a:ea typeface="Tahoma" panose="020B0604030504040204" pitchFamily="34" charset="0"/>
              <a:cs typeface="Tahoma" panose="020B0604030504040204" pitchFamily="34" charset="0"/>
              <a:sym typeface="Calibri"/>
            </a:endParaRPr>
          </a:p>
        </p:txBody>
      </p:sp>
      <p:sp>
        <p:nvSpPr>
          <p:cNvPr id="113" name="Google Shape;113;p12"/>
          <p:cNvSpPr txBox="1"/>
          <p:nvPr/>
        </p:nvSpPr>
        <p:spPr>
          <a:xfrm>
            <a:off x="3769370" y="183302"/>
            <a:ext cx="13003339" cy="4558515"/>
          </a:xfrm>
          <a:prstGeom prst="rect">
            <a:avLst/>
          </a:prstGeom>
          <a:noFill/>
          <a:ln>
            <a:noFill/>
          </a:ln>
        </p:spPr>
        <p:txBody>
          <a:bodyPr spcFirstLastPara="1" wrap="square" lIns="91425" tIns="91425" rIns="91425" bIns="91425" anchor="t" anchorCtr="0">
            <a:noAutofit/>
          </a:bodyPr>
          <a:lstStyle/>
          <a:p>
            <a:pPr marL="342900" lvl="0">
              <a:lnSpc>
                <a:spcPct val="115000"/>
              </a:lnSpc>
            </a:pPr>
            <a:r>
              <a:rPr lang="nl-NL" sz="3200" b="1" dirty="0">
                <a:solidFill>
                  <a:schemeClr val="lt1"/>
                </a:solidFill>
                <a:latin typeface="Tahoma" panose="020B0604030504040204" pitchFamily="34" charset="0"/>
                <a:ea typeface="Tahoma" panose="020B0604030504040204" pitchFamily="34" charset="0"/>
                <a:cs typeface="Tahoma" panose="020B0604030504040204" pitchFamily="34" charset="0"/>
                <a:sym typeface="Quicksand"/>
              </a:rPr>
              <a:t/>
            </a:r>
            <a:br>
              <a:rPr lang="nl-NL" sz="3200" b="1" dirty="0">
                <a:solidFill>
                  <a:schemeClr val="lt1"/>
                </a:solidFill>
                <a:latin typeface="Tahoma" panose="020B0604030504040204" pitchFamily="34" charset="0"/>
                <a:ea typeface="Tahoma" panose="020B0604030504040204" pitchFamily="34" charset="0"/>
                <a:cs typeface="Tahoma" panose="020B0604030504040204" pitchFamily="34" charset="0"/>
                <a:sym typeface="Quicksand"/>
              </a:rPr>
            </a:br>
            <a:r>
              <a:rPr lang="nl-NL" sz="3200" b="1" dirty="0">
                <a:solidFill>
                  <a:schemeClr val="lt1"/>
                </a:solidFill>
                <a:latin typeface="Tahoma" panose="020B0604030504040204" pitchFamily="34" charset="0"/>
                <a:ea typeface="Tahoma" panose="020B0604030504040204" pitchFamily="34" charset="0"/>
                <a:cs typeface="Tahoma" panose="020B0604030504040204" pitchFamily="34" charset="0"/>
                <a:sym typeface="Quicksand"/>
              </a:rPr>
              <a:t/>
            </a:r>
            <a:br>
              <a:rPr lang="nl-NL" sz="3200" b="1" dirty="0">
                <a:solidFill>
                  <a:schemeClr val="lt1"/>
                </a:solidFill>
                <a:latin typeface="Tahoma" panose="020B0604030504040204" pitchFamily="34" charset="0"/>
                <a:ea typeface="Tahoma" panose="020B0604030504040204" pitchFamily="34" charset="0"/>
                <a:cs typeface="Tahoma" panose="020B0604030504040204" pitchFamily="34" charset="0"/>
                <a:sym typeface="Quicksand"/>
              </a:rPr>
            </a:br>
            <a:r>
              <a:rPr lang="nl-NL" sz="3200" b="1" dirty="0">
                <a:solidFill>
                  <a:schemeClr val="lt1"/>
                </a:solidFill>
                <a:latin typeface="Tahoma" panose="020B0604030504040204" pitchFamily="34" charset="0"/>
                <a:ea typeface="Tahoma" panose="020B0604030504040204" pitchFamily="34" charset="0"/>
                <a:cs typeface="Tahoma" panose="020B0604030504040204" pitchFamily="34" charset="0"/>
                <a:sym typeface="Quicksand"/>
              </a:rPr>
              <a:t> </a:t>
            </a:r>
          </a:p>
          <a:p>
            <a:pPr marL="342900" lvl="0">
              <a:lnSpc>
                <a:spcPct val="115000"/>
              </a:lnSpc>
            </a:pPr>
            <a:endParaRPr lang="nl-NL" sz="3200" dirty="0">
              <a:solidFill>
                <a:schemeClr val="bg1"/>
              </a:solidFill>
              <a:latin typeface="Tahoma" panose="020B0604030504040204" pitchFamily="34" charset="0"/>
              <a:ea typeface="Tahoma" panose="020B0604030504040204" pitchFamily="34" charset="0"/>
              <a:cs typeface="Tahoma" panose="020B0604030504040204" pitchFamily="34" charset="0"/>
              <a:sym typeface="Quicksand"/>
            </a:endParaRPr>
          </a:p>
          <a:p>
            <a:endParaRPr lang="de-AT" sz="4000" b="1" dirty="0">
              <a:solidFill>
                <a:schemeClr val="bg1"/>
              </a:solidFill>
              <a:latin typeface="Quicksand" panose="020B0604020202020204" charset="0"/>
              <a:ea typeface="Tahoma" panose="020B0604030504040204" pitchFamily="34" charset="0"/>
              <a:cs typeface="Tahoma" panose="020B0604030504040204" pitchFamily="34" charset="0"/>
            </a:endParaRPr>
          </a:p>
          <a:p>
            <a:r>
              <a:rPr lang="de-AT" sz="3200" b="1" dirty="0" err="1">
                <a:solidFill>
                  <a:schemeClr val="bg1"/>
                </a:solidFill>
                <a:latin typeface="Quicksand" panose="020B0604020202020204" charset="0"/>
                <a:ea typeface="Tahoma" panose="020B0604030504040204" pitchFamily="34" charset="0"/>
                <a:cs typeface="Tahoma" panose="020B0604030504040204" pitchFamily="34" charset="0"/>
              </a:rPr>
              <a:t>Raising</a:t>
            </a:r>
            <a:r>
              <a:rPr lang="de-AT" sz="3200" b="1" dirty="0">
                <a:solidFill>
                  <a:schemeClr val="bg1"/>
                </a:solidFill>
                <a:latin typeface="Quicksand" panose="020B0604020202020204" charset="0"/>
                <a:ea typeface="Tahoma" panose="020B0604030504040204" pitchFamily="34" charset="0"/>
                <a:cs typeface="Tahoma" panose="020B0604030504040204" pitchFamily="34" charset="0"/>
              </a:rPr>
              <a:t> </a:t>
            </a:r>
            <a:r>
              <a:rPr lang="de-AT" sz="3200" b="1" dirty="0" err="1">
                <a:solidFill>
                  <a:schemeClr val="bg1"/>
                </a:solidFill>
                <a:latin typeface="Quicksand" panose="020B0604020202020204" charset="0"/>
                <a:ea typeface="Tahoma" panose="020B0604030504040204" pitchFamily="34" charset="0"/>
                <a:cs typeface="Tahoma" panose="020B0604030504040204" pitchFamily="34" charset="0"/>
              </a:rPr>
              <a:t>awareness</a:t>
            </a:r>
            <a:r>
              <a:rPr lang="de-AT" sz="3200" b="1" dirty="0">
                <a:solidFill>
                  <a:schemeClr val="bg1"/>
                </a:solidFill>
                <a:latin typeface="Quicksand" panose="020B0604020202020204" charset="0"/>
                <a:ea typeface="Tahoma" panose="020B0604030504040204" pitchFamily="34" charset="0"/>
                <a:cs typeface="Tahoma" panose="020B0604030504040204" pitchFamily="34" charset="0"/>
              </a:rPr>
              <a:t> </a:t>
            </a:r>
            <a:r>
              <a:rPr lang="de-AT" sz="3200" dirty="0" smtClean="0">
                <a:solidFill>
                  <a:schemeClr val="bg1"/>
                </a:solidFill>
                <a:latin typeface="Quicksand" panose="020B0604020202020204" charset="0"/>
                <a:ea typeface="Tahoma" panose="020B0604030504040204" pitchFamily="34" charset="0"/>
                <a:cs typeface="Tahoma" panose="020B0604030504040204" pitchFamily="34" charset="0"/>
              </a:rPr>
              <a:t/>
            </a:r>
            <a:br>
              <a:rPr lang="de-AT" sz="3200" dirty="0" smtClean="0">
                <a:solidFill>
                  <a:schemeClr val="bg1"/>
                </a:solidFill>
                <a:latin typeface="Quicksand" panose="020B0604020202020204" charset="0"/>
                <a:ea typeface="Tahoma" panose="020B0604030504040204" pitchFamily="34" charset="0"/>
                <a:cs typeface="Tahoma" panose="020B0604030504040204" pitchFamily="34" charset="0"/>
              </a:rPr>
            </a:br>
            <a:r>
              <a:rPr lang="de-AT" sz="3200" dirty="0" err="1" smtClean="0">
                <a:solidFill>
                  <a:schemeClr val="bg1"/>
                </a:solidFill>
                <a:latin typeface="Quicksand" panose="020B0604020202020204" charset="0"/>
                <a:ea typeface="Tahoma" panose="020B0604030504040204" pitchFamily="34" charset="0"/>
                <a:cs typeface="Tahoma" panose="020B0604030504040204" pitchFamily="34" charset="0"/>
              </a:rPr>
              <a:t>of</a:t>
            </a:r>
            <a:r>
              <a:rPr lang="de-AT" sz="3200" dirty="0" smtClean="0">
                <a:solidFill>
                  <a:schemeClr val="bg1"/>
                </a:solidFill>
                <a:latin typeface="Quicksand" panose="020B0604020202020204" charset="0"/>
                <a:ea typeface="Tahoma" panose="020B0604030504040204" pitchFamily="34" charset="0"/>
                <a:cs typeface="Tahoma" panose="020B0604030504040204" pitchFamily="34" charset="0"/>
              </a:rPr>
              <a:t> </a:t>
            </a:r>
            <a:r>
              <a:rPr lang="de-AT" sz="3200" dirty="0" err="1">
                <a:solidFill>
                  <a:schemeClr val="bg1"/>
                </a:solidFill>
                <a:latin typeface="Quicksand" panose="020B0604020202020204" charset="0"/>
                <a:ea typeface="Tahoma" panose="020B0604030504040204" pitchFamily="34" charset="0"/>
                <a:cs typeface="Tahoma" panose="020B0604030504040204" pitchFamily="34" charset="0"/>
              </a:rPr>
              <a:t>the</a:t>
            </a:r>
            <a:r>
              <a:rPr lang="de-AT" sz="3200" dirty="0">
                <a:solidFill>
                  <a:schemeClr val="bg1"/>
                </a:solidFill>
                <a:latin typeface="Quicksand" panose="020B0604020202020204" charset="0"/>
                <a:ea typeface="Tahoma" panose="020B0604030504040204" pitchFamily="34" charset="0"/>
                <a:cs typeface="Tahoma" panose="020B0604030504040204" pitchFamily="34" charset="0"/>
              </a:rPr>
              <a:t> </a:t>
            </a:r>
            <a:r>
              <a:rPr lang="de-AT" sz="3200" dirty="0" err="1">
                <a:solidFill>
                  <a:schemeClr val="bg1"/>
                </a:solidFill>
                <a:latin typeface="Quicksand" panose="020B0604020202020204" charset="0"/>
                <a:ea typeface="Tahoma" panose="020B0604030504040204" pitchFamily="34" charset="0"/>
                <a:cs typeface="Tahoma" panose="020B0604030504040204" pitchFamily="34" charset="0"/>
              </a:rPr>
              <a:t>role</a:t>
            </a:r>
            <a:r>
              <a:rPr lang="de-AT" sz="3200" dirty="0">
                <a:solidFill>
                  <a:schemeClr val="bg1"/>
                </a:solidFill>
                <a:latin typeface="Quicksand" panose="020B0604020202020204" charset="0"/>
                <a:ea typeface="Tahoma" panose="020B0604030504040204" pitchFamily="34" charset="0"/>
                <a:cs typeface="Tahoma" panose="020B0604030504040204" pitchFamily="34" charset="0"/>
              </a:rPr>
              <a:t> </a:t>
            </a:r>
            <a:r>
              <a:rPr lang="de-AT" sz="3200" dirty="0" err="1">
                <a:solidFill>
                  <a:schemeClr val="bg1"/>
                </a:solidFill>
                <a:latin typeface="Quicksand" panose="020B0604020202020204" charset="0"/>
                <a:ea typeface="Tahoma" panose="020B0604030504040204" pitchFamily="34" charset="0"/>
                <a:cs typeface="Tahoma" panose="020B0604030504040204" pitchFamily="34" charset="0"/>
              </a:rPr>
              <a:t>model</a:t>
            </a:r>
            <a:r>
              <a:rPr lang="de-AT" sz="3200" dirty="0">
                <a:solidFill>
                  <a:schemeClr val="bg1"/>
                </a:solidFill>
                <a:latin typeface="Quicksand" panose="020B0604020202020204" charset="0"/>
                <a:ea typeface="Tahoma" panose="020B0604030504040204" pitchFamily="34" charset="0"/>
                <a:cs typeface="Tahoma" panose="020B0604030504040204" pitchFamily="34" charset="0"/>
              </a:rPr>
              <a:t> </a:t>
            </a:r>
            <a:r>
              <a:rPr lang="de-AT" sz="3200" dirty="0" err="1">
                <a:solidFill>
                  <a:schemeClr val="bg1"/>
                </a:solidFill>
                <a:latin typeface="Quicksand" panose="020B0604020202020204" charset="0"/>
                <a:ea typeface="Tahoma" panose="020B0604030504040204" pitchFamily="34" charset="0"/>
                <a:cs typeface="Tahoma" panose="020B0604030504040204" pitchFamily="34" charset="0"/>
              </a:rPr>
              <a:t>role</a:t>
            </a:r>
            <a:r>
              <a:rPr lang="de-AT" sz="3200" dirty="0">
                <a:solidFill>
                  <a:schemeClr val="bg1"/>
                </a:solidFill>
                <a:latin typeface="Quicksand" panose="020B0604020202020204" charset="0"/>
                <a:ea typeface="Tahoma" panose="020B0604030504040204" pitchFamily="34" charset="0"/>
                <a:cs typeface="Tahoma" panose="020B0604030504040204" pitchFamily="34" charset="0"/>
              </a:rPr>
              <a:t> in </a:t>
            </a:r>
            <a:r>
              <a:rPr lang="de-AT" sz="3200" dirty="0" err="1">
                <a:solidFill>
                  <a:schemeClr val="bg1"/>
                </a:solidFill>
                <a:latin typeface="Quicksand" panose="020B0604020202020204" charset="0"/>
                <a:ea typeface="Tahoma" panose="020B0604030504040204" pitchFamily="34" charset="0"/>
                <a:cs typeface="Tahoma" panose="020B0604030504040204" pitchFamily="34" charset="0"/>
              </a:rPr>
              <a:t>education</a:t>
            </a:r>
            <a:r>
              <a:rPr lang="de-AT" sz="3200" dirty="0">
                <a:solidFill>
                  <a:schemeClr val="bg1"/>
                </a:solidFill>
                <a:latin typeface="Quicksand" panose="020B0604020202020204" charset="0"/>
                <a:ea typeface="Tahoma" panose="020B0604030504040204" pitchFamily="34" charset="0"/>
                <a:cs typeface="Tahoma" panose="020B0604030504040204" pitchFamily="34" charset="0"/>
              </a:rPr>
              <a:t> </a:t>
            </a:r>
            <a:r>
              <a:rPr lang="de-AT" sz="3200" dirty="0" err="1">
                <a:solidFill>
                  <a:schemeClr val="bg1"/>
                </a:solidFill>
                <a:latin typeface="Quicksand" panose="020B0604020202020204" charset="0"/>
                <a:ea typeface="Tahoma" panose="020B0604030504040204" pitchFamily="34" charset="0"/>
                <a:cs typeface="Tahoma" panose="020B0604030504040204" pitchFamily="34" charset="0"/>
              </a:rPr>
              <a:t>and</a:t>
            </a:r>
            <a:r>
              <a:rPr lang="de-AT" sz="3200" dirty="0">
                <a:solidFill>
                  <a:schemeClr val="bg1"/>
                </a:solidFill>
                <a:latin typeface="Quicksand" panose="020B0604020202020204" charset="0"/>
                <a:ea typeface="Tahoma" panose="020B0604030504040204" pitchFamily="34" charset="0"/>
                <a:cs typeface="Tahoma" panose="020B0604030504040204" pitchFamily="34" charset="0"/>
              </a:rPr>
              <a:t> </a:t>
            </a:r>
            <a:r>
              <a:rPr lang="de-AT" sz="3200" dirty="0" err="1">
                <a:solidFill>
                  <a:schemeClr val="bg1"/>
                </a:solidFill>
                <a:latin typeface="Quicksand" panose="020B0604020202020204" charset="0"/>
                <a:ea typeface="Tahoma" panose="020B0604030504040204" pitchFamily="34" charset="0"/>
                <a:cs typeface="Tahoma" panose="020B0604030504040204" pitchFamily="34" charset="0"/>
              </a:rPr>
              <a:t>research</a:t>
            </a:r>
            <a:r>
              <a:rPr lang="de-AT" sz="3200" dirty="0">
                <a:solidFill>
                  <a:schemeClr val="bg1"/>
                </a:solidFill>
                <a:latin typeface="Quicksand" panose="020B0604020202020204" charset="0"/>
                <a:ea typeface="Tahoma" panose="020B0604030504040204" pitchFamily="34" charset="0"/>
                <a:cs typeface="Tahoma" panose="020B0604030504040204" pitchFamily="34" charset="0"/>
              </a:rPr>
              <a:t>
(Peer </a:t>
            </a:r>
            <a:r>
              <a:rPr lang="de-AT" sz="3200" dirty="0" err="1">
                <a:solidFill>
                  <a:schemeClr val="bg1"/>
                </a:solidFill>
                <a:latin typeface="Quicksand" panose="020B0604020202020204" charset="0"/>
                <a:ea typeface="Tahoma" panose="020B0604030504040204" pitchFamily="34" charset="0"/>
                <a:cs typeface="Tahoma" panose="020B0604030504040204" pitchFamily="34" charset="0"/>
              </a:rPr>
              <a:t>experts</a:t>
            </a:r>
            <a:r>
              <a:rPr lang="de-AT" sz="3200" dirty="0">
                <a:solidFill>
                  <a:schemeClr val="bg1"/>
                </a:solidFill>
                <a:latin typeface="Quicksand" panose="020B0604020202020204" charset="0"/>
                <a:ea typeface="Tahoma" panose="020B0604030504040204" pitchFamily="34" charset="0"/>
                <a:cs typeface="Tahoma" panose="020B0604030504040204" pitchFamily="34" charset="0"/>
              </a:rPr>
              <a:t>)</a:t>
            </a:r>
          </a:p>
          <a:p>
            <a:endParaRPr lang="de-AT" sz="3200" dirty="0">
              <a:solidFill>
                <a:schemeClr val="bg1"/>
              </a:solidFill>
              <a:latin typeface="Quicksand" panose="020B0604020202020204" charset="0"/>
              <a:ea typeface="Tahoma" panose="020B0604030504040204" pitchFamily="34" charset="0"/>
              <a:cs typeface="Tahoma" panose="020B0604030504040204" pitchFamily="34" charset="0"/>
            </a:endParaRPr>
          </a:p>
          <a:p>
            <a:endParaRPr lang="de-AT" sz="3200" b="1" dirty="0" smtClean="0">
              <a:solidFill>
                <a:schemeClr val="bg1"/>
              </a:solidFill>
              <a:latin typeface="Quicksand" panose="020B0604020202020204" charset="0"/>
              <a:ea typeface="Tahoma" panose="020B0604030504040204" pitchFamily="34" charset="0"/>
              <a:cs typeface="Tahoma" panose="020B0604030504040204" pitchFamily="34" charset="0"/>
            </a:endParaRPr>
          </a:p>
          <a:p>
            <a:r>
              <a:rPr lang="de-AT" sz="3200" b="1" dirty="0" err="1" smtClean="0">
                <a:solidFill>
                  <a:schemeClr val="bg1"/>
                </a:solidFill>
                <a:latin typeface="Quicksand" panose="020B0604020202020204" charset="0"/>
                <a:ea typeface="Tahoma" panose="020B0604030504040204" pitchFamily="34" charset="0"/>
                <a:cs typeface="Tahoma" panose="020B0604030504040204" pitchFamily="34" charset="0"/>
              </a:rPr>
              <a:t>Reflection</a:t>
            </a:r>
            <a:r>
              <a:rPr lang="de-AT" sz="3200" dirty="0" smtClean="0">
                <a:solidFill>
                  <a:schemeClr val="bg1"/>
                </a:solidFill>
                <a:latin typeface="Quicksand" panose="020B0604020202020204" charset="0"/>
                <a:ea typeface="Tahoma" panose="020B0604030504040204" pitchFamily="34" charset="0"/>
                <a:cs typeface="Tahoma" panose="020B0604030504040204" pitchFamily="34" charset="0"/>
              </a:rPr>
              <a:t> </a:t>
            </a:r>
            <a:r>
              <a:rPr lang="de-AT" sz="3200" dirty="0">
                <a:solidFill>
                  <a:schemeClr val="bg1"/>
                </a:solidFill>
                <a:latin typeface="Quicksand" panose="020B0604020202020204" charset="0"/>
                <a:ea typeface="Tahoma" panose="020B0604030504040204" pitchFamily="34" charset="0"/>
                <a:cs typeface="Tahoma" panose="020B0604030504040204" pitchFamily="34" charset="0"/>
              </a:rPr>
              <a:t>on </a:t>
            </a:r>
            <a:r>
              <a:rPr lang="de-AT" sz="3200" dirty="0" err="1">
                <a:solidFill>
                  <a:schemeClr val="bg1"/>
                </a:solidFill>
                <a:latin typeface="Quicksand" panose="020B0604020202020204" charset="0"/>
                <a:ea typeface="Tahoma" panose="020B0604030504040204" pitchFamily="34" charset="0"/>
                <a:cs typeface="Tahoma" panose="020B0604030504040204" pitchFamily="34" charset="0"/>
              </a:rPr>
              <a:t>social</a:t>
            </a:r>
            <a:r>
              <a:rPr lang="de-AT" sz="3200" dirty="0">
                <a:solidFill>
                  <a:schemeClr val="bg1"/>
                </a:solidFill>
                <a:latin typeface="Quicksand" panose="020B0604020202020204" charset="0"/>
                <a:ea typeface="Tahoma" panose="020B0604030504040204" pitchFamily="34" charset="0"/>
                <a:cs typeface="Tahoma" panose="020B0604030504040204" pitchFamily="34" charset="0"/>
              </a:rPr>
              <a:t> </a:t>
            </a:r>
            <a:r>
              <a:rPr lang="de-AT" sz="3200" dirty="0" err="1">
                <a:solidFill>
                  <a:schemeClr val="bg1"/>
                </a:solidFill>
                <a:latin typeface="Quicksand" panose="020B0604020202020204" charset="0"/>
                <a:ea typeface="Tahoma" panose="020B0604030504040204" pitchFamily="34" charset="0"/>
                <a:cs typeface="Tahoma" panose="020B0604030504040204" pitchFamily="34" charset="0"/>
              </a:rPr>
              <a:t>issues</a:t>
            </a:r>
            <a:endParaRPr lang="de-AT" sz="3200" dirty="0">
              <a:solidFill>
                <a:schemeClr val="bg1"/>
              </a:solidFill>
              <a:latin typeface="Quicksand" panose="020B0604020202020204" charset="0"/>
              <a:ea typeface="Tahoma" panose="020B0604030504040204" pitchFamily="34" charset="0"/>
              <a:cs typeface="Tahoma" panose="020B0604030504040204" pitchFamily="34" charset="0"/>
            </a:endParaRPr>
          </a:p>
          <a:p>
            <a:endParaRPr lang="de-AT" sz="3200" b="1" dirty="0">
              <a:solidFill>
                <a:schemeClr val="bg1"/>
              </a:solidFill>
              <a:latin typeface="Quicksand" panose="020B0604020202020204" charset="0"/>
              <a:ea typeface="Tahoma" panose="020B0604030504040204" pitchFamily="34" charset="0"/>
              <a:cs typeface="Tahoma" panose="020B0604030504040204" pitchFamily="34" charset="0"/>
            </a:endParaRPr>
          </a:p>
          <a:p>
            <a:endParaRPr lang="de-AT" sz="3200" dirty="0">
              <a:solidFill>
                <a:schemeClr val="bg1"/>
              </a:solidFill>
              <a:latin typeface="Quicksand" panose="020B0604020202020204" charset="0"/>
              <a:ea typeface="Tahoma" panose="020B0604030504040204" pitchFamily="34" charset="0"/>
              <a:cs typeface="Tahoma" panose="020B0604030504040204" pitchFamily="34" charset="0"/>
            </a:endParaRPr>
          </a:p>
          <a:p>
            <a:r>
              <a:rPr lang="de-AT" sz="3200" b="1" dirty="0" err="1">
                <a:solidFill>
                  <a:schemeClr val="bg1"/>
                </a:solidFill>
                <a:latin typeface="Quicksand" panose="020B0604020202020204" charset="0"/>
                <a:ea typeface="Tahoma" panose="020B0604030504040204" pitchFamily="34" charset="0"/>
                <a:cs typeface="Tahoma" panose="020B0604030504040204" pitchFamily="34" charset="0"/>
              </a:rPr>
              <a:t>Promoting</a:t>
            </a:r>
            <a:r>
              <a:rPr lang="de-AT" sz="3200" dirty="0">
                <a:solidFill>
                  <a:schemeClr val="bg1"/>
                </a:solidFill>
                <a:latin typeface="Quicksand" panose="020B0604020202020204" charset="0"/>
                <a:ea typeface="Tahoma" panose="020B0604030504040204" pitchFamily="34" charset="0"/>
                <a:cs typeface="Tahoma" panose="020B0604030504040204" pitchFamily="34" charset="0"/>
              </a:rPr>
              <a:t> </a:t>
            </a:r>
            <a:r>
              <a:rPr lang="de-AT" sz="3200" dirty="0" err="1">
                <a:solidFill>
                  <a:schemeClr val="bg1"/>
                </a:solidFill>
                <a:latin typeface="Quicksand" panose="020B0604020202020204" charset="0"/>
                <a:ea typeface="Tahoma" panose="020B0604030504040204" pitchFamily="34" charset="0"/>
                <a:cs typeface="Tahoma" panose="020B0604030504040204" pitchFamily="34" charset="0"/>
              </a:rPr>
              <a:t>the</a:t>
            </a:r>
            <a:r>
              <a:rPr lang="de-AT" sz="3200" dirty="0">
                <a:solidFill>
                  <a:schemeClr val="bg1"/>
                </a:solidFill>
                <a:latin typeface="Quicksand" panose="020B0604020202020204" charset="0"/>
                <a:ea typeface="Tahoma" panose="020B0604030504040204" pitchFamily="34" charset="0"/>
                <a:cs typeface="Tahoma" panose="020B0604030504040204" pitchFamily="34" charset="0"/>
              </a:rPr>
              <a:t> </a:t>
            </a:r>
            <a:r>
              <a:rPr lang="de-AT" sz="3200" dirty="0" err="1">
                <a:solidFill>
                  <a:schemeClr val="bg1"/>
                </a:solidFill>
                <a:latin typeface="Quicksand" panose="020B0604020202020204" charset="0"/>
                <a:ea typeface="Tahoma" panose="020B0604030504040204" pitchFamily="34" charset="0"/>
                <a:cs typeface="Tahoma" panose="020B0604030504040204" pitchFamily="34" charset="0"/>
              </a:rPr>
              <a:t>understanding</a:t>
            </a:r>
            <a:r>
              <a:rPr lang="de-AT" sz="3200" dirty="0">
                <a:solidFill>
                  <a:schemeClr val="bg1"/>
                </a:solidFill>
                <a:latin typeface="Quicksand" panose="020B0604020202020204" charset="0"/>
                <a:ea typeface="Tahoma" panose="020B0604030504040204" pitchFamily="34" charset="0"/>
                <a:cs typeface="Tahoma" panose="020B0604030504040204" pitchFamily="34" charset="0"/>
              </a:rPr>
              <a:t> </a:t>
            </a:r>
            <a:r>
              <a:rPr lang="de-AT" sz="3200" dirty="0" err="1">
                <a:solidFill>
                  <a:schemeClr val="bg1"/>
                </a:solidFill>
                <a:latin typeface="Quicksand" panose="020B0604020202020204" charset="0"/>
                <a:ea typeface="Tahoma" panose="020B0604030504040204" pitchFamily="34" charset="0"/>
                <a:cs typeface="Tahoma" panose="020B0604030504040204" pitchFamily="34" charset="0"/>
              </a:rPr>
              <a:t>of</a:t>
            </a:r>
            <a:r>
              <a:rPr lang="de-AT" sz="3200" dirty="0">
                <a:solidFill>
                  <a:schemeClr val="bg1"/>
                </a:solidFill>
                <a:latin typeface="Quicksand" panose="020B0604020202020204" charset="0"/>
                <a:ea typeface="Tahoma" panose="020B0604030504040204" pitchFamily="34" charset="0"/>
                <a:cs typeface="Tahoma" panose="020B0604030504040204" pitchFamily="34" charset="0"/>
              </a:rPr>
              <a:t> </a:t>
            </a:r>
            <a:r>
              <a:rPr lang="de-AT" sz="3200" b="1" dirty="0" err="1">
                <a:solidFill>
                  <a:schemeClr val="bg1"/>
                </a:solidFill>
                <a:latin typeface="Quicksand" panose="020B0604020202020204" charset="0"/>
                <a:ea typeface="Tahoma" panose="020B0604030504040204" pitchFamily="34" charset="0"/>
                <a:cs typeface="Tahoma" panose="020B0604030504040204" pitchFamily="34" charset="0"/>
              </a:rPr>
              <a:t>inclusion</a:t>
            </a:r>
            <a:r>
              <a:rPr lang="de-AT" sz="3200" b="1" dirty="0">
                <a:solidFill>
                  <a:schemeClr val="bg1"/>
                </a:solidFill>
                <a:latin typeface="Quicksand" panose="020B0604020202020204" charset="0"/>
                <a:ea typeface="Tahoma" panose="020B0604030504040204" pitchFamily="34" charset="0"/>
                <a:cs typeface="Tahoma" panose="020B0604030504040204" pitchFamily="34" charset="0"/>
              </a:rPr>
              <a:t> and bilingual </a:t>
            </a:r>
            <a:r>
              <a:rPr lang="de-AT" sz="3200" b="1" dirty="0" err="1">
                <a:solidFill>
                  <a:schemeClr val="bg1"/>
                </a:solidFill>
                <a:latin typeface="Quicksand" panose="020B0604020202020204" charset="0"/>
                <a:ea typeface="Tahoma" panose="020B0604030504040204" pitchFamily="34" charset="0"/>
                <a:cs typeface="Tahoma" panose="020B0604030504040204" pitchFamily="34" charset="0"/>
              </a:rPr>
              <a:t>learning</a:t>
            </a:r>
            <a:endParaRPr sz="3200" b="1" dirty="0">
              <a:solidFill>
                <a:schemeClr val="dk1"/>
              </a:solidFill>
              <a:latin typeface="Quicksand" panose="020B0604020202020204" charset="0"/>
              <a:ea typeface="Tahoma" panose="020B0604030504040204" pitchFamily="34" charset="0"/>
              <a:cs typeface="Tahoma" panose="020B0604030504040204" pitchFamily="34" charset="0"/>
              <a:sym typeface="Calibri"/>
            </a:endParaRPr>
          </a:p>
        </p:txBody>
      </p:sp>
      <p:pic>
        <p:nvPicPr>
          <p:cNvPr id="12" name="Grafik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6813" y="4576790"/>
            <a:ext cx="2443149" cy="244314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3" name="Google Shape;111;p3">
            <a:extLst>
              <a:ext uri="{FF2B5EF4-FFF2-40B4-BE49-F238E27FC236}">
                <a16:creationId xmlns:a16="http://schemas.microsoft.com/office/drawing/2014/main" id="{CAE7A2AB-7E2D-4CB5-DBD8-6FAE7DD203B7}"/>
              </a:ext>
            </a:extLst>
          </p:cNvPr>
          <p:cNvSpPr/>
          <p:nvPr/>
        </p:nvSpPr>
        <p:spPr>
          <a:xfrm>
            <a:off x="-201247" y="183302"/>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pic>
        <p:nvPicPr>
          <p:cNvPr id="11" name="Grafik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522145" y="2155190"/>
            <a:ext cx="3421574" cy="404966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0D9C30C7-8F9C-9668-4B43-7EB50F9A5A01}"/>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8A52C9D1-B2F3-4731-FADB-159086DE05E3}"/>
              </a:ext>
            </a:extLst>
          </p:cNvPr>
          <p:cNvGrpSpPr/>
          <p:nvPr/>
        </p:nvGrpSpPr>
        <p:grpSpPr>
          <a:xfrm>
            <a:off x="2961565" y="-216991"/>
            <a:ext cx="15326435" cy="10503991"/>
            <a:chOff x="0" y="-57150"/>
            <a:chExt cx="769602" cy="2766483"/>
          </a:xfrm>
        </p:grpSpPr>
        <p:sp>
          <p:nvSpPr>
            <p:cNvPr id="108" name="Google Shape;108;p12">
              <a:extLst>
                <a:ext uri="{FF2B5EF4-FFF2-40B4-BE49-F238E27FC236}">
                  <a16:creationId xmlns:a16="http://schemas.microsoft.com/office/drawing/2014/main" id="{867EC0E1-A5B6-C238-8E4D-42BBC3FC5022}"/>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EB1D166D-79BB-23B7-65F8-6C49AC664C8C}"/>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1" name="Google Shape;111;p12">
            <a:extLst>
              <a:ext uri="{FF2B5EF4-FFF2-40B4-BE49-F238E27FC236}">
                <a16:creationId xmlns:a16="http://schemas.microsoft.com/office/drawing/2014/main" id="{145D0702-9ECC-2D0E-443F-E8C2802E0C08}"/>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4024268A-25E7-0F5B-4557-703418CE8EA7}"/>
              </a:ext>
            </a:extLst>
          </p:cNvPr>
          <p:cNvSpPr txBox="1"/>
          <p:nvPr/>
        </p:nvSpPr>
        <p:spPr>
          <a:xfrm>
            <a:off x="3729870" y="815232"/>
            <a:ext cx="13789824" cy="1455600"/>
          </a:xfrm>
          <a:prstGeom prst="rect">
            <a:avLst/>
          </a:prstGeom>
          <a:noFill/>
          <a:ln>
            <a:noFill/>
          </a:ln>
        </p:spPr>
        <p:txBody>
          <a:bodyPr spcFirstLastPara="1" wrap="square" lIns="91425" tIns="91425" rIns="91425" bIns="91425" anchor="t" anchorCtr="0">
            <a:noAutofit/>
          </a:bodyPr>
          <a:lstStyle/>
          <a:p>
            <a:pPr lvl="0"/>
            <a:r>
              <a:rPr lang="de-DE" sz="6000" spc="300" dirty="0">
                <a:solidFill>
                  <a:schemeClr val="bg1"/>
                </a:solidFill>
                <a:latin typeface="Anton" panose="020B0604020202020204" charset="0"/>
                <a:ea typeface="Calibri"/>
                <a:cs typeface="Calibri"/>
                <a:sym typeface="Calibri"/>
              </a:rPr>
              <a:t>Brainstorming</a:t>
            </a:r>
            <a:r>
              <a:rPr lang="de-DE" sz="4800" b="1" spc="300" dirty="0">
                <a:solidFill>
                  <a:schemeClr val="bg1"/>
                </a:solidFill>
                <a:latin typeface="Anton" panose="020B0604020202020204" charset="0"/>
                <a:ea typeface="Calibri"/>
                <a:cs typeface="Calibri"/>
                <a:sym typeface="Calibri"/>
              </a:rPr>
              <a:t/>
            </a:r>
            <a:br>
              <a:rPr lang="de-DE" sz="4800" b="1" spc="300" dirty="0">
                <a:solidFill>
                  <a:schemeClr val="bg1"/>
                </a:solidFill>
                <a:latin typeface="Anton" panose="020B0604020202020204" charset="0"/>
                <a:ea typeface="Calibri"/>
                <a:cs typeface="Calibri"/>
                <a:sym typeface="Calibri"/>
              </a:rPr>
            </a:br>
            <a:endParaRPr lang="de-DE" sz="4800" b="1" spc="300" dirty="0">
              <a:solidFill>
                <a:schemeClr val="bg1"/>
              </a:solidFill>
              <a:latin typeface="Anton" panose="020B0604020202020204" charset="0"/>
              <a:ea typeface="Calibri"/>
              <a:cs typeface="Calibri"/>
              <a:sym typeface="Calibri"/>
            </a:endParaRPr>
          </a:p>
        </p:txBody>
      </p:sp>
      <p:pic>
        <p:nvPicPr>
          <p:cNvPr id="10" name="Grafik 9"/>
          <p:cNvPicPr>
            <a:picLocks noChangeAspect="1"/>
          </p:cNvPicPr>
          <p:nvPr/>
        </p:nvPicPr>
        <p:blipFill>
          <a:blip r:embed="rId4"/>
          <a:stretch>
            <a:fillRect/>
          </a:stretch>
        </p:blipFill>
        <p:spPr>
          <a:xfrm>
            <a:off x="208503" y="4155931"/>
            <a:ext cx="2505075" cy="284797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 name="Textfeld 1"/>
          <p:cNvSpPr txBox="1"/>
          <p:nvPr/>
        </p:nvSpPr>
        <p:spPr>
          <a:xfrm>
            <a:off x="4281055" y="3283527"/>
            <a:ext cx="13238018" cy="5262979"/>
          </a:xfrm>
          <a:prstGeom prst="rect">
            <a:avLst/>
          </a:prstGeom>
          <a:noFill/>
        </p:spPr>
        <p:txBody>
          <a:bodyPr wrap="square" rtlCol="0">
            <a:spAutoFit/>
          </a:bodyPr>
          <a:lstStyle/>
          <a:p>
            <a:r>
              <a:rPr lang="de-AT" sz="4800" dirty="0">
                <a:solidFill>
                  <a:schemeClr val="bg1"/>
                </a:solidFill>
                <a:latin typeface="Quicksand" panose="020B0604020202020204" charset="0"/>
              </a:rPr>
              <a:t>Who was </a:t>
            </a:r>
            <a:r>
              <a:rPr lang="de-AT" sz="4800" dirty="0" err="1">
                <a:solidFill>
                  <a:schemeClr val="bg1"/>
                </a:solidFill>
                <a:latin typeface="Quicksand" panose="020B0604020202020204" charset="0"/>
              </a:rPr>
              <a:t>your</a:t>
            </a:r>
            <a:r>
              <a:rPr lang="de-AT" sz="4800" dirty="0">
                <a:solidFill>
                  <a:schemeClr val="bg1"/>
                </a:solidFill>
                <a:latin typeface="Quicksand" panose="020B0604020202020204" charset="0"/>
              </a:rPr>
              <a:t> </a:t>
            </a:r>
            <a:r>
              <a:rPr lang="de-AT" sz="4800" dirty="0" err="1">
                <a:solidFill>
                  <a:schemeClr val="bg1"/>
                </a:solidFill>
                <a:latin typeface="Quicksand" panose="020B0604020202020204" charset="0"/>
              </a:rPr>
              <a:t>favorite</a:t>
            </a:r>
            <a:r>
              <a:rPr lang="de-AT" sz="4800" dirty="0">
                <a:solidFill>
                  <a:schemeClr val="bg1"/>
                </a:solidFill>
                <a:latin typeface="Quicksand" panose="020B0604020202020204" charset="0"/>
              </a:rPr>
              <a:t> </a:t>
            </a:r>
            <a:r>
              <a:rPr lang="de-AT" sz="4800" dirty="0" err="1">
                <a:solidFill>
                  <a:schemeClr val="bg1"/>
                </a:solidFill>
                <a:latin typeface="Quicksand" panose="020B0604020202020204" charset="0"/>
              </a:rPr>
              <a:t>teacher</a:t>
            </a:r>
            <a:endParaRPr lang="de-AT" sz="4800" dirty="0">
              <a:solidFill>
                <a:schemeClr val="bg1"/>
              </a:solidFill>
              <a:latin typeface="Quicksand" panose="020B0604020202020204" charset="0"/>
            </a:endParaRPr>
          </a:p>
          <a:p>
            <a:endParaRPr lang="de-AT" sz="4800" dirty="0">
              <a:solidFill>
                <a:schemeClr val="bg1"/>
              </a:solidFill>
              <a:latin typeface="Quicksand" panose="020B0604020202020204" charset="0"/>
            </a:endParaRPr>
          </a:p>
          <a:p>
            <a:r>
              <a:rPr lang="de-AT" sz="4800" dirty="0" err="1">
                <a:solidFill>
                  <a:schemeClr val="bg1"/>
                </a:solidFill>
                <a:latin typeface="Quicksand" panose="020B0604020202020204" charset="0"/>
              </a:rPr>
              <a:t>Why</a:t>
            </a:r>
            <a:r>
              <a:rPr lang="de-AT" sz="4800" dirty="0">
                <a:solidFill>
                  <a:schemeClr val="bg1"/>
                </a:solidFill>
                <a:latin typeface="Quicksand" panose="020B0604020202020204" charset="0"/>
              </a:rPr>
              <a:t> </a:t>
            </a:r>
            <a:r>
              <a:rPr lang="de-AT" sz="4800" dirty="0" err="1">
                <a:solidFill>
                  <a:schemeClr val="bg1"/>
                </a:solidFill>
                <a:latin typeface="Quicksand" panose="020B0604020202020204" charset="0"/>
              </a:rPr>
              <a:t>this</a:t>
            </a:r>
            <a:r>
              <a:rPr lang="de-AT" sz="4800" dirty="0">
                <a:solidFill>
                  <a:schemeClr val="bg1"/>
                </a:solidFill>
                <a:latin typeface="Quicksand" panose="020B0604020202020204" charset="0"/>
              </a:rPr>
              <a:t> </a:t>
            </a:r>
            <a:r>
              <a:rPr lang="de-AT" sz="4800" dirty="0" err="1">
                <a:solidFill>
                  <a:schemeClr val="bg1"/>
                </a:solidFill>
                <a:latin typeface="Quicksand" panose="020B0604020202020204" charset="0"/>
              </a:rPr>
              <a:t>person</a:t>
            </a:r>
            <a:r>
              <a:rPr lang="de-AT" sz="4800" dirty="0">
                <a:solidFill>
                  <a:schemeClr val="bg1"/>
                </a:solidFill>
                <a:latin typeface="Quicksand" panose="020B0604020202020204" charset="0"/>
              </a:rPr>
              <a:t>?</a:t>
            </a:r>
          </a:p>
          <a:p>
            <a:endParaRPr lang="de-AT" sz="4800" dirty="0">
              <a:solidFill>
                <a:schemeClr val="bg1"/>
              </a:solidFill>
              <a:latin typeface="Quicksand" panose="020B0604020202020204" charset="0"/>
            </a:endParaRPr>
          </a:p>
          <a:p>
            <a:r>
              <a:rPr lang="de-AT" sz="4800" dirty="0" err="1">
                <a:solidFill>
                  <a:schemeClr val="bg1"/>
                </a:solidFill>
                <a:latin typeface="Quicksand" panose="020B0604020202020204" charset="0"/>
              </a:rPr>
              <a:t>What</a:t>
            </a:r>
            <a:r>
              <a:rPr lang="de-AT" sz="4800" dirty="0">
                <a:solidFill>
                  <a:schemeClr val="bg1"/>
                </a:solidFill>
                <a:latin typeface="Quicksand" panose="020B0604020202020204" charset="0"/>
              </a:rPr>
              <a:t> </a:t>
            </a:r>
            <a:r>
              <a:rPr lang="de-AT" sz="4800" dirty="0" err="1">
                <a:solidFill>
                  <a:schemeClr val="bg1"/>
                </a:solidFill>
                <a:latin typeface="Quicksand" panose="020B0604020202020204" charset="0"/>
              </a:rPr>
              <a:t>skills</a:t>
            </a:r>
            <a:r>
              <a:rPr lang="de-AT" sz="4800" dirty="0">
                <a:solidFill>
                  <a:schemeClr val="bg1"/>
                </a:solidFill>
                <a:latin typeface="Quicksand" panose="020B0604020202020204" charset="0"/>
              </a:rPr>
              <a:t> </a:t>
            </a:r>
            <a:r>
              <a:rPr lang="de-AT" sz="4800" dirty="0" err="1">
                <a:solidFill>
                  <a:schemeClr val="bg1"/>
                </a:solidFill>
                <a:latin typeface="Quicksand" panose="020B0604020202020204" charset="0"/>
              </a:rPr>
              <a:t>did</a:t>
            </a:r>
            <a:r>
              <a:rPr lang="de-AT" sz="4800" dirty="0">
                <a:solidFill>
                  <a:schemeClr val="bg1"/>
                </a:solidFill>
                <a:latin typeface="Quicksand" panose="020B0604020202020204" charset="0"/>
              </a:rPr>
              <a:t> he/</a:t>
            </a:r>
            <a:r>
              <a:rPr lang="de-AT" sz="4800" dirty="0" err="1">
                <a:solidFill>
                  <a:schemeClr val="bg1"/>
                </a:solidFill>
                <a:latin typeface="Quicksand" panose="020B0604020202020204" charset="0"/>
              </a:rPr>
              <a:t>she</a:t>
            </a:r>
            <a:r>
              <a:rPr lang="de-AT" sz="4800" dirty="0">
                <a:solidFill>
                  <a:schemeClr val="bg1"/>
                </a:solidFill>
                <a:latin typeface="Quicksand" panose="020B0604020202020204" charset="0"/>
              </a:rPr>
              <a:t> </a:t>
            </a:r>
            <a:r>
              <a:rPr lang="de-AT" sz="4800" dirty="0" err="1">
                <a:solidFill>
                  <a:schemeClr val="bg1"/>
                </a:solidFill>
                <a:latin typeface="Quicksand" panose="020B0604020202020204" charset="0"/>
              </a:rPr>
              <a:t>have</a:t>
            </a:r>
            <a:r>
              <a:rPr lang="de-AT" sz="4800" dirty="0">
                <a:solidFill>
                  <a:schemeClr val="bg1"/>
                </a:solidFill>
                <a:latin typeface="Quicksand" panose="020B0604020202020204" charset="0"/>
              </a:rPr>
              <a:t>?</a:t>
            </a:r>
          </a:p>
          <a:p>
            <a:endParaRPr lang="de-AT" sz="4800" dirty="0">
              <a:solidFill>
                <a:schemeClr val="bg1"/>
              </a:solidFill>
              <a:latin typeface="Quicksand" panose="020B0604020202020204" charset="0"/>
            </a:endParaRPr>
          </a:p>
          <a:p>
            <a:r>
              <a:rPr lang="de-AT" sz="4800" dirty="0" err="1">
                <a:solidFill>
                  <a:schemeClr val="bg1"/>
                </a:solidFill>
                <a:latin typeface="Quicksand" panose="020B0604020202020204" charset="0"/>
              </a:rPr>
              <a:t>Differences</a:t>
            </a:r>
            <a:r>
              <a:rPr lang="de-AT" sz="4800" dirty="0">
                <a:solidFill>
                  <a:schemeClr val="bg1"/>
                </a:solidFill>
                <a:latin typeface="Quicksand" panose="020B0604020202020204" charset="0"/>
              </a:rPr>
              <a:t> </a:t>
            </a:r>
            <a:r>
              <a:rPr lang="de-AT" sz="4800" dirty="0" err="1">
                <a:solidFill>
                  <a:schemeClr val="bg1"/>
                </a:solidFill>
                <a:latin typeface="Quicksand" panose="020B0604020202020204" charset="0"/>
              </a:rPr>
              <a:t>to</a:t>
            </a:r>
            <a:r>
              <a:rPr lang="de-AT" sz="4800" dirty="0">
                <a:solidFill>
                  <a:schemeClr val="bg1"/>
                </a:solidFill>
                <a:latin typeface="Quicksand" panose="020B0604020202020204" charset="0"/>
              </a:rPr>
              <a:t> </a:t>
            </a:r>
            <a:r>
              <a:rPr lang="de-AT" sz="4800" dirty="0" err="1">
                <a:solidFill>
                  <a:schemeClr val="bg1"/>
                </a:solidFill>
                <a:latin typeface="Quicksand" panose="020B0604020202020204" charset="0"/>
              </a:rPr>
              <a:t>hearing</a:t>
            </a:r>
            <a:r>
              <a:rPr lang="de-AT" sz="4800" dirty="0">
                <a:solidFill>
                  <a:schemeClr val="bg1"/>
                </a:solidFill>
                <a:latin typeface="Quicksand" panose="020B0604020202020204" charset="0"/>
              </a:rPr>
              <a:t> </a:t>
            </a:r>
            <a:r>
              <a:rPr lang="de-AT" sz="4800" dirty="0" err="1">
                <a:solidFill>
                  <a:schemeClr val="bg1"/>
                </a:solidFill>
                <a:latin typeface="Quicksand" panose="020B0604020202020204" charset="0"/>
              </a:rPr>
              <a:t>students</a:t>
            </a:r>
            <a:r>
              <a:rPr lang="de-AT" sz="4800" dirty="0">
                <a:solidFill>
                  <a:schemeClr val="bg1"/>
                </a:solidFill>
                <a:latin typeface="Quicksand" panose="020B0604020202020204" charset="0"/>
              </a:rPr>
              <a:t>?</a:t>
            </a:r>
          </a:p>
        </p:txBody>
      </p:sp>
      <p:sp>
        <p:nvSpPr>
          <p:cNvPr id="13" name="Google Shape;111;p3">
            <a:extLst>
              <a:ext uri="{FF2B5EF4-FFF2-40B4-BE49-F238E27FC236}">
                <a16:creationId xmlns:a16="http://schemas.microsoft.com/office/drawing/2014/main" id="{CAE7A2AB-7E2D-4CB5-DBD8-6FAE7DD203B7}"/>
              </a:ext>
            </a:extLst>
          </p:cNvPr>
          <p:cNvSpPr/>
          <p:nvPr/>
        </p:nvSpPr>
        <p:spPr>
          <a:xfrm>
            <a:off x="-363197" y="136704"/>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pic>
        <p:nvPicPr>
          <p:cNvPr id="3" name="Grafik 2"/>
          <p:cNvPicPr>
            <a:picLocks noChangeAspect="1"/>
          </p:cNvPicPr>
          <p:nvPr/>
        </p:nvPicPr>
        <p:blipFill>
          <a:blip r:embed="rId6"/>
          <a:stretch>
            <a:fillRect/>
          </a:stretch>
        </p:blipFill>
        <p:spPr>
          <a:xfrm>
            <a:off x="12692923" y="318652"/>
            <a:ext cx="4025204" cy="244876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6151873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0D9C30C7-8F9C-9668-4B43-7EB50F9A5A01}"/>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8A52C9D1-B2F3-4731-FADB-159086DE05E3}"/>
              </a:ext>
            </a:extLst>
          </p:cNvPr>
          <p:cNvGrpSpPr/>
          <p:nvPr/>
        </p:nvGrpSpPr>
        <p:grpSpPr>
          <a:xfrm>
            <a:off x="2961565" y="-216991"/>
            <a:ext cx="15326435" cy="10503991"/>
            <a:chOff x="0" y="-57150"/>
            <a:chExt cx="769602" cy="2766483"/>
          </a:xfrm>
        </p:grpSpPr>
        <p:sp>
          <p:nvSpPr>
            <p:cNvPr id="108" name="Google Shape;108;p12">
              <a:extLst>
                <a:ext uri="{FF2B5EF4-FFF2-40B4-BE49-F238E27FC236}">
                  <a16:creationId xmlns:a16="http://schemas.microsoft.com/office/drawing/2014/main" id="{867EC0E1-A5B6-C238-8E4D-42BBC3FC5022}"/>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EB1D166D-79BB-23B7-65F8-6C49AC664C8C}"/>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1" name="Google Shape;111;p12">
            <a:extLst>
              <a:ext uri="{FF2B5EF4-FFF2-40B4-BE49-F238E27FC236}">
                <a16:creationId xmlns:a16="http://schemas.microsoft.com/office/drawing/2014/main" id="{145D0702-9ECC-2D0E-443F-E8C2802E0C08}"/>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4024268A-25E7-0F5B-4557-703418CE8EA7}"/>
              </a:ext>
            </a:extLst>
          </p:cNvPr>
          <p:cNvSpPr txBox="1"/>
          <p:nvPr/>
        </p:nvSpPr>
        <p:spPr>
          <a:xfrm>
            <a:off x="3988725" y="731850"/>
            <a:ext cx="13789824" cy="1455600"/>
          </a:xfrm>
          <a:prstGeom prst="rect">
            <a:avLst/>
          </a:prstGeom>
          <a:noFill/>
          <a:ln>
            <a:noFill/>
          </a:ln>
        </p:spPr>
        <p:txBody>
          <a:bodyPr spcFirstLastPara="1" wrap="square" lIns="91425" tIns="91425" rIns="91425" bIns="91425" anchor="t" anchorCtr="0">
            <a:noAutofit/>
          </a:bodyPr>
          <a:lstStyle/>
          <a:p>
            <a:pPr lvl="0"/>
            <a:r>
              <a:rPr lang="de-DE" sz="8000" b="1" spc="300" dirty="0">
                <a:solidFill>
                  <a:schemeClr val="bg1"/>
                </a:solidFill>
                <a:latin typeface="Anton" panose="020B0604020202020204" charset="0"/>
                <a:ea typeface="Calibri"/>
                <a:cs typeface="Calibri"/>
                <a:sym typeface="Calibri"/>
              </a:rPr>
              <a:t>Brainstorming</a:t>
            </a:r>
            <a:r>
              <a:rPr lang="de-DE" sz="4800" b="1" spc="300" dirty="0">
                <a:solidFill>
                  <a:schemeClr val="bg1"/>
                </a:solidFill>
                <a:latin typeface="Anton" panose="020B0604020202020204" charset="0"/>
                <a:ea typeface="Calibri"/>
                <a:cs typeface="Calibri"/>
                <a:sym typeface="Calibri"/>
              </a:rPr>
              <a:t/>
            </a:r>
            <a:br>
              <a:rPr lang="de-DE" sz="4800" b="1" spc="300" dirty="0">
                <a:solidFill>
                  <a:schemeClr val="bg1"/>
                </a:solidFill>
                <a:latin typeface="Anton" panose="020B0604020202020204" charset="0"/>
                <a:ea typeface="Calibri"/>
                <a:cs typeface="Calibri"/>
                <a:sym typeface="Calibri"/>
              </a:rPr>
            </a:br>
            <a:endParaRPr lang="de-DE" sz="4800" b="1" spc="300" dirty="0">
              <a:solidFill>
                <a:schemeClr val="bg1"/>
              </a:solidFill>
              <a:latin typeface="Anton" panose="020B0604020202020204" charset="0"/>
              <a:ea typeface="Calibri"/>
              <a:cs typeface="Calibri"/>
              <a:sym typeface="Calibri"/>
            </a:endParaRPr>
          </a:p>
        </p:txBody>
      </p:sp>
      <p:pic>
        <p:nvPicPr>
          <p:cNvPr id="10" name="Grafik 9"/>
          <p:cNvPicPr>
            <a:picLocks noChangeAspect="1"/>
          </p:cNvPicPr>
          <p:nvPr/>
        </p:nvPicPr>
        <p:blipFill>
          <a:blip r:embed="rId4"/>
          <a:stretch>
            <a:fillRect/>
          </a:stretch>
        </p:blipFill>
        <p:spPr>
          <a:xfrm>
            <a:off x="208503" y="4155931"/>
            <a:ext cx="2505075" cy="284797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 name="Textfeld 1"/>
          <p:cNvSpPr txBox="1"/>
          <p:nvPr/>
        </p:nvSpPr>
        <p:spPr>
          <a:xfrm>
            <a:off x="4387587" y="2511169"/>
            <a:ext cx="13238018" cy="830997"/>
          </a:xfrm>
          <a:prstGeom prst="rect">
            <a:avLst/>
          </a:prstGeom>
          <a:noFill/>
        </p:spPr>
        <p:txBody>
          <a:bodyPr wrap="square" rtlCol="0">
            <a:spAutoFit/>
          </a:bodyPr>
          <a:lstStyle/>
          <a:p>
            <a:r>
              <a:rPr lang="de-AT" sz="4800" dirty="0" err="1">
                <a:solidFill>
                  <a:schemeClr val="bg1"/>
                </a:solidFill>
                <a:latin typeface="Quicksand" panose="020B0604020202020204" charset="0"/>
              </a:rPr>
              <a:t>Role</a:t>
            </a:r>
            <a:r>
              <a:rPr lang="de-AT" sz="4800" dirty="0">
                <a:solidFill>
                  <a:schemeClr val="bg1"/>
                </a:solidFill>
                <a:latin typeface="Quicksand" panose="020B0604020202020204" charset="0"/>
              </a:rPr>
              <a:t> </a:t>
            </a:r>
            <a:r>
              <a:rPr lang="de-AT" sz="4800" dirty="0" err="1">
                <a:solidFill>
                  <a:schemeClr val="bg1"/>
                </a:solidFill>
                <a:latin typeface="Quicksand" panose="020B0604020202020204" charset="0"/>
              </a:rPr>
              <a:t>model</a:t>
            </a:r>
            <a:r>
              <a:rPr lang="de-AT" sz="4800" dirty="0">
                <a:solidFill>
                  <a:schemeClr val="bg1"/>
                </a:solidFill>
                <a:latin typeface="Quicksand" panose="020B0604020202020204" charset="0"/>
              </a:rPr>
              <a:t> - </a:t>
            </a:r>
            <a:r>
              <a:rPr lang="de-AT" sz="4800" dirty="0" err="1">
                <a:solidFill>
                  <a:schemeClr val="bg1"/>
                </a:solidFill>
                <a:latin typeface="Quicksand" panose="020B0604020202020204" charset="0"/>
              </a:rPr>
              <a:t>what</a:t>
            </a:r>
            <a:r>
              <a:rPr lang="de-AT" sz="4800" dirty="0">
                <a:solidFill>
                  <a:schemeClr val="bg1"/>
                </a:solidFill>
                <a:latin typeface="Quicksand" panose="020B0604020202020204" charset="0"/>
              </a:rPr>
              <a:t> </a:t>
            </a:r>
            <a:r>
              <a:rPr lang="de-AT" sz="4800" dirty="0" err="1">
                <a:solidFill>
                  <a:schemeClr val="bg1"/>
                </a:solidFill>
                <a:latin typeface="Quicksand" panose="020B0604020202020204" charset="0"/>
              </a:rPr>
              <a:t>is</a:t>
            </a:r>
            <a:r>
              <a:rPr lang="de-AT" sz="4800" dirty="0">
                <a:solidFill>
                  <a:schemeClr val="bg1"/>
                </a:solidFill>
                <a:latin typeface="Quicksand" panose="020B0604020202020204" charset="0"/>
              </a:rPr>
              <a:t> </a:t>
            </a:r>
            <a:r>
              <a:rPr lang="de-AT" sz="4800" dirty="0" err="1">
                <a:solidFill>
                  <a:schemeClr val="bg1"/>
                </a:solidFill>
                <a:latin typeface="Quicksand" panose="020B0604020202020204" charset="0"/>
              </a:rPr>
              <a:t>it</a:t>
            </a:r>
            <a:r>
              <a:rPr lang="de-AT" sz="4800" dirty="0">
                <a:solidFill>
                  <a:schemeClr val="bg1"/>
                </a:solidFill>
                <a:latin typeface="Quicksand" panose="020B0604020202020204" charset="0"/>
              </a:rPr>
              <a:t> </a:t>
            </a:r>
            <a:r>
              <a:rPr lang="de-AT" sz="4800" dirty="0" err="1">
                <a:solidFill>
                  <a:schemeClr val="bg1"/>
                </a:solidFill>
                <a:latin typeface="Quicksand" panose="020B0604020202020204" charset="0"/>
              </a:rPr>
              <a:t>anyway</a:t>
            </a:r>
            <a:r>
              <a:rPr lang="de-AT" sz="4800" dirty="0" smtClean="0">
                <a:solidFill>
                  <a:schemeClr val="bg1"/>
                </a:solidFill>
                <a:latin typeface="Quicksand" panose="020B0604020202020204" charset="0"/>
              </a:rPr>
              <a:t>?</a:t>
            </a:r>
          </a:p>
        </p:txBody>
      </p:sp>
      <p:sp>
        <p:nvSpPr>
          <p:cNvPr id="13" name="Google Shape;111;p3">
            <a:extLst>
              <a:ext uri="{FF2B5EF4-FFF2-40B4-BE49-F238E27FC236}">
                <a16:creationId xmlns:a16="http://schemas.microsoft.com/office/drawing/2014/main" id="{CAE7A2AB-7E2D-4CB5-DBD8-6FAE7DD203B7}"/>
              </a:ext>
            </a:extLst>
          </p:cNvPr>
          <p:cNvSpPr/>
          <p:nvPr/>
        </p:nvSpPr>
        <p:spPr>
          <a:xfrm>
            <a:off x="-363197" y="136704"/>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pic>
        <p:nvPicPr>
          <p:cNvPr id="3" name="Grafik 2"/>
          <p:cNvPicPr>
            <a:picLocks noChangeAspect="1"/>
          </p:cNvPicPr>
          <p:nvPr/>
        </p:nvPicPr>
        <p:blipFill>
          <a:blip r:embed="rId6"/>
          <a:stretch>
            <a:fillRect/>
          </a:stretch>
        </p:blipFill>
        <p:spPr>
          <a:xfrm>
            <a:off x="5691237" y="4155931"/>
            <a:ext cx="6954045" cy="471566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5" name="Grafik 4"/>
          <p:cNvPicPr>
            <a:picLocks noChangeAspect="1"/>
          </p:cNvPicPr>
          <p:nvPr/>
        </p:nvPicPr>
        <p:blipFill>
          <a:blip r:embed="rId7"/>
          <a:stretch>
            <a:fillRect/>
          </a:stretch>
        </p:blipFill>
        <p:spPr>
          <a:xfrm>
            <a:off x="14835266" y="1078822"/>
            <a:ext cx="1924380" cy="241496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7862658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15472804-59E8-2C43-859A-AC98EAD9D768}"/>
            </a:ext>
          </a:extLst>
        </p:cNvPr>
        <p:cNvGrpSpPr/>
        <p:nvPr/>
      </p:nvGrpSpPr>
      <p:grpSpPr>
        <a:xfrm>
          <a:off x="0" y="0"/>
          <a:ext cx="0" cy="0"/>
          <a:chOff x="0" y="0"/>
          <a:chExt cx="0" cy="0"/>
        </a:xfrm>
      </p:grpSpPr>
      <p:grpSp>
        <p:nvGrpSpPr>
          <p:cNvPr id="27" name="Google Shape;96;p2"/>
          <p:cNvGrpSpPr/>
          <p:nvPr/>
        </p:nvGrpSpPr>
        <p:grpSpPr>
          <a:xfrm>
            <a:off x="-18554" y="-216991"/>
            <a:ext cx="2922084" cy="10503991"/>
            <a:chOff x="0" y="-57150"/>
            <a:chExt cx="769602" cy="2766483"/>
          </a:xfrm>
        </p:grpSpPr>
        <p:sp>
          <p:nvSpPr>
            <p:cNvPr id="28" name="Google Shape;97;p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 name="Google Shape;98;p2"/>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07" name="Google Shape;107;p12">
            <a:extLst>
              <a:ext uri="{FF2B5EF4-FFF2-40B4-BE49-F238E27FC236}">
                <a16:creationId xmlns:a16="http://schemas.microsoft.com/office/drawing/2014/main" id="{70EDA8A6-8979-D798-2F9E-7B6632691A98}"/>
              </a:ext>
            </a:extLst>
          </p:cNvPr>
          <p:cNvGrpSpPr/>
          <p:nvPr/>
        </p:nvGrpSpPr>
        <p:grpSpPr>
          <a:xfrm>
            <a:off x="3316924" y="-216991"/>
            <a:ext cx="15222865" cy="10503991"/>
            <a:chOff x="0" y="-57150"/>
            <a:chExt cx="769602" cy="2766483"/>
          </a:xfrm>
        </p:grpSpPr>
        <p:sp>
          <p:nvSpPr>
            <p:cNvPr id="108" name="Google Shape;108;p12">
              <a:extLst>
                <a:ext uri="{FF2B5EF4-FFF2-40B4-BE49-F238E27FC236}">
                  <a16:creationId xmlns:a16="http://schemas.microsoft.com/office/drawing/2014/main" id="{5207F390-B885-2A8C-ED3E-3B8DE9D349E0}"/>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EDDEBAF8-2656-8BC6-F8BA-C1379DBE261C}"/>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p:txBody>
        </p:sp>
      </p:grpSp>
      <p:sp>
        <p:nvSpPr>
          <p:cNvPr id="111" name="Google Shape;111;p12">
            <a:extLst>
              <a:ext uri="{FF2B5EF4-FFF2-40B4-BE49-F238E27FC236}">
                <a16:creationId xmlns:a16="http://schemas.microsoft.com/office/drawing/2014/main" id="{88B6F7B9-9AF0-29B6-ADE0-3439FAF2EE29}"/>
              </a:ext>
            </a:extLst>
          </p:cNvPr>
          <p:cNvSpPr/>
          <p:nvPr/>
        </p:nvSpPr>
        <p:spPr>
          <a:xfrm>
            <a:off x="14745281" y="9058904"/>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23875384-952A-AFB2-4CED-1B8AF2E0EA2F}"/>
              </a:ext>
            </a:extLst>
          </p:cNvPr>
          <p:cNvSpPr txBox="1"/>
          <p:nvPr/>
        </p:nvSpPr>
        <p:spPr>
          <a:xfrm>
            <a:off x="3587716" y="-1194202"/>
            <a:ext cx="16459380" cy="330519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lang="de-AT" sz="4800" b="1" dirty="0">
              <a:solidFill>
                <a:schemeClr val="bg1"/>
              </a:solidFill>
              <a:latin typeface="Anton" panose="020B0604020202020204" charset="0"/>
              <a:ea typeface="Calibri"/>
              <a:cs typeface="Calibri"/>
              <a:sym typeface="Calibri"/>
            </a:endParaRPr>
          </a:p>
          <a:p>
            <a:pPr lvl="0"/>
            <a:r>
              <a:rPr lang="de-AT" sz="6600" b="1" dirty="0">
                <a:solidFill>
                  <a:schemeClr val="bg1"/>
                </a:solidFill>
                <a:latin typeface="Anton" panose="020B0604020202020204" charset="0"/>
                <a:ea typeface="Calibri"/>
                <a:cs typeface="Calibri"/>
                <a:sym typeface="Calibri"/>
              </a:rPr>
              <a:t/>
            </a:r>
            <a:br>
              <a:rPr lang="de-AT" sz="6600" b="1" dirty="0">
                <a:solidFill>
                  <a:schemeClr val="bg1"/>
                </a:solidFill>
                <a:latin typeface="Anton" panose="020B0604020202020204" charset="0"/>
                <a:ea typeface="Calibri"/>
                <a:cs typeface="Calibri"/>
                <a:sym typeface="Calibri"/>
              </a:rPr>
            </a:br>
            <a:r>
              <a:rPr lang="de-AT" sz="5400" spc="300" dirty="0">
                <a:solidFill>
                  <a:schemeClr val="bg1"/>
                </a:solidFill>
                <a:latin typeface="Anton" panose="020B0604020202020204" charset="0"/>
                <a:ea typeface="Calibri"/>
                <a:cs typeface="Calibri"/>
                <a:sym typeface="Calibri"/>
              </a:rPr>
              <a:t>Info: </a:t>
            </a:r>
            <a:r>
              <a:rPr lang="de-AT" sz="5400" spc="300" dirty="0" err="1">
                <a:solidFill>
                  <a:schemeClr val="bg1"/>
                </a:solidFill>
                <a:latin typeface="Anton" panose="020B0604020202020204" charset="0"/>
                <a:ea typeface="Calibri"/>
                <a:cs typeface="Calibri"/>
                <a:sym typeface="Calibri"/>
              </a:rPr>
              <a:t>Role</a:t>
            </a:r>
            <a:r>
              <a:rPr lang="de-AT" sz="5400" spc="300" dirty="0">
                <a:solidFill>
                  <a:schemeClr val="bg1"/>
                </a:solidFill>
                <a:latin typeface="Anton" panose="020B0604020202020204" charset="0"/>
                <a:ea typeface="Calibri"/>
                <a:cs typeface="Calibri"/>
                <a:sym typeface="Calibri"/>
              </a:rPr>
              <a:t> </a:t>
            </a:r>
            <a:r>
              <a:rPr lang="de-AT" sz="5400" spc="300" dirty="0" err="1">
                <a:solidFill>
                  <a:schemeClr val="bg1"/>
                </a:solidFill>
                <a:latin typeface="Anton" panose="020B0604020202020204" charset="0"/>
                <a:ea typeface="Calibri"/>
                <a:cs typeface="Calibri"/>
                <a:sym typeface="Calibri"/>
              </a:rPr>
              <a:t>models</a:t>
            </a:r>
            <a:r>
              <a:rPr lang="de-AT" sz="5400" spc="300" dirty="0">
                <a:solidFill>
                  <a:schemeClr val="bg1"/>
                </a:solidFill>
                <a:latin typeface="Anton" panose="020B0604020202020204" charset="0"/>
                <a:ea typeface="Calibri"/>
                <a:cs typeface="Calibri"/>
                <a:sym typeface="Calibri"/>
              </a:rPr>
              <a:t> in </a:t>
            </a:r>
            <a:r>
              <a:rPr lang="de-AT" sz="5400" spc="300" dirty="0" err="1">
                <a:solidFill>
                  <a:schemeClr val="bg1"/>
                </a:solidFill>
                <a:latin typeface="Anton" panose="020B0604020202020204" charset="0"/>
                <a:ea typeface="Calibri"/>
                <a:cs typeface="Calibri"/>
                <a:sym typeface="Calibri"/>
              </a:rPr>
              <a:t>education</a:t>
            </a:r>
            <a:r>
              <a:rPr lang="de-AT" sz="5400" spc="300" dirty="0">
                <a:solidFill>
                  <a:schemeClr val="bg1"/>
                </a:solidFill>
                <a:latin typeface="Anton" panose="020B0604020202020204" charset="0"/>
                <a:ea typeface="Calibri"/>
                <a:cs typeface="Calibri"/>
                <a:sym typeface="Calibri"/>
              </a:rPr>
              <a:t> and </a:t>
            </a:r>
            <a:r>
              <a:rPr lang="de-AT" sz="5400" spc="300" dirty="0" err="1">
                <a:solidFill>
                  <a:schemeClr val="bg1"/>
                </a:solidFill>
                <a:latin typeface="Anton" panose="020B0604020202020204" charset="0"/>
                <a:ea typeface="Calibri"/>
                <a:cs typeface="Calibri"/>
                <a:sym typeface="Calibri"/>
              </a:rPr>
              <a:t>research</a:t>
            </a:r>
            <a:endParaRPr sz="5400" spc="300" dirty="0">
              <a:solidFill>
                <a:schemeClr val="bg1"/>
              </a:solidFill>
              <a:latin typeface="Anton" panose="020B0604020202020204" charset="0"/>
              <a:ea typeface="Calibri"/>
              <a:cs typeface="Calibri"/>
              <a:sym typeface="Calibri"/>
            </a:endParaRPr>
          </a:p>
        </p:txBody>
      </p:sp>
      <p:pic>
        <p:nvPicPr>
          <p:cNvPr id="20" name="Grafik 19">
            <a:extLst>
              <a:ext uri="{FF2B5EF4-FFF2-40B4-BE49-F238E27FC236}">
                <a16:creationId xmlns:a16="http://schemas.microsoft.com/office/drawing/2014/main" id="{76FEF944-042F-59D6-0703-B837D77964AD}"/>
              </a:ext>
            </a:extLst>
          </p:cNvPr>
          <p:cNvPicPr>
            <a:picLocks noChangeAspect="1"/>
          </p:cNvPicPr>
          <p:nvPr/>
        </p:nvPicPr>
        <p:blipFill>
          <a:blip r:embed="rId4"/>
          <a:stretch>
            <a:fillRect/>
          </a:stretch>
        </p:blipFill>
        <p:spPr>
          <a:xfrm>
            <a:off x="3740277" y="7676401"/>
            <a:ext cx="8140146" cy="231994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1" name="Grafik 20">
            <a:extLst>
              <a:ext uri="{FF2B5EF4-FFF2-40B4-BE49-F238E27FC236}">
                <a16:creationId xmlns:a16="http://schemas.microsoft.com/office/drawing/2014/main" id="{D129B6A0-EA4B-15D8-8591-0EBF9D7EFDB0}"/>
              </a:ext>
            </a:extLst>
          </p:cNvPr>
          <p:cNvPicPr>
            <a:picLocks noChangeAspect="1"/>
          </p:cNvPicPr>
          <p:nvPr/>
        </p:nvPicPr>
        <p:blipFill>
          <a:blip r:embed="rId5"/>
          <a:stretch>
            <a:fillRect/>
          </a:stretch>
        </p:blipFill>
        <p:spPr>
          <a:xfrm>
            <a:off x="3740277" y="4868452"/>
            <a:ext cx="8140146" cy="227924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2" name="Grafik 21">
            <a:extLst>
              <a:ext uri="{FF2B5EF4-FFF2-40B4-BE49-F238E27FC236}">
                <a16:creationId xmlns:a16="http://schemas.microsoft.com/office/drawing/2014/main" id="{7F392109-D714-4A58-5978-2E1D9065627A}"/>
              </a:ext>
            </a:extLst>
          </p:cNvPr>
          <p:cNvPicPr>
            <a:picLocks noChangeAspect="1"/>
          </p:cNvPicPr>
          <p:nvPr/>
        </p:nvPicPr>
        <p:blipFill>
          <a:blip r:embed="rId6"/>
          <a:stretch>
            <a:fillRect/>
          </a:stretch>
        </p:blipFill>
        <p:spPr>
          <a:xfrm>
            <a:off x="3740277" y="1836652"/>
            <a:ext cx="8140146" cy="250309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6" name="Google Shape;111;p3">
            <a:extLst>
              <a:ext uri="{FF2B5EF4-FFF2-40B4-BE49-F238E27FC236}">
                <a16:creationId xmlns:a16="http://schemas.microsoft.com/office/drawing/2014/main" id="{CAE7A2AB-7E2D-4CB5-DBD8-6FAE7DD203B7}"/>
              </a:ext>
            </a:extLst>
          </p:cNvPr>
          <p:cNvSpPr/>
          <p:nvPr/>
        </p:nvSpPr>
        <p:spPr>
          <a:xfrm>
            <a:off x="-60757" y="120238"/>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2" name="Ellipse 1"/>
          <p:cNvSpPr/>
          <p:nvPr/>
        </p:nvSpPr>
        <p:spPr>
          <a:xfrm>
            <a:off x="12861383" y="4015706"/>
            <a:ext cx="4179996" cy="4135335"/>
          </a:xfrm>
          <a:prstGeom prst="ellipse">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de-AT"/>
          </a:p>
        </p:txBody>
      </p:sp>
      <p:sp>
        <p:nvSpPr>
          <p:cNvPr id="3" name="Textfeld 2"/>
          <p:cNvSpPr txBox="1"/>
          <p:nvPr/>
        </p:nvSpPr>
        <p:spPr>
          <a:xfrm>
            <a:off x="13769039" y="4519953"/>
            <a:ext cx="2682573" cy="1200329"/>
          </a:xfrm>
          <a:prstGeom prst="rect">
            <a:avLst/>
          </a:prstGeom>
          <a:noFill/>
        </p:spPr>
        <p:txBody>
          <a:bodyPr wrap="square" rtlCol="0">
            <a:spAutoFit/>
          </a:bodyPr>
          <a:lstStyle/>
          <a:p>
            <a:pPr algn="ctr"/>
            <a:r>
              <a:rPr lang="de-AT" sz="3600" b="1" dirty="0">
                <a:latin typeface="Arial Black" panose="020B0A04020102020204" pitchFamily="34" charset="0"/>
              </a:rPr>
              <a:t>12
</a:t>
            </a:r>
            <a:r>
              <a:rPr lang="de-AT" sz="3600" b="1" dirty="0" err="1">
                <a:latin typeface="Arial Black" panose="020B0A04020102020204" pitchFamily="34" charset="0"/>
              </a:rPr>
              <a:t>e</a:t>
            </a:r>
            <a:r>
              <a:rPr lang="de-AT" sz="3600" b="1" dirty="0" err="1" smtClean="0">
                <a:latin typeface="Arial Black" panose="020B0A04020102020204" pitchFamily="34" charset="0"/>
              </a:rPr>
              <a:t>xamples</a:t>
            </a:r>
            <a:endParaRPr lang="de-AT" sz="3600" b="1" dirty="0">
              <a:latin typeface="Arial Black" panose="020B0A04020102020204" pitchFamily="34" charset="0"/>
            </a:endParaRPr>
          </a:p>
        </p:txBody>
      </p:sp>
      <p:pic>
        <p:nvPicPr>
          <p:cNvPr id="23" name="Grafik 22"/>
          <p:cNvPicPr>
            <a:picLocks noChangeAspect="1"/>
          </p:cNvPicPr>
          <p:nvPr/>
        </p:nvPicPr>
        <p:blipFill>
          <a:blip r:embed="rId8"/>
          <a:stretch>
            <a:fillRect/>
          </a:stretch>
        </p:blipFill>
        <p:spPr>
          <a:xfrm>
            <a:off x="516302" y="5214841"/>
            <a:ext cx="2231719" cy="224957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4" name="Grafik 23" descr="Ein Bild, das Grafiken, Logo, Symbol, Design enthält.&#10;&#10;KI-generierte Inhalte können fehlerhaft sein.">
            <a:extLst>
              <a:ext uri="{FF2B5EF4-FFF2-40B4-BE49-F238E27FC236}">
                <a16:creationId xmlns:a16="http://schemas.microsoft.com/office/drawing/2014/main" id="{B8412987-C366-DAA4-E6DB-5156E3F3FB07}"/>
              </a:ext>
            </a:extLst>
          </p:cNvPr>
          <p:cNvPicPr>
            <a:picLocks noChangeAspect="1"/>
          </p:cNvPicPr>
          <p:nvPr/>
        </p:nvPicPr>
        <p:blipFill>
          <a:blip r:embed="rId9"/>
          <a:stretch>
            <a:fillRect/>
          </a:stretch>
        </p:blipFill>
        <p:spPr>
          <a:xfrm>
            <a:off x="13467199" y="6027981"/>
            <a:ext cx="1171820" cy="91435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8" name="Grafik 1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5228784" y="5870061"/>
            <a:ext cx="1222829" cy="122282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8703657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15472804-59E8-2C43-859A-AC98EAD9D768}"/>
            </a:ext>
          </a:extLst>
        </p:cNvPr>
        <p:cNvGrpSpPr/>
        <p:nvPr/>
      </p:nvGrpSpPr>
      <p:grpSpPr>
        <a:xfrm>
          <a:off x="0" y="0"/>
          <a:ext cx="0" cy="0"/>
          <a:chOff x="0" y="0"/>
          <a:chExt cx="0" cy="0"/>
        </a:xfrm>
      </p:grpSpPr>
      <p:grpSp>
        <p:nvGrpSpPr>
          <p:cNvPr id="27" name="Google Shape;96;p2"/>
          <p:cNvGrpSpPr/>
          <p:nvPr/>
        </p:nvGrpSpPr>
        <p:grpSpPr>
          <a:xfrm>
            <a:off x="-18554" y="-216991"/>
            <a:ext cx="2922084" cy="10503991"/>
            <a:chOff x="0" y="-57150"/>
            <a:chExt cx="769602" cy="2766483"/>
          </a:xfrm>
        </p:grpSpPr>
        <p:sp>
          <p:nvSpPr>
            <p:cNvPr id="28" name="Google Shape;97;p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 name="Google Shape;98;p2"/>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07" name="Google Shape;107;p12">
            <a:extLst>
              <a:ext uri="{FF2B5EF4-FFF2-40B4-BE49-F238E27FC236}">
                <a16:creationId xmlns:a16="http://schemas.microsoft.com/office/drawing/2014/main" id="{70EDA8A6-8979-D798-2F9E-7B6632691A98}"/>
              </a:ext>
            </a:extLst>
          </p:cNvPr>
          <p:cNvGrpSpPr/>
          <p:nvPr/>
        </p:nvGrpSpPr>
        <p:grpSpPr>
          <a:xfrm>
            <a:off x="3316924" y="-216991"/>
            <a:ext cx="15222865" cy="10503991"/>
            <a:chOff x="0" y="-57150"/>
            <a:chExt cx="769602" cy="2766483"/>
          </a:xfrm>
        </p:grpSpPr>
        <p:sp>
          <p:nvSpPr>
            <p:cNvPr id="108" name="Google Shape;108;p12">
              <a:extLst>
                <a:ext uri="{FF2B5EF4-FFF2-40B4-BE49-F238E27FC236}">
                  <a16:creationId xmlns:a16="http://schemas.microsoft.com/office/drawing/2014/main" id="{5207F390-B885-2A8C-ED3E-3B8DE9D349E0}"/>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EDDEBAF8-2656-8BC6-F8BA-C1379DBE261C}"/>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p:txBody>
        </p:sp>
      </p:grpSp>
      <p:sp>
        <p:nvSpPr>
          <p:cNvPr id="111" name="Google Shape;111;p12">
            <a:extLst>
              <a:ext uri="{FF2B5EF4-FFF2-40B4-BE49-F238E27FC236}">
                <a16:creationId xmlns:a16="http://schemas.microsoft.com/office/drawing/2014/main" id="{88B6F7B9-9AF0-29B6-ADE0-3439FAF2EE29}"/>
              </a:ext>
            </a:extLst>
          </p:cNvPr>
          <p:cNvSpPr/>
          <p:nvPr/>
        </p:nvSpPr>
        <p:spPr>
          <a:xfrm>
            <a:off x="14745281" y="9058904"/>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23875384-952A-AFB2-4CED-1B8AF2E0EA2F}"/>
              </a:ext>
            </a:extLst>
          </p:cNvPr>
          <p:cNvSpPr txBox="1"/>
          <p:nvPr/>
        </p:nvSpPr>
        <p:spPr>
          <a:xfrm>
            <a:off x="3621778" y="-1425443"/>
            <a:ext cx="16459380" cy="330519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lang="de-AT" sz="4800" b="1" dirty="0">
              <a:solidFill>
                <a:schemeClr val="bg1"/>
              </a:solidFill>
              <a:latin typeface="Anton" panose="020B0604020202020204" charset="0"/>
              <a:ea typeface="Calibri"/>
              <a:cs typeface="Calibri"/>
              <a:sym typeface="Calibri"/>
            </a:endParaRPr>
          </a:p>
          <a:p>
            <a:pPr lvl="0"/>
            <a:r>
              <a:rPr lang="de-AT" sz="6600" b="1" dirty="0">
                <a:solidFill>
                  <a:schemeClr val="bg1"/>
                </a:solidFill>
                <a:latin typeface="Anton" panose="020B0604020202020204" charset="0"/>
                <a:ea typeface="Calibri"/>
                <a:cs typeface="Calibri"/>
                <a:sym typeface="Calibri"/>
              </a:rPr>
              <a:t/>
            </a:r>
            <a:br>
              <a:rPr lang="de-AT" sz="6600" b="1" dirty="0">
                <a:solidFill>
                  <a:schemeClr val="bg1"/>
                </a:solidFill>
                <a:latin typeface="Anton" panose="020B0604020202020204" charset="0"/>
                <a:ea typeface="Calibri"/>
                <a:cs typeface="Calibri"/>
                <a:sym typeface="Calibri"/>
              </a:rPr>
            </a:br>
            <a:r>
              <a:rPr lang="de-AT" sz="6600" b="1" spc="300" dirty="0" err="1">
                <a:solidFill>
                  <a:schemeClr val="bg1"/>
                </a:solidFill>
                <a:latin typeface="Anton" panose="020B0604020202020204" charset="0"/>
                <a:ea typeface="Calibri"/>
                <a:cs typeface="Calibri"/>
                <a:sym typeface="Calibri"/>
              </a:rPr>
              <a:t>Activity</a:t>
            </a:r>
            <a:r>
              <a:rPr lang="de-AT" sz="6600" b="1" spc="300" dirty="0">
                <a:solidFill>
                  <a:schemeClr val="bg1"/>
                </a:solidFill>
                <a:latin typeface="Anton" panose="020B0604020202020204" charset="0"/>
                <a:ea typeface="Calibri"/>
                <a:cs typeface="Calibri"/>
                <a:sym typeface="Calibri"/>
              </a:rPr>
              <a:t>: </a:t>
            </a:r>
            <a:r>
              <a:rPr lang="de-AT" sz="6600" b="1" spc="300" dirty="0" err="1">
                <a:solidFill>
                  <a:schemeClr val="bg1"/>
                </a:solidFill>
                <a:latin typeface="Anton" panose="020B0604020202020204" charset="0"/>
                <a:ea typeface="Calibri"/>
                <a:cs typeface="Calibri"/>
                <a:sym typeface="Calibri"/>
              </a:rPr>
              <a:t>Presentations</a:t>
            </a:r>
            <a:endParaRPr sz="6600" b="1" spc="300" dirty="0">
              <a:solidFill>
                <a:schemeClr val="bg1"/>
              </a:solidFill>
              <a:latin typeface="Anton" panose="020B0604020202020204" charset="0"/>
              <a:ea typeface="Calibri"/>
              <a:cs typeface="Calibri"/>
              <a:sym typeface="Calibri"/>
            </a:endParaRPr>
          </a:p>
        </p:txBody>
      </p:sp>
      <p:pic>
        <p:nvPicPr>
          <p:cNvPr id="13" name="Grafik 12">
            <a:extLst>
              <a:ext uri="{FF2B5EF4-FFF2-40B4-BE49-F238E27FC236}">
                <a16:creationId xmlns:a16="http://schemas.microsoft.com/office/drawing/2014/main" id="{53BB5291-B053-6D27-FB44-4C7B8E32D3AA}"/>
              </a:ext>
            </a:extLst>
          </p:cNvPr>
          <p:cNvPicPr>
            <a:picLocks noChangeAspect="1"/>
          </p:cNvPicPr>
          <p:nvPr/>
        </p:nvPicPr>
        <p:blipFill>
          <a:blip r:embed="rId4"/>
          <a:stretch>
            <a:fillRect/>
          </a:stretch>
        </p:blipFill>
        <p:spPr>
          <a:xfrm>
            <a:off x="3986947" y="2628966"/>
            <a:ext cx="13987037" cy="2104802"/>
          </a:xfrm>
          <a:prstGeom prst="rect">
            <a:avLst/>
          </a:prstGeom>
        </p:spPr>
      </p:pic>
      <p:sp>
        <p:nvSpPr>
          <p:cNvPr id="26" name="Google Shape;111;p3">
            <a:extLst>
              <a:ext uri="{FF2B5EF4-FFF2-40B4-BE49-F238E27FC236}">
                <a16:creationId xmlns:a16="http://schemas.microsoft.com/office/drawing/2014/main" id="{CAE7A2AB-7E2D-4CB5-DBD8-6FAE7DD203B7}"/>
              </a:ext>
            </a:extLst>
          </p:cNvPr>
          <p:cNvSpPr/>
          <p:nvPr/>
        </p:nvSpPr>
        <p:spPr>
          <a:xfrm>
            <a:off x="-60757" y="120238"/>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pic>
        <p:nvPicPr>
          <p:cNvPr id="30" name="Grafik 2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9313" y="4439136"/>
            <a:ext cx="2191806" cy="219180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32" name="Grafik 31" descr="Ein Bild, das Rechteck, Screenshot, Design, Reihe enthält.&#10;&#10;KI-generierte Inhalte können fehlerhaft sein.">
            <a:extLst>
              <a:ext uri="{FF2B5EF4-FFF2-40B4-BE49-F238E27FC236}">
                <a16:creationId xmlns:a16="http://schemas.microsoft.com/office/drawing/2014/main" id="{5865F33D-5198-E63E-ABC8-233993CC6512}"/>
              </a:ext>
            </a:extLst>
          </p:cNvPr>
          <p:cNvPicPr>
            <a:picLocks noChangeAspect="1"/>
          </p:cNvPicPr>
          <p:nvPr/>
        </p:nvPicPr>
        <p:blipFill>
          <a:blip r:embed="rId7"/>
          <a:stretch>
            <a:fillRect/>
          </a:stretch>
        </p:blipFill>
        <p:spPr>
          <a:xfrm>
            <a:off x="10706255" y="5468573"/>
            <a:ext cx="3964183" cy="396418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33" name="Grafik 32" descr="Ein Bild, das Entwurf, Design, Zeichnung, Darstellung enthält.&#10;&#10;KI-generierte Inhalte können fehlerhaft sein.">
            <a:extLst>
              <a:ext uri="{FF2B5EF4-FFF2-40B4-BE49-F238E27FC236}">
                <a16:creationId xmlns:a16="http://schemas.microsoft.com/office/drawing/2014/main" id="{D36C6C96-8562-7D54-BFF8-422E301E4127}"/>
              </a:ext>
            </a:extLst>
          </p:cNvPr>
          <p:cNvPicPr>
            <a:picLocks noChangeAspect="1"/>
          </p:cNvPicPr>
          <p:nvPr/>
        </p:nvPicPr>
        <p:blipFill>
          <a:blip r:embed="rId8"/>
          <a:stretch>
            <a:fillRect/>
          </a:stretch>
        </p:blipFill>
        <p:spPr>
          <a:xfrm>
            <a:off x="6196847" y="5482986"/>
            <a:ext cx="3817767" cy="381776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0269890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15472804-59E8-2C43-859A-AC98EAD9D768}"/>
            </a:ext>
          </a:extLst>
        </p:cNvPr>
        <p:cNvGrpSpPr/>
        <p:nvPr/>
      </p:nvGrpSpPr>
      <p:grpSpPr>
        <a:xfrm>
          <a:off x="0" y="0"/>
          <a:ext cx="0" cy="0"/>
          <a:chOff x="0" y="0"/>
          <a:chExt cx="0" cy="0"/>
        </a:xfrm>
      </p:grpSpPr>
      <p:grpSp>
        <p:nvGrpSpPr>
          <p:cNvPr id="27" name="Google Shape;96;p2"/>
          <p:cNvGrpSpPr/>
          <p:nvPr/>
        </p:nvGrpSpPr>
        <p:grpSpPr>
          <a:xfrm>
            <a:off x="-18554" y="-216991"/>
            <a:ext cx="2922084" cy="10503991"/>
            <a:chOff x="0" y="-57150"/>
            <a:chExt cx="769602" cy="2766483"/>
          </a:xfrm>
        </p:grpSpPr>
        <p:sp>
          <p:nvSpPr>
            <p:cNvPr id="28" name="Google Shape;97;p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 name="Google Shape;98;p2"/>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07" name="Google Shape;107;p12">
            <a:extLst>
              <a:ext uri="{FF2B5EF4-FFF2-40B4-BE49-F238E27FC236}">
                <a16:creationId xmlns:a16="http://schemas.microsoft.com/office/drawing/2014/main" id="{70EDA8A6-8979-D798-2F9E-7B6632691A98}"/>
              </a:ext>
            </a:extLst>
          </p:cNvPr>
          <p:cNvGrpSpPr/>
          <p:nvPr/>
        </p:nvGrpSpPr>
        <p:grpSpPr>
          <a:xfrm>
            <a:off x="3316924" y="-216991"/>
            <a:ext cx="15222865" cy="10503991"/>
            <a:chOff x="0" y="-57150"/>
            <a:chExt cx="769602" cy="2766483"/>
          </a:xfrm>
        </p:grpSpPr>
        <p:sp>
          <p:nvSpPr>
            <p:cNvPr id="108" name="Google Shape;108;p12">
              <a:extLst>
                <a:ext uri="{FF2B5EF4-FFF2-40B4-BE49-F238E27FC236}">
                  <a16:creationId xmlns:a16="http://schemas.microsoft.com/office/drawing/2014/main" id="{5207F390-B885-2A8C-ED3E-3B8DE9D349E0}"/>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EDDEBAF8-2656-8BC6-F8BA-C1379DBE261C}"/>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p:txBody>
        </p:sp>
      </p:grpSp>
      <p:sp>
        <p:nvSpPr>
          <p:cNvPr id="111" name="Google Shape;111;p12">
            <a:extLst>
              <a:ext uri="{FF2B5EF4-FFF2-40B4-BE49-F238E27FC236}">
                <a16:creationId xmlns:a16="http://schemas.microsoft.com/office/drawing/2014/main" id="{88B6F7B9-9AF0-29B6-ADE0-3439FAF2EE29}"/>
              </a:ext>
            </a:extLst>
          </p:cNvPr>
          <p:cNvSpPr/>
          <p:nvPr/>
        </p:nvSpPr>
        <p:spPr>
          <a:xfrm>
            <a:off x="14745281" y="9058904"/>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23875384-952A-AFB2-4CED-1B8AF2E0EA2F}"/>
              </a:ext>
            </a:extLst>
          </p:cNvPr>
          <p:cNvSpPr txBox="1"/>
          <p:nvPr/>
        </p:nvSpPr>
        <p:spPr>
          <a:xfrm>
            <a:off x="3621778" y="-1425443"/>
            <a:ext cx="16459380" cy="330519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lang="de-AT" sz="4800" b="1" dirty="0">
              <a:solidFill>
                <a:schemeClr val="bg1"/>
              </a:solidFill>
              <a:latin typeface="Anton" panose="020B0604020202020204" charset="0"/>
              <a:ea typeface="Calibri"/>
              <a:cs typeface="Calibri"/>
              <a:sym typeface="Calibri"/>
            </a:endParaRPr>
          </a:p>
          <a:p>
            <a:pPr lvl="0"/>
            <a:r>
              <a:rPr lang="de-AT" sz="6600" b="1" dirty="0">
                <a:solidFill>
                  <a:schemeClr val="bg1"/>
                </a:solidFill>
                <a:latin typeface="Anton" panose="020B0604020202020204" charset="0"/>
                <a:ea typeface="Calibri"/>
                <a:cs typeface="Calibri"/>
                <a:sym typeface="Calibri"/>
              </a:rPr>
              <a:t/>
            </a:r>
            <a:br>
              <a:rPr lang="de-AT" sz="6600" b="1" dirty="0">
                <a:solidFill>
                  <a:schemeClr val="bg1"/>
                </a:solidFill>
                <a:latin typeface="Anton" panose="020B0604020202020204" charset="0"/>
                <a:ea typeface="Calibri"/>
                <a:cs typeface="Calibri"/>
                <a:sym typeface="Calibri"/>
              </a:rPr>
            </a:br>
            <a:r>
              <a:rPr lang="de-AT" sz="6000" spc="300" dirty="0" err="1">
                <a:solidFill>
                  <a:schemeClr val="bg1"/>
                </a:solidFill>
                <a:latin typeface="Anton" panose="020B0604020202020204" charset="0"/>
                <a:ea typeface="Calibri"/>
                <a:cs typeface="Calibri"/>
                <a:sym typeface="Calibri"/>
              </a:rPr>
              <a:t>Activity</a:t>
            </a:r>
            <a:r>
              <a:rPr lang="de-AT" sz="6000" spc="300" dirty="0">
                <a:solidFill>
                  <a:schemeClr val="bg1"/>
                </a:solidFill>
                <a:latin typeface="Anton" panose="020B0604020202020204" charset="0"/>
                <a:ea typeface="Calibri"/>
                <a:cs typeface="Calibri"/>
                <a:sym typeface="Calibri"/>
              </a:rPr>
              <a:t>: </a:t>
            </a:r>
            <a:r>
              <a:rPr lang="de-AT" sz="6000" spc="300" dirty="0" err="1">
                <a:solidFill>
                  <a:schemeClr val="bg1"/>
                </a:solidFill>
                <a:latin typeface="Anton" panose="020B0604020202020204" charset="0"/>
                <a:ea typeface="Calibri"/>
                <a:cs typeface="Calibri"/>
                <a:sym typeface="Calibri"/>
              </a:rPr>
              <a:t>Discussion</a:t>
            </a:r>
            <a:endParaRPr sz="6000" spc="300" dirty="0">
              <a:solidFill>
                <a:schemeClr val="bg1"/>
              </a:solidFill>
              <a:latin typeface="Anton" panose="020B0604020202020204" charset="0"/>
              <a:ea typeface="Calibri"/>
              <a:cs typeface="Calibri"/>
              <a:sym typeface="Calibri"/>
            </a:endParaRPr>
          </a:p>
        </p:txBody>
      </p:sp>
      <p:pic>
        <p:nvPicPr>
          <p:cNvPr id="13" name="Grafik 12">
            <a:extLst>
              <a:ext uri="{FF2B5EF4-FFF2-40B4-BE49-F238E27FC236}">
                <a16:creationId xmlns:a16="http://schemas.microsoft.com/office/drawing/2014/main" id="{53BB5291-B053-6D27-FB44-4C7B8E32D3AA}"/>
              </a:ext>
            </a:extLst>
          </p:cNvPr>
          <p:cNvPicPr>
            <a:picLocks noChangeAspect="1"/>
          </p:cNvPicPr>
          <p:nvPr/>
        </p:nvPicPr>
        <p:blipFill>
          <a:blip r:embed="rId4"/>
          <a:stretch>
            <a:fillRect/>
          </a:stretch>
        </p:blipFill>
        <p:spPr>
          <a:xfrm>
            <a:off x="3621778" y="2183474"/>
            <a:ext cx="13987037" cy="2104802"/>
          </a:xfrm>
          <a:prstGeom prst="rect">
            <a:avLst/>
          </a:prstGeom>
        </p:spPr>
      </p:pic>
      <p:sp>
        <p:nvSpPr>
          <p:cNvPr id="26" name="Google Shape;111;p3">
            <a:extLst>
              <a:ext uri="{FF2B5EF4-FFF2-40B4-BE49-F238E27FC236}">
                <a16:creationId xmlns:a16="http://schemas.microsoft.com/office/drawing/2014/main" id="{CAE7A2AB-7E2D-4CB5-DBD8-6FAE7DD203B7}"/>
              </a:ext>
            </a:extLst>
          </p:cNvPr>
          <p:cNvSpPr/>
          <p:nvPr/>
        </p:nvSpPr>
        <p:spPr>
          <a:xfrm>
            <a:off x="-60757" y="120238"/>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2" name="Rechteck 1"/>
          <p:cNvSpPr/>
          <p:nvPr/>
        </p:nvSpPr>
        <p:spPr>
          <a:xfrm>
            <a:off x="4297710" y="4945164"/>
            <a:ext cx="13176756" cy="3785652"/>
          </a:xfrm>
          <a:prstGeom prst="rect">
            <a:avLst/>
          </a:prstGeom>
        </p:spPr>
        <p:txBody>
          <a:bodyPr wrap="square">
            <a:spAutoFit/>
          </a:bodyPr>
          <a:lstStyle/>
          <a:p>
            <a:r>
              <a:rPr lang="de-AT" sz="4800" dirty="0">
                <a:solidFill>
                  <a:schemeClr val="bg1"/>
                </a:solidFill>
                <a:latin typeface="Quicksand Medium"/>
                <a:ea typeface="Calibri" panose="020F0502020204030204" pitchFamily="34" charset="0"/>
                <a:cs typeface="Times New Roman" panose="02020603050405020304" pitchFamily="18" charset="0"/>
              </a:rPr>
              <a:t>Summary: </a:t>
            </a:r>
          </a:p>
          <a:p>
            <a:endParaRPr lang="de-AT" sz="4800" dirty="0">
              <a:solidFill>
                <a:schemeClr val="bg1"/>
              </a:solidFill>
              <a:latin typeface="Quicksand Medium"/>
              <a:ea typeface="Calibri" panose="020F0502020204030204" pitchFamily="34" charset="0"/>
              <a:cs typeface="Times New Roman" panose="02020603050405020304" pitchFamily="18" charset="0"/>
            </a:endParaRPr>
          </a:p>
          <a:p>
            <a:endParaRPr lang="de-AT" sz="4800" dirty="0" smtClean="0">
              <a:solidFill>
                <a:schemeClr val="bg1"/>
              </a:solidFill>
              <a:latin typeface="Quicksand Medium"/>
              <a:ea typeface="Calibri" panose="020F0502020204030204" pitchFamily="34" charset="0"/>
              <a:cs typeface="Times New Roman" panose="02020603050405020304" pitchFamily="18" charset="0"/>
            </a:endParaRPr>
          </a:p>
          <a:p>
            <a:endParaRPr lang="de-AT" sz="4800" dirty="0">
              <a:solidFill>
                <a:schemeClr val="bg1"/>
              </a:solidFill>
              <a:latin typeface="Quicksand Medium"/>
              <a:ea typeface="Calibri" panose="020F0502020204030204" pitchFamily="34" charset="0"/>
              <a:cs typeface="Times New Roman" panose="02020603050405020304" pitchFamily="18" charset="0"/>
            </a:endParaRPr>
          </a:p>
          <a:p>
            <a:r>
              <a:rPr lang="de-AT" sz="4800" dirty="0" err="1">
                <a:solidFill>
                  <a:schemeClr val="bg1"/>
                </a:solidFill>
                <a:latin typeface="Quicksand Medium"/>
                <a:ea typeface="Calibri" panose="020F0502020204030204" pitchFamily="34" charset="0"/>
                <a:cs typeface="Times New Roman" panose="02020603050405020304" pitchFamily="18" charset="0"/>
              </a:rPr>
              <a:t>Highlighting</a:t>
            </a:r>
            <a:r>
              <a:rPr lang="de-AT" sz="4800" dirty="0">
                <a:solidFill>
                  <a:schemeClr val="bg1"/>
                </a:solidFill>
                <a:latin typeface="Quicksand Medium"/>
                <a:ea typeface="Calibri" panose="020F0502020204030204" pitchFamily="34" charset="0"/>
                <a:cs typeface="Times New Roman" panose="02020603050405020304" pitchFamily="18" charset="0"/>
              </a:rPr>
              <a:t> </a:t>
            </a:r>
            <a:r>
              <a:rPr lang="de-AT" sz="4800" dirty="0" err="1">
                <a:solidFill>
                  <a:schemeClr val="bg1"/>
                </a:solidFill>
                <a:latin typeface="Quicksand Medium"/>
                <a:ea typeface="Calibri" panose="020F0502020204030204" pitchFamily="34" charset="0"/>
                <a:cs typeface="Times New Roman" panose="02020603050405020304" pitchFamily="18" charset="0"/>
              </a:rPr>
              <a:t>the</a:t>
            </a:r>
            <a:r>
              <a:rPr lang="de-AT" sz="4800" dirty="0">
                <a:solidFill>
                  <a:schemeClr val="bg1"/>
                </a:solidFill>
                <a:latin typeface="Quicksand Medium"/>
                <a:ea typeface="Calibri" panose="020F0502020204030204" pitchFamily="34" charset="0"/>
                <a:cs typeface="Times New Roman" panose="02020603050405020304" pitchFamily="18" charset="0"/>
              </a:rPr>
              <a:t> "</a:t>
            </a:r>
            <a:r>
              <a:rPr lang="de-AT" sz="4800" dirty="0" err="1">
                <a:solidFill>
                  <a:schemeClr val="bg1"/>
                </a:solidFill>
                <a:latin typeface="Quicksand Medium"/>
                <a:ea typeface="Calibri" panose="020F0502020204030204" pitchFamily="34" charset="0"/>
                <a:cs typeface="Times New Roman" panose="02020603050405020304" pitchFamily="18" charset="0"/>
              </a:rPr>
              <a:t>common</a:t>
            </a:r>
            <a:r>
              <a:rPr lang="de-AT" sz="4800" dirty="0">
                <a:solidFill>
                  <a:schemeClr val="bg1"/>
                </a:solidFill>
                <a:latin typeface="Quicksand Medium"/>
                <a:ea typeface="Calibri" panose="020F0502020204030204" pitchFamily="34" charset="0"/>
                <a:cs typeface="Times New Roman" panose="02020603050405020304" pitchFamily="18" charset="0"/>
              </a:rPr>
              <a:t>" </a:t>
            </a:r>
            <a:r>
              <a:rPr lang="de-AT" sz="4800" dirty="0" err="1" smtClean="0">
                <a:solidFill>
                  <a:schemeClr val="bg1"/>
                </a:solidFill>
                <a:latin typeface="Quicksand Medium"/>
                <a:ea typeface="Calibri" panose="020F0502020204030204" pitchFamily="34" charset="0"/>
                <a:cs typeface="Times New Roman" panose="02020603050405020304" pitchFamily="18" charset="0"/>
              </a:rPr>
              <a:t>features</a:t>
            </a:r>
            <a:r>
              <a:rPr lang="de-AT" sz="4800" dirty="0" smtClean="0">
                <a:solidFill>
                  <a:schemeClr val="bg1"/>
                </a:solidFill>
                <a:latin typeface="Quicksand Medium"/>
                <a:ea typeface="Calibri" panose="020F0502020204030204" pitchFamily="34" charset="0"/>
                <a:cs typeface="Times New Roman" panose="02020603050405020304" pitchFamily="18" charset="0"/>
              </a:rPr>
              <a:t>.</a:t>
            </a:r>
            <a:endParaRPr lang="de-AT" sz="4800" dirty="0">
              <a:solidFill>
                <a:schemeClr val="bg1"/>
              </a:solidFill>
            </a:endParaRPr>
          </a:p>
        </p:txBody>
      </p:sp>
      <p:pic>
        <p:nvPicPr>
          <p:cNvPr id="17" name="Grafik 16" descr="Ein Bild, das Waffe, Schlagring enthält.&#10;&#10;KI-generierte Inhalte können fehlerhaft sein.">
            <a:extLst>
              <a:ext uri="{FF2B5EF4-FFF2-40B4-BE49-F238E27FC236}">
                <a16:creationId xmlns:a16="http://schemas.microsoft.com/office/drawing/2014/main" id="{AEEECD45-64C0-4A6C-A037-08646D424A70}"/>
              </a:ext>
            </a:extLst>
          </p:cNvPr>
          <p:cNvPicPr>
            <a:picLocks noChangeAspect="1"/>
          </p:cNvPicPr>
          <p:nvPr/>
        </p:nvPicPr>
        <p:blipFill>
          <a:blip r:embed="rId6"/>
          <a:stretch>
            <a:fillRect/>
          </a:stretch>
        </p:blipFill>
        <p:spPr>
          <a:xfrm>
            <a:off x="552228" y="4563310"/>
            <a:ext cx="2422501" cy="242250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3" name="Rechteck 2"/>
          <p:cNvSpPr/>
          <p:nvPr/>
        </p:nvSpPr>
        <p:spPr>
          <a:xfrm>
            <a:off x="4297710" y="5766628"/>
            <a:ext cx="5314275" cy="1077218"/>
          </a:xfrm>
          <a:prstGeom prst="rect">
            <a:avLst/>
          </a:prstGeom>
        </p:spPr>
        <p:txBody>
          <a:bodyPr wrap="none">
            <a:spAutoFit/>
          </a:bodyPr>
          <a:lstStyle/>
          <a:p>
            <a:r>
              <a:rPr lang="de-AT" sz="3200" dirty="0" err="1">
                <a:solidFill>
                  <a:schemeClr val="bg1"/>
                </a:solidFill>
                <a:latin typeface="Quicksand Medium"/>
                <a:ea typeface="Calibri" panose="020F0502020204030204" pitchFamily="34" charset="0"/>
                <a:cs typeface="Times New Roman" panose="02020603050405020304" pitchFamily="18" charset="0"/>
              </a:rPr>
              <a:t>What</a:t>
            </a:r>
            <a:r>
              <a:rPr lang="de-AT" sz="3200" dirty="0">
                <a:solidFill>
                  <a:schemeClr val="bg1"/>
                </a:solidFill>
                <a:latin typeface="Quicksand Medium"/>
                <a:ea typeface="Calibri" panose="020F0502020204030204" pitchFamily="34" charset="0"/>
                <a:cs typeface="Times New Roman" panose="02020603050405020304" pitchFamily="18" charset="0"/>
              </a:rPr>
              <a:t> </a:t>
            </a:r>
            <a:r>
              <a:rPr lang="de-AT" sz="3200" dirty="0" err="1">
                <a:solidFill>
                  <a:schemeClr val="bg1"/>
                </a:solidFill>
                <a:latin typeface="Quicksand Medium"/>
                <a:ea typeface="Calibri" panose="020F0502020204030204" pitchFamily="34" charset="0"/>
                <a:cs typeface="Times New Roman" panose="02020603050405020304" pitchFamily="18" charset="0"/>
              </a:rPr>
              <a:t>did</a:t>
            </a:r>
            <a:r>
              <a:rPr lang="de-AT" sz="3200" dirty="0">
                <a:solidFill>
                  <a:schemeClr val="bg1"/>
                </a:solidFill>
                <a:latin typeface="Quicksand Medium"/>
                <a:ea typeface="Calibri" panose="020F0502020204030204" pitchFamily="34" charset="0"/>
                <a:cs typeface="Times New Roman" panose="02020603050405020304" pitchFamily="18" charset="0"/>
              </a:rPr>
              <a:t> </a:t>
            </a:r>
            <a:r>
              <a:rPr lang="de-AT" sz="3200" dirty="0" err="1">
                <a:solidFill>
                  <a:schemeClr val="bg1"/>
                </a:solidFill>
                <a:latin typeface="Quicksand Medium"/>
                <a:ea typeface="Calibri" panose="020F0502020204030204" pitchFamily="34" charset="0"/>
                <a:cs typeface="Times New Roman" panose="02020603050405020304" pitchFamily="18" charset="0"/>
              </a:rPr>
              <a:t>they</a:t>
            </a:r>
            <a:r>
              <a:rPr lang="de-AT" sz="3200" dirty="0">
                <a:solidFill>
                  <a:schemeClr val="bg1"/>
                </a:solidFill>
                <a:latin typeface="Quicksand Medium"/>
                <a:ea typeface="Calibri" panose="020F0502020204030204" pitchFamily="34" charset="0"/>
                <a:cs typeface="Times New Roman" panose="02020603050405020304" pitchFamily="18" charset="0"/>
              </a:rPr>
              <a:t> do/</a:t>
            </a:r>
            <a:r>
              <a:rPr lang="de-AT" sz="3200" dirty="0" err="1">
                <a:solidFill>
                  <a:schemeClr val="bg1"/>
                </a:solidFill>
                <a:latin typeface="Quicksand Medium"/>
                <a:ea typeface="Calibri" panose="020F0502020204030204" pitchFamily="34" charset="0"/>
                <a:cs typeface="Times New Roman" panose="02020603050405020304" pitchFamily="18" charset="0"/>
              </a:rPr>
              <a:t>achieve</a:t>
            </a:r>
            <a:r>
              <a:rPr lang="de-AT" sz="3200" dirty="0">
                <a:solidFill>
                  <a:schemeClr val="bg1"/>
                </a:solidFill>
                <a:latin typeface="Quicksand Medium"/>
                <a:ea typeface="Calibri" panose="020F0502020204030204" pitchFamily="34" charset="0"/>
                <a:cs typeface="Times New Roman" panose="02020603050405020304" pitchFamily="18" charset="0"/>
              </a:rPr>
              <a:t>? </a:t>
            </a:r>
            <a:br>
              <a:rPr lang="de-AT" sz="3200" dirty="0">
                <a:solidFill>
                  <a:schemeClr val="bg1"/>
                </a:solidFill>
                <a:latin typeface="Quicksand Medium"/>
                <a:ea typeface="Calibri" panose="020F0502020204030204" pitchFamily="34" charset="0"/>
                <a:cs typeface="Times New Roman" panose="02020603050405020304" pitchFamily="18" charset="0"/>
              </a:rPr>
            </a:br>
            <a:r>
              <a:rPr lang="de-AT" sz="3200" dirty="0" err="1">
                <a:solidFill>
                  <a:schemeClr val="bg1"/>
                </a:solidFill>
                <a:latin typeface="Quicksand Medium"/>
                <a:ea typeface="Calibri" panose="020F0502020204030204" pitchFamily="34" charset="0"/>
                <a:cs typeface="Times New Roman" panose="02020603050405020304" pitchFamily="18" charset="0"/>
              </a:rPr>
              <a:t>Why</a:t>
            </a:r>
            <a:r>
              <a:rPr lang="de-AT" sz="3200" dirty="0">
                <a:solidFill>
                  <a:schemeClr val="bg1"/>
                </a:solidFill>
                <a:latin typeface="Quicksand Medium"/>
                <a:ea typeface="Calibri" panose="020F0502020204030204" pitchFamily="34" charset="0"/>
                <a:cs typeface="Times New Roman" panose="02020603050405020304" pitchFamily="18" charset="0"/>
              </a:rPr>
              <a:t> </a:t>
            </a:r>
            <a:r>
              <a:rPr lang="de-AT" sz="3200" dirty="0" err="1">
                <a:solidFill>
                  <a:schemeClr val="bg1"/>
                </a:solidFill>
                <a:latin typeface="Quicksand Medium"/>
                <a:ea typeface="Calibri" panose="020F0502020204030204" pitchFamily="34" charset="0"/>
                <a:cs typeface="Times New Roman" panose="02020603050405020304" pitchFamily="18" charset="0"/>
              </a:rPr>
              <a:t>are</a:t>
            </a:r>
            <a:r>
              <a:rPr lang="de-AT" sz="3200" dirty="0">
                <a:solidFill>
                  <a:schemeClr val="bg1"/>
                </a:solidFill>
                <a:latin typeface="Quicksand Medium"/>
                <a:ea typeface="Calibri" panose="020F0502020204030204" pitchFamily="34" charset="0"/>
                <a:cs typeface="Times New Roman" panose="02020603050405020304" pitchFamily="18" charset="0"/>
              </a:rPr>
              <a:t> </a:t>
            </a:r>
            <a:r>
              <a:rPr lang="de-AT" sz="3200" dirty="0" err="1">
                <a:solidFill>
                  <a:schemeClr val="bg1"/>
                </a:solidFill>
                <a:latin typeface="Quicksand Medium"/>
                <a:ea typeface="Calibri" panose="020F0502020204030204" pitchFamily="34" charset="0"/>
                <a:cs typeface="Times New Roman" panose="02020603050405020304" pitchFamily="18" charset="0"/>
              </a:rPr>
              <a:t>they</a:t>
            </a:r>
            <a:r>
              <a:rPr lang="de-AT" sz="3200" dirty="0">
                <a:solidFill>
                  <a:schemeClr val="bg1"/>
                </a:solidFill>
                <a:latin typeface="Quicksand Medium"/>
                <a:ea typeface="Calibri" panose="020F0502020204030204" pitchFamily="34" charset="0"/>
                <a:cs typeface="Times New Roman" panose="02020603050405020304" pitchFamily="18" charset="0"/>
              </a:rPr>
              <a:t> </a:t>
            </a:r>
            <a:r>
              <a:rPr lang="de-AT" sz="3200" dirty="0" err="1">
                <a:solidFill>
                  <a:schemeClr val="bg1"/>
                </a:solidFill>
                <a:latin typeface="Quicksand Medium"/>
                <a:ea typeface="Calibri" panose="020F0502020204030204" pitchFamily="34" charset="0"/>
                <a:cs typeface="Times New Roman" panose="02020603050405020304" pitchFamily="18" charset="0"/>
              </a:rPr>
              <a:t>important</a:t>
            </a:r>
            <a:r>
              <a:rPr lang="de-AT" sz="3200" dirty="0">
                <a:solidFill>
                  <a:schemeClr val="bg1"/>
                </a:solidFill>
                <a:latin typeface="Quicksand Medium"/>
                <a:ea typeface="Calibri" panose="020F0502020204030204" pitchFamily="34" charset="0"/>
                <a:cs typeface="Times New Roman" panose="02020603050405020304" pitchFamily="18" charset="0"/>
              </a:rPr>
              <a:t> </a:t>
            </a:r>
            <a:r>
              <a:rPr lang="de-AT" sz="3200" dirty="0" err="1">
                <a:solidFill>
                  <a:schemeClr val="bg1"/>
                </a:solidFill>
                <a:latin typeface="Quicksand Medium"/>
                <a:ea typeface="Calibri" panose="020F0502020204030204" pitchFamily="34" charset="0"/>
                <a:cs typeface="Times New Roman" panose="02020603050405020304" pitchFamily="18" charset="0"/>
              </a:rPr>
              <a:t>to</a:t>
            </a:r>
            <a:r>
              <a:rPr lang="de-AT" sz="3200" dirty="0">
                <a:solidFill>
                  <a:schemeClr val="bg1"/>
                </a:solidFill>
                <a:latin typeface="Quicksand Medium"/>
                <a:ea typeface="Calibri" panose="020F0502020204030204" pitchFamily="34" charset="0"/>
                <a:cs typeface="Times New Roman" panose="02020603050405020304" pitchFamily="18" charset="0"/>
              </a:rPr>
              <a:t> </a:t>
            </a:r>
            <a:r>
              <a:rPr lang="de-AT" sz="3200" dirty="0" err="1">
                <a:solidFill>
                  <a:schemeClr val="bg1"/>
                </a:solidFill>
                <a:latin typeface="Quicksand Medium"/>
                <a:ea typeface="Calibri" panose="020F0502020204030204" pitchFamily="34" charset="0"/>
                <a:cs typeface="Times New Roman" panose="02020603050405020304" pitchFamily="18" charset="0"/>
              </a:rPr>
              <a:t>us</a:t>
            </a:r>
            <a:r>
              <a:rPr lang="de-AT" sz="3200" dirty="0">
                <a:solidFill>
                  <a:schemeClr val="bg1"/>
                </a:solidFill>
                <a:latin typeface="Quicksand Medium"/>
                <a:ea typeface="Calibri" panose="020F0502020204030204" pitchFamily="34" charset="0"/>
                <a:cs typeface="Times New Roman" panose="02020603050405020304" pitchFamily="18" charset="0"/>
              </a:rPr>
              <a:t>?</a:t>
            </a:r>
            <a:endParaRPr lang="de-AT" sz="3200" dirty="0">
              <a:solidFill>
                <a:schemeClr val="bg1"/>
              </a:solidFill>
            </a:endParaRPr>
          </a:p>
        </p:txBody>
      </p:sp>
      <p:pic>
        <p:nvPicPr>
          <p:cNvPr id="15" name="Grafik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861779" y="5323947"/>
            <a:ext cx="2357256" cy="278997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4348514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15472804-59E8-2C43-859A-AC98EAD9D768}"/>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70EDA8A6-8979-D798-2F9E-7B6632691A98}"/>
              </a:ext>
            </a:extLst>
          </p:cNvPr>
          <p:cNvGrpSpPr/>
          <p:nvPr/>
        </p:nvGrpSpPr>
        <p:grpSpPr>
          <a:xfrm>
            <a:off x="3352125" y="-216991"/>
            <a:ext cx="15187666" cy="10503991"/>
            <a:chOff x="0" y="-57150"/>
            <a:chExt cx="769602" cy="2766483"/>
          </a:xfrm>
        </p:grpSpPr>
        <p:sp>
          <p:nvSpPr>
            <p:cNvPr id="108" name="Google Shape;108;p12">
              <a:extLst>
                <a:ext uri="{FF2B5EF4-FFF2-40B4-BE49-F238E27FC236}">
                  <a16:creationId xmlns:a16="http://schemas.microsoft.com/office/drawing/2014/main" id="{5207F390-B885-2A8C-ED3E-3B8DE9D349E0}"/>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EDDEBAF8-2656-8BC6-F8BA-C1379DBE261C}"/>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p:txBody>
        </p:sp>
      </p:grpSp>
      <p:sp>
        <p:nvSpPr>
          <p:cNvPr id="111" name="Google Shape;111;p12">
            <a:extLst>
              <a:ext uri="{FF2B5EF4-FFF2-40B4-BE49-F238E27FC236}">
                <a16:creationId xmlns:a16="http://schemas.microsoft.com/office/drawing/2014/main" id="{88B6F7B9-9AF0-29B6-ADE0-3439FAF2EE29}"/>
              </a:ext>
            </a:extLst>
          </p:cNvPr>
          <p:cNvSpPr/>
          <p:nvPr/>
        </p:nvSpPr>
        <p:spPr>
          <a:xfrm>
            <a:off x="14745281" y="9058904"/>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23875384-952A-AFB2-4CED-1B8AF2E0EA2F}"/>
              </a:ext>
            </a:extLst>
          </p:cNvPr>
          <p:cNvSpPr txBox="1"/>
          <p:nvPr/>
        </p:nvSpPr>
        <p:spPr>
          <a:xfrm>
            <a:off x="3635399" y="-944221"/>
            <a:ext cx="16459380" cy="330519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lang="de-AT" sz="4800" b="1" dirty="0">
              <a:solidFill>
                <a:schemeClr val="bg1"/>
              </a:solidFill>
              <a:latin typeface="Anton" panose="020B0604020202020204" charset="0"/>
              <a:ea typeface="Calibri"/>
              <a:cs typeface="Calibri"/>
              <a:sym typeface="Calibri"/>
            </a:endParaRPr>
          </a:p>
          <a:p>
            <a:pPr lvl="0"/>
            <a:r>
              <a:rPr lang="de-AT" sz="6600" b="1" dirty="0">
                <a:solidFill>
                  <a:schemeClr val="bg1"/>
                </a:solidFill>
                <a:latin typeface="Anton" panose="020B0604020202020204" charset="0"/>
                <a:ea typeface="Calibri"/>
                <a:cs typeface="Calibri"/>
                <a:sym typeface="Calibri"/>
              </a:rPr>
              <a:t/>
            </a:r>
            <a:br>
              <a:rPr lang="de-AT" sz="6600" b="1" dirty="0">
                <a:solidFill>
                  <a:schemeClr val="bg1"/>
                </a:solidFill>
                <a:latin typeface="Anton" panose="020B0604020202020204" charset="0"/>
                <a:ea typeface="Calibri"/>
                <a:cs typeface="Calibri"/>
                <a:sym typeface="Calibri"/>
              </a:rPr>
            </a:br>
            <a:r>
              <a:rPr lang="de-AT" sz="6000" spc="300" dirty="0">
                <a:solidFill>
                  <a:schemeClr val="bg1"/>
                </a:solidFill>
                <a:latin typeface="Anton" panose="020B0604020202020204" charset="0"/>
                <a:ea typeface="Calibri"/>
                <a:cs typeface="Calibri"/>
                <a:sym typeface="Calibri"/>
              </a:rPr>
              <a:t>Info:</a:t>
            </a:r>
            <a:br>
              <a:rPr lang="de-AT" sz="6000" spc="300" dirty="0">
                <a:solidFill>
                  <a:schemeClr val="bg1"/>
                </a:solidFill>
                <a:latin typeface="Anton" panose="020B0604020202020204" charset="0"/>
                <a:ea typeface="Calibri"/>
                <a:cs typeface="Calibri"/>
                <a:sym typeface="Calibri"/>
              </a:rPr>
            </a:br>
            <a:r>
              <a:rPr lang="de-AT" sz="6000" spc="300" dirty="0" err="1">
                <a:solidFill>
                  <a:schemeClr val="bg1"/>
                </a:solidFill>
                <a:latin typeface="Anton" panose="020B0604020202020204" charset="0"/>
                <a:ea typeface="Calibri"/>
                <a:cs typeface="Calibri"/>
                <a:sym typeface="Calibri"/>
              </a:rPr>
              <a:t>Role</a:t>
            </a:r>
            <a:r>
              <a:rPr lang="de-AT" sz="6000" spc="300" dirty="0">
                <a:solidFill>
                  <a:schemeClr val="bg1"/>
                </a:solidFill>
                <a:latin typeface="Anton" panose="020B0604020202020204" charset="0"/>
                <a:ea typeface="Calibri"/>
                <a:cs typeface="Calibri"/>
                <a:sym typeface="Calibri"/>
              </a:rPr>
              <a:t> </a:t>
            </a:r>
            <a:r>
              <a:rPr lang="de-AT" sz="6000" spc="300" dirty="0" err="1">
                <a:solidFill>
                  <a:schemeClr val="bg1"/>
                </a:solidFill>
                <a:latin typeface="Anton" panose="020B0604020202020204" charset="0"/>
                <a:ea typeface="Calibri"/>
                <a:cs typeface="Calibri"/>
                <a:sym typeface="Calibri"/>
              </a:rPr>
              <a:t>models</a:t>
            </a:r>
            <a:r>
              <a:rPr lang="de-AT" sz="6000" spc="300" dirty="0">
                <a:solidFill>
                  <a:schemeClr val="bg1"/>
                </a:solidFill>
                <a:latin typeface="Anton" panose="020B0604020202020204" charset="0"/>
                <a:ea typeface="Calibri"/>
                <a:cs typeface="Calibri"/>
                <a:sym typeface="Calibri"/>
              </a:rPr>
              <a:t> in </a:t>
            </a:r>
            <a:r>
              <a:rPr lang="de-AT" sz="6000" spc="300" dirty="0" err="1">
                <a:solidFill>
                  <a:schemeClr val="bg1"/>
                </a:solidFill>
                <a:latin typeface="Anton" panose="020B0604020202020204" charset="0"/>
                <a:ea typeface="Calibri"/>
                <a:cs typeface="Calibri"/>
                <a:sym typeface="Calibri"/>
              </a:rPr>
              <a:t>the</a:t>
            </a:r>
            <a:r>
              <a:rPr lang="de-AT" sz="6000" spc="300" dirty="0">
                <a:solidFill>
                  <a:schemeClr val="bg1"/>
                </a:solidFill>
                <a:latin typeface="Anton" panose="020B0604020202020204" charset="0"/>
                <a:ea typeface="Calibri"/>
                <a:cs typeface="Calibri"/>
                <a:sym typeface="Calibri"/>
              </a:rPr>
              <a:t> </a:t>
            </a:r>
            <a:r>
              <a:rPr lang="de-AT" sz="6000" spc="300" dirty="0" err="1">
                <a:solidFill>
                  <a:schemeClr val="bg1"/>
                </a:solidFill>
                <a:latin typeface="Anton" panose="020B0604020202020204" charset="0"/>
                <a:ea typeface="Calibri"/>
                <a:cs typeface="Calibri"/>
                <a:sym typeface="Calibri"/>
              </a:rPr>
              <a:t>D</a:t>
            </a:r>
            <a:r>
              <a:rPr lang="de-AT" sz="6000" spc="300" dirty="0" err="1" smtClean="0">
                <a:solidFill>
                  <a:schemeClr val="bg1"/>
                </a:solidFill>
                <a:latin typeface="Anton" panose="020B0604020202020204" charset="0"/>
                <a:ea typeface="Calibri"/>
                <a:cs typeface="Calibri"/>
                <a:sym typeface="Calibri"/>
              </a:rPr>
              <a:t>eaf</a:t>
            </a:r>
            <a:r>
              <a:rPr lang="de-AT" sz="6000" spc="300" dirty="0" smtClean="0">
                <a:solidFill>
                  <a:schemeClr val="bg1"/>
                </a:solidFill>
                <a:latin typeface="Anton" panose="020B0604020202020204" charset="0"/>
                <a:ea typeface="Calibri"/>
                <a:cs typeface="Calibri"/>
                <a:sym typeface="Calibri"/>
              </a:rPr>
              <a:t> </a:t>
            </a:r>
            <a:r>
              <a:rPr lang="de-AT" sz="6000" spc="300" dirty="0" err="1">
                <a:solidFill>
                  <a:schemeClr val="bg1"/>
                </a:solidFill>
                <a:latin typeface="Anton" panose="020B0604020202020204" charset="0"/>
                <a:ea typeface="Calibri"/>
                <a:cs typeface="Calibri"/>
                <a:sym typeface="Calibri"/>
              </a:rPr>
              <a:t>community</a:t>
            </a:r>
            <a:endParaRPr sz="6000" spc="300" dirty="0">
              <a:solidFill>
                <a:schemeClr val="bg1"/>
              </a:solidFill>
              <a:latin typeface="Anton" panose="020B0604020202020204" charset="0"/>
              <a:ea typeface="Calibri"/>
              <a:cs typeface="Calibri"/>
              <a:sym typeface="Calibri"/>
            </a:endParaRPr>
          </a:p>
        </p:txBody>
      </p:sp>
      <p:sp>
        <p:nvSpPr>
          <p:cNvPr id="113" name="Google Shape;113;p12">
            <a:extLst>
              <a:ext uri="{FF2B5EF4-FFF2-40B4-BE49-F238E27FC236}">
                <a16:creationId xmlns:a16="http://schemas.microsoft.com/office/drawing/2014/main" id="{D151EC31-5A85-3CB1-8085-A65D77F492EC}"/>
              </a:ext>
            </a:extLst>
          </p:cNvPr>
          <p:cNvSpPr txBox="1"/>
          <p:nvPr/>
        </p:nvSpPr>
        <p:spPr>
          <a:xfrm>
            <a:off x="3635399" y="3274843"/>
            <a:ext cx="14297494" cy="6241200"/>
          </a:xfrm>
          <a:prstGeom prst="rect">
            <a:avLst/>
          </a:prstGeom>
          <a:noFill/>
          <a:ln>
            <a:noFill/>
          </a:ln>
        </p:spPr>
        <p:txBody>
          <a:bodyPr spcFirstLastPara="1" wrap="square" lIns="91425" tIns="91425" rIns="91425" bIns="91425" anchor="t" anchorCtr="0">
            <a:noAutofit/>
          </a:bodyPr>
          <a:lstStyle/>
          <a:p>
            <a:pPr lvl="0"/>
            <a:endParaRPr lang="de-AT" sz="2800" b="1" dirty="0">
              <a:solidFill>
                <a:schemeClr val="bg1"/>
              </a:solidFill>
              <a:latin typeface="Quicksand" panose="020B0604020202020204" charset="0"/>
            </a:endParaRPr>
          </a:p>
          <a:p>
            <a:pPr lvl="0"/>
            <a:r>
              <a:rPr lang="de-AT" sz="4000" b="1" dirty="0" err="1">
                <a:solidFill>
                  <a:schemeClr val="bg1"/>
                </a:solidFill>
                <a:latin typeface="Quicksand" panose="020B0604020202020204" charset="0"/>
              </a:rPr>
              <a:t>Meaning</a:t>
            </a:r>
            <a:r>
              <a:rPr lang="de-AT" sz="4000" b="1" dirty="0">
                <a:solidFill>
                  <a:schemeClr val="bg1"/>
                </a:solidFill>
                <a:latin typeface="Quicksand" panose="020B0604020202020204" charset="0"/>
              </a:rPr>
              <a:t>
</a:t>
            </a:r>
            <a:r>
              <a:rPr lang="de-AT" sz="3200" dirty="0" err="1">
                <a:solidFill>
                  <a:schemeClr val="bg1"/>
                </a:solidFill>
                <a:latin typeface="Quicksand" panose="020B0604020202020204" charset="0"/>
              </a:rPr>
              <a:t>To</a:t>
            </a:r>
            <a:r>
              <a:rPr lang="de-AT" sz="3200" dirty="0">
                <a:solidFill>
                  <a:schemeClr val="bg1"/>
                </a:solidFill>
                <a:latin typeface="Quicksand" panose="020B0604020202020204" charset="0"/>
              </a:rPr>
              <a:t> </a:t>
            </a:r>
            <a:r>
              <a:rPr lang="de-AT" sz="3200" dirty="0" err="1">
                <a:solidFill>
                  <a:schemeClr val="bg1"/>
                </a:solidFill>
                <a:latin typeface="Quicksand" panose="020B0604020202020204" charset="0"/>
              </a:rPr>
              <a:t>show</a:t>
            </a:r>
            <a:r>
              <a:rPr lang="de-AT" sz="3200" dirty="0">
                <a:solidFill>
                  <a:schemeClr val="bg1"/>
                </a:solidFill>
                <a:latin typeface="Quicksand" panose="020B0604020202020204" charset="0"/>
              </a:rPr>
              <a:t> </a:t>
            </a:r>
            <a:r>
              <a:rPr lang="de-AT" sz="3200" dirty="0" err="1">
                <a:solidFill>
                  <a:schemeClr val="bg1"/>
                </a:solidFill>
                <a:latin typeface="Quicksand" panose="020B0604020202020204" charset="0"/>
              </a:rPr>
              <a:t>that</a:t>
            </a:r>
            <a:r>
              <a:rPr lang="de-AT" sz="3200" dirty="0">
                <a:solidFill>
                  <a:schemeClr val="bg1"/>
                </a:solidFill>
                <a:latin typeface="Quicksand" panose="020B0604020202020204" charset="0"/>
              </a:rPr>
              <a:t> </a:t>
            </a:r>
            <a:r>
              <a:rPr lang="de-AT" sz="3200" dirty="0" err="1">
                <a:solidFill>
                  <a:schemeClr val="bg1"/>
                </a:solidFill>
                <a:latin typeface="Quicksand" panose="020B0604020202020204" charset="0"/>
              </a:rPr>
              <a:t>deaf</a:t>
            </a:r>
            <a:r>
              <a:rPr lang="de-AT" sz="3200" dirty="0">
                <a:solidFill>
                  <a:schemeClr val="bg1"/>
                </a:solidFill>
                <a:latin typeface="Quicksand" panose="020B0604020202020204" charset="0"/>
              </a:rPr>
              <a:t> </a:t>
            </a:r>
            <a:r>
              <a:rPr lang="de-AT" sz="3200" dirty="0" err="1">
                <a:solidFill>
                  <a:schemeClr val="bg1"/>
                </a:solidFill>
                <a:latin typeface="Quicksand" panose="020B0604020202020204" charset="0"/>
              </a:rPr>
              <a:t>people</a:t>
            </a:r>
            <a:r>
              <a:rPr lang="de-AT" sz="3200" dirty="0">
                <a:solidFill>
                  <a:schemeClr val="bg1"/>
                </a:solidFill>
                <a:latin typeface="Quicksand" panose="020B0604020202020204" charset="0"/>
              </a:rPr>
              <a:t> </a:t>
            </a:r>
            <a:r>
              <a:rPr lang="de-AT" sz="3200" dirty="0" err="1">
                <a:solidFill>
                  <a:schemeClr val="bg1"/>
                </a:solidFill>
                <a:latin typeface="Quicksand" panose="020B0604020202020204" charset="0"/>
              </a:rPr>
              <a:t>are</a:t>
            </a:r>
            <a:r>
              <a:rPr lang="de-AT" sz="3200" dirty="0">
                <a:solidFill>
                  <a:schemeClr val="bg1"/>
                </a:solidFill>
                <a:latin typeface="Quicksand" panose="020B0604020202020204" charset="0"/>
              </a:rPr>
              <a:t> in a </a:t>
            </a:r>
            <a:r>
              <a:rPr lang="de-AT" sz="3200" dirty="0" err="1">
                <a:solidFill>
                  <a:schemeClr val="bg1"/>
                </a:solidFill>
                <a:latin typeface="Quicksand" panose="020B0604020202020204" charset="0"/>
              </a:rPr>
              <a:t>wide</a:t>
            </a:r>
            <a:r>
              <a:rPr lang="de-AT" sz="3200" dirty="0">
                <a:solidFill>
                  <a:schemeClr val="bg1"/>
                </a:solidFill>
                <a:latin typeface="Quicksand" panose="020B0604020202020204" charset="0"/>
              </a:rPr>
              <a:t> </a:t>
            </a:r>
            <a:r>
              <a:rPr lang="de-AT" sz="3200" dirty="0" err="1">
                <a:solidFill>
                  <a:schemeClr val="bg1"/>
                </a:solidFill>
                <a:latin typeface="Quicksand" panose="020B0604020202020204" charset="0"/>
              </a:rPr>
              <a:t>variety</a:t>
            </a:r>
            <a:r>
              <a:rPr lang="de-AT" sz="3200" dirty="0">
                <a:solidFill>
                  <a:schemeClr val="bg1"/>
                </a:solidFill>
                <a:latin typeface="Quicksand" panose="020B0604020202020204" charset="0"/>
              </a:rPr>
              <a:t> </a:t>
            </a:r>
            <a:r>
              <a:rPr lang="de-AT" sz="3200" dirty="0" err="1">
                <a:solidFill>
                  <a:schemeClr val="bg1"/>
                </a:solidFill>
                <a:latin typeface="Quicksand" panose="020B0604020202020204" charset="0"/>
              </a:rPr>
              <a:t>of</a:t>
            </a:r>
            <a:r>
              <a:rPr lang="de-AT" sz="3200" dirty="0">
                <a:solidFill>
                  <a:schemeClr val="bg1"/>
                </a:solidFill>
                <a:latin typeface="Quicksand" panose="020B0604020202020204" charset="0"/>
              </a:rPr>
              <a:t> </a:t>
            </a:r>
            <a:r>
              <a:rPr lang="de-AT" sz="3200" dirty="0" err="1" smtClean="0">
                <a:solidFill>
                  <a:schemeClr val="bg1"/>
                </a:solidFill>
                <a:latin typeface="Quicksand" panose="020B0604020202020204" charset="0"/>
              </a:rPr>
              <a:t>areas</a:t>
            </a:r>
            <a:r>
              <a:rPr lang="de-AT" sz="3200" dirty="0">
                <a:solidFill>
                  <a:schemeClr val="bg1"/>
                </a:solidFill>
                <a:latin typeface="Quicksand" panose="020B0604020202020204" charset="0"/>
              </a:rPr>
              <a:t> </a:t>
            </a:r>
            <a:r>
              <a:rPr lang="de-AT" sz="3200" dirty="0" err="1" smtClean="0">
                <a:solidFill>
                  <a:schemeClr val="bg1"/>
                </a:solidFill>
                <a:latin typeface="Quicksand" panose="020B0604020202020204" charset="0"/>
              </a:rPr>
              <a:t>successful</a:t>
            </a:r>
            <a:r>
              <a:rPr lang="de-AT" sz="3200" dirty="0">
                <a:solidFill>
                  <a:schemeClr val="bg1"/>
                </a:solidFill>
                <a:latin typeface="Quicksand" panose="020B0604020202020204" charset="0"/>
              </a:rPr>
              <a:t>.</a:t>
            </a:r>
          </a:p>
          <a:p>
            <a:endParaRPr lang="de-AT" sz="3600" b="1" dirty="0">
              <a:solidFill>
                <a:schemeClr val="bg1"/>
              </a:solidFill>
              <a:latin typeface="Quicksand" panose="020B0604020202020204" charset="0"/>
            </a:endParaRPr>
          </a:p>
          <a:p>
            <a:r>
              <a:rPr lang="de-AT" sz="4000" b="1" dirty="0" err="1">
                <a:solidFill>
                  <a:schemeClr val="bg1"/>
                </a:solidFill>
                <a:latin typeface="Quicksand" panose="020B0604020202020204" charset="0"/>
              </a:rPr>
              <a:t>Effect</a:t>
            </a:r>
            <a:r>
              <a:rPr lang="de-AT" sz="4000" b="1" dirty="0">
                <a:solidFill>
                  <a:schemeClr val="bg1"/>
                </a:solidFill>
                <a:latin typeface="Quicksand" panose="020B0604020202020204" charset="0"/>
              </a:rPr>
              <a:t/>
            </a:r>
            <a:br>
              <a:rPr lang="de-AT" sz="4000" b="1" dirty="0">
                <a:solidFill>
                  <a:schemeClr val="bg1"/>
                </a:solidFill>
                <a:latin typeface="Quicksand" panose="020B0604020202020204" charset="0"/>
              </a:rPr>
            </a:br>
            <a:r>
              <a:rPr lang="de-AT" sz="3200" dirty="0" smtClean="0">
                <a:solidFill>
                  <a:schemeClr val="bg1"/>
                </a:solidFill>
                <a:latin typeface="Quicksand" panose="020B0604020202020204" charset="0"/>
              </a:rPr>
              <a:t>- </a:t>
            </a:r>
            <a:r>
              <a:rPr lang="de-AT" sz="3200" dirty="0" err="1" smtClean="0">
                <a:solidFill>
                  <a:schemeClr val="bg1"/>
                </a:solidFill>
                <a:latin typeface="Quicksand" panose="020B0604020202020204" charset="0"/>
              </a:rPr>
              <a:t>inspiration</a:t>
            </a:r>
            <a:r>
              <a:rPr lang="de-AT" sz="3200" dirty="0" smtClean="0">
                <a:solidFill>
                  <a:schemeClr val="bg1"/>
                </a:solidFill>
                <a:latin typeface="Quicksand" panose="020B0604020202020204" charset="0"/>
              </a:rPr>
              <a:t> </a:t>
            </a:r>
            <a:r>
              <a:rPr lang="de-AT" sz="3200" dirty="0" err="1">
                <a:solidFill>
                  <a:schemeClr val="bg1"/>
                </a:solidFill>
                <a:latin typeface="Quicksand" panose="020B0604020202020204" charset="0"/>
              </a:rPr>
              <a:t>for</a:t>
            </a:r>
            <a:r>
              <a:rPr lang="de-AT" sz="3200" dirty="0">
                <a:solidFill>
                  <a:schemeClr val="bg1"/>
                </a:solidFill>
                <a:latin typeface="Quicksand" panose="020B0604020202020204" charset="0"/>
              </a:rPr>
              <a:t> </a:t>
            </a:r>
            <a:r>
              <a:rPr lang="de-AT" sz="3200" dirty="0" err="1">
                <a:solidFill>
                  <a:schemeClr val="bg1"/>
                </a:solidFill>
                <a:latin typeface="Quicksand" panose="020B0604020202020204" charset="0"/>
              </a:rPr>
              <a:t>other</a:t>
            </a:r>
            <a:r>
              <a:rPr lang="de-AT" sz="3200" dirty="0">
                <a:solidFill>
                  <a:schemeClr val="bg1"/>
                </a:solidFill>
                <a:latin typeface="Quicksand" panose="020B0604020202020204" charset="0"/>
              </a:rPr>
              <a:t> </a:t>
            </a:r>
            <a:r>
              <a:rPr lang="de-AT" sz="3200" dirty="0" err="1">
                <a:solidFill>
                  <a:schemeClr val="bg1"/>
                </a:solidFill>
                <a:latin typeface="Quicksand" panose="020B0604020202020204" charset="0"/>
              </a:rPr>
              <a:t>D</a:t>
            </a:r>
            <a:r>
              <a:rPr lang="de-AT" sz="3200" dirty="0" err="1" smtClean="0">
                <a:solidFill>
                  <a:schemeClr val="bg1"/>
                </a:solidFill>
                <a:latin typeface="Quicksand" panose="020B0604020202020204" charset="0"/>
              </a:rPr>
              <a:t>eaf</a:t>
            </a:r>
            <a:r>
              <a:rPr lang="de-AT" sz="3200" dirty="0" smtClean="0">
                <a:solidFill>
                  <a:schemeClr val="bg1"/>
                </a:solidFill>
                <a:latin typeface="Quicksand" panose="020B0604020202020204" charset="0"/>
              </a:rPr>
              <a:t> </a:t>
            </a:r>
            <a:r>
              <a:rPr lang="de-AT" sz="3200" dirty="0" err="1">
                <a:solidFill>
                  <a:schemeClr val="bg1"/>
                </a:solidFill>
                <a:latin typeface="Quicksand" panose="020B0604020202020204" charset="0"/>
              </a:rPr>
              <a:t>people</a:t>
            </a:r>
            <a:r>
              <a:rPr lang="de-AT" sz="3200" dirty="0">
                <a:solidFill>
                  <a:schemeClr val="bg1"/>
                </a:solidFill>
                <a:latin typeface="Quicksand" panose="020B0604020202020204" charset="0"/>
              </a:rPr>
              <a:t>
</a:t>
            </a:r>
            <a:r>
              <a:rPr lang="de-AT" sz="3200" dirty="0" smtClean="0">
                <a:solidFill>
                  <a:schemeClr val="bg1"/>
                </a:solidFill>
                <a:latin typeface="Quicksand" panose="020B0604020202020204" charset="0"/>
              </a:rPr>
              <a:t>- </a:t>
            </a:r>
            <a:r>
              <a:rPr lang="de-AT" sz="3200" dirty="0" err="1" smtClean="0">
                <a:solidFill>
                  <a:schemeClr val="bg1"/>
                </a:solidFill>
                <a:latin typeface="Quicksand" panose="020B0604020202020204" charset="0"/>
              </a:rPr>
              <a:t>breaking</a:t>
            </a:r>
            <a:r>
              <a:rPr lang="de-AT" sz="3200" dirty="0" smtClean="0">
                <a:solidFill>
                  <a:schemeClr val="bg1"/>
                </a:solidFill>
                <a:latin typeface="Quicksand" panose="020B0604020202020204" charset="0"/>
              </a:rPr>
              <a:t> </a:t>
            </a:r>
            <a:r>
              <a:rPr lang="de-AT" sz="3200" dirty="0">
                <a:solidFill>
                  <a:schemeClr val="bg1"/>
                </a:solidFill>
                <a:latin typeface="Quicksand" panose="020B0604020202020204" charset="0"/>
              </a:rPr>
              <a:t>down </a:t>
            </a:r>
            <a:r>
              <a:rPr lang="de-AT" sz="3200" dirty="0" err="1">
                <a:solidFill>
                  <a:schemeClr val="bg1"/>
                </a:solidFill>
                <a:latin typeface="Quicksand" panose="020B0604020202020204" charset="0"/>
              </a:rPr>
              <a:t>prejudices</a:t>
            </a:r>
            <a:r>
              <a:rPr lang="de-AT" sz="3200" dirty="0">
                <a:solidFill>
                  <a:schemeClr val="bg1"/>
                </a:solidFill>
                <a:latin typeface="Quicksand" panose="020B0604020202020204" charset="0"/>
              </a:rPr>
              <a:t> 
</a:t>
            </a:r>
            <a:r>
              <a:rPr lang="de-AT" sz="3200" dirty="0" smtClean="0">
                <a:solidFill>
                  <a:schemeClr val="bg1"/>
                </a:solidFill>
                <a:latin typeface="Quicksand" panose="020B0604020202020204" charset="0"/>
              </a:rPr>
              <a:t>- </a:t>
            </a:r>
            <a:r>
              <a:rPr lang="de-AT" sz="3200" dirty="0" err="1" smtClean="0">
                <a:solidFill>
                  <a:schemeClr val="bg1"/>
                </a:solidFill>
                <a:latin typeface="Quicksand" panose="020B0604020202020204" charset="0"/>
              </a:rPr>
              <a:t>increasing</a:t>
            </a:r>
            <a:r>
              <a:rPr lang="de-AT" sz="3200" dirty="0" smtClean="0">
                <a:solidFill>
                  <a:schemeClr val="bg1"/>
                </a:solidFill>
                <a:latin typeface="Quicksand" panose="020B0604020202020204" charset="0"/>
              </a:rPr>
              <a:t> </a:t>
            </a:r>
            <a:r>
              <a:rPr lang="de-AT" sz="3200" dirty="0">
                <a:solidFill>
                  <a:schemeClr val="bg1"/>
                </a:solidFill>
                <a:latin typeface="Quicksand" panose="020B0604020202020204" charset="0"/>
              </a:rPr>
              <a:t>inclusive </a:t>
            </a:r>
            <a:r>
              <a:rPr lang="de-AT" sz="3200" dirty="0" err="1">
                <a:solidFill>
                  <a:schemeClr val="bg1"/>
                </a:solidFill>
                <a:latin typeface="Quicksand" panose="020B0604020202020204" charset="0"/>
              </a:rPr>
              <a:t>practices</a:t>
            </a:r>
            <a:r>
              <a:rPr lang="de-AT" sz="3200" dirty="0">
                <a:solidFill>
                  <a:schemeClr val="bg1"/>
                </a:solidFill>
                <a:latin typeface="Quicksand" panose="020B0604020202020204" charset="0"/>
              </a:rPr>
              <a:t> in </a:t>
            </a:r>
            <a:r>
              <a:rPr lang="de-AT" sz="3200" dirty="0" err="1">
                <a:solidFill>
                  <a:schemeClr val="bg1"/>
                </a:solidFill>
                <a:latin typeface="Quicksand" panose="020B0604020202020204" charset="0"/>
              </a:rPr>
              <a:t>educational</a:t>
            </a:r>
            <a:r>
              <a:rPr lang="de-AT" sz="3200" dirty="0">
                <a:solidFill>
                  <a:schemeClr val="bg1"/>
                </a:solidFill>
                <a:latin typeface="Quicksand" panose="020B0604020202020204" charset="0"/>
              </a:rPr>
              <a:t> </a:t>
            </a:r>
            <a:r>
              <a:rPr lang="de-AT" sz="3200" dirty="0" err="1">
                <a:solidFill>
                  <a:schemeClr val="bg1"/>
                </a:solidFill>
                <a:latin typeface="Quicksand" panose="020B0604020202020204" charset="0"/>
              </a:rPr>
              <a:t>institutions</a:t>
            </a:r>
            <a:endParaRPr lang="de-AT" sz="3200" dirty="0">
              <a:solidFill>
                <a:schemeClr val="bg1"/>
              </a:solidFill>
              <a:latin typeface="Quicksand" panose="020B0604020202020204" charset="0"/>
            </a:endParaRPr>
          </a:p>
          <a:p>
            <a:endParaRPr lang="de-AT" sz="2800" dirty="0">
              <a:solidFill>
                <a:schemeClr val="bg1"/>
              </a:solidFill>
              <a:latin typeface="Quicksand" panose="020B0604020202020204" charset="0"/>
            </a:endParaRPr>
          </a:p>
          <a:p>
            <a:endParaRPr lang="de-AT" sz="2800" dirty="0">
              <a:solidFill>
                <a:schemeClr val="bg1"/>
              </a:solidFill>
            </a:endParaRPr>
          </a:p>
          <a:p>
            <a:endParaRPr lang="de-AT" sz="2800" dirty="0">
              <a:solidFill>
                <a:schemeClr val="bg1"/>
              </a:solidFill>
            </a:endParaRPr>
          </a:p>
          <a:p>
            <a:pPr lvl="0"/>
            <a:endParaRPr lang="de-AT" sz="2800" dirty="0">
              <a:solidFill>
                <a:schemeClr val="bg1"/>
              </a:solidFill>
            </a:endParaRPr>
          </a:p>
          <a:p>
            <a:pPr lvl="0"/>
            <a:endParaRPr lang="de-AT" sz="2800" dirty="0">
              <a:solidFill>
                <a:schemeClr val="bg1"/>
              </a:solidFill>
            </a:endParaRPr>
          </a:p>
          <a:p>
            <a:pPr lvl="0"/>
            <a:endParaRPr lang="de-AT" sz="2800" dirty="0">
              <a:solidFill>
                <a:schemeClr val="bg1"/>
              </a:solidFill>
            </a:endParaRPr>
          </a:p>
          <a:p>
            <a:pPr lvl="0"/>
            <a:endParaRPr lang="de-AT" sz="2800" dirty="0">
              <a:solidFill>
                <a:schemeClr val="bg1"/>
              </a:solidFill>
            </a:endParaRPr>
          </a:p>
          <a:p>
            <a:pPr lvl="0"/>
            <a:endParaRPr lang="de-AT" sz="2800" dirty="0">
              <a:solidFill>
                <a:schemeClr val="bg1"/>
              </a:solidFill>
            </a:endParaRPr>
          </a:p>
          <a:p>
            <a:pPr marL="0" marR="0" lvl="0" indent="0" algn="l" rtl="0">
              <a:lnSpc>
                <a:spcPct val="140014"/>
              </a:lnSpc>
              <a:spcBef>
                <a:spcPts val="0"/>
              </a:spcBef>
              <a:spcAft>
                <a:spcPts val="0"/>
              </a:spcAft>
              <a:buNone/>
            </a:pPr>
            <a:endParaRPr sz="3200" dirty="0">
              <a:solidFill>
                <a:schemeClr val="dk1"/>
              </a:solidFill>
              <a:latin typeface="Calibri"/>
              <a:ea typeface="Calibri"/>
              <a:cs typeface="Calibri"/>
              <a:sym typeface="Calibri"/>
            </a:endParaRPr>
          </a:p>
        </p:txBody>
      </p:sp>
      <p:sp>
        <p:nvSpPr>
          <p:cNvPr id="16" name="Google Shape;111;p3">
            <a:extLst>
              <a:ext uri="{FF2B5EF4-FFF2-40B4-BE49-F238E27FC236}">
                <a16:creationId xmlns:a16="http://schemas.microsoft.com/office/drawing/2014/main" id="{CAE7A2AB-7E2D-4CB5-DBD8-6FAE7DD203B7}"/>
              </a:ext>
            </a:extLst>
          </p:cNvPr>
          <p:cNvSpPr/>
          <p:nvPr/>
        </p:nvSpPr>
        <p:spPr>
          <a:xfrm>
            <a:off x="-60757" y="120238"/>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pic>
        <p:nvPicPr>
          <p:cNvPr id="10" name="Grafik 9"/>
          <p:cNvPicPr>
            <a:picLocks noChangeAspect="1"/>
          </p:cNvPicPr>
          <p:nvPr/>
        </p:nvPicPr>
        <p:blipFill>
          <a:blip r:embed="rId5"/>
          <a:stretch>
            <a:fillRect/>
          </a:stretch>
        </p:blipFill>
        <p:spPr>
          <a:xfrm>
            <a:off x="529825" y="4841979"/>
            <a:ext cx="2231719" cy="224957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6718780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0D9C30C7-8F9C-9668-4B43-7EB50F9A5A01}"/>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8A52C9D1-B2F3-4731-FADB-159086DE05E3}"/>
              </a:ext>
            </a:extLst>
          </p:cNvPr>
          <p:cNvGrpSpPr/>
          <p:nvPr/>
        </p:nvGrpSpPr>
        <p:grpSpPr>
          <a:xfrm>
            <a:off x="2961565" y="-216991"/>
            <a:ext cx="15326435" cy="10503991"/>
            <a:chOff x="0" y="-57150"/>
            <a:chExt cx="769602" cy="2766483"/>
          </a:xfrm>
        </p:grpSpPr>
        <p:sp>
          <p:nvSpPr>
            <p:cNvPr id="108" name="Google Shape;108;p12">
              <a:extLst>
                <a:ext uri="{FF2B5EF4-FFF2-40B4-BE49-F238E27FC236}">
                  <a16:creationId xmlns:a16="http://schemas.microsoft.com/office/drawing/2014/main" id="{867EC0E1-A5B6-C238-8E4D-42BBC3FC5022}"/>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EB1D166D-79BB-23B7-65F8-6C49AC664C8C}"/>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1" name="Google Shape;111;p12">
            <a:extLst>
              <a:ext uri="{FF2B5EF4-FFF2-40B4-BE49-F238E27FC236}">
                <a16:creationId xmlns:a16="http://schemas.microsoft.com/office/drawing/2014/main" id="{145D0702-9ECC-2D0E-443F-E8C2802E0C08}"/>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4024268A-25E7-0F5B-4557-703418CE8EA7}"/>
              </a:ext>
            </a:extLst>
          </p:cNvPr>
          <p:cNvSpPr txBox="1"/>
          <p:nvPr/>
        </p:nvSpPr>
        <p:spPr>
          <a:xfrm>
            <a:off x="3988725" y="731850"/>
            <a:ext cx="13789824" cy="1455600"/>
          </a:xfrm>
          <a:prstGeom prst="rect">
            <a:avLst/>
          </a:prstGeom>
          <a:noFill/>
          <a:ln>
            <a:noFill/>
          </a:ln>
        </p:spPr>
        <p:txBody>
          <a:bodyPr spcFirstLastPara="1" wrap="square" lIns="91425" tIns="91425" rIns="91425" bIns="91425" anchor="t" anchorCtr="0">
            <a:noAutofit/>
          </a:bodyPr>
          <a:lstStyle/>
          <a:p>
            <a:pPr lvl="0"/>
            <a:r>
              <a:rPr lang="de-DE" sz="5400" spc="300" dirty="0" err="1" smtClean="0">
                <a:solidFill>
                  <a:schemeClr val="bg1"/>
                </a:solidFill>
                <a:latin typeface="Anton" panose="020B0604020202020204" charset="0"/>
                <a:ea typeface="Calibri"/>
                <a:cs typeface="Calibri"/>
                <a:sym typeface="Calibri"/>
              </a:rPr>
              <a:t>Reflection</a:t>
            </a:r>
            <a:r>
              <a:rPr lang="de-DE" sz="5400" spc="300" dirty="0" smtClean="0">
                <a:solidFill>
                  <a:schemeClr val="bg1"/>
                </a:solidFill>
                <a:latin typeface="Anton" panose="020B0604020202020204" charset="0"/>
                <a:ea typeface="Calibri"/>
                <a:cs typeface="Calibri"/>
                <a:sym typeface="Calibri"/>
              </a:rPr>
              <a:t>: </a:t>
            </a:r>
            <a:r>
              <a:rPr lang="de-DE" sz="5400" spc="300" dirty="0" err="1" smtClean="0">
                <a:solidFill>
                  <a:schemeClr val="bg1"/>
                </a:solidFill>
                <a:latin typeface="Anton" panose="020B0604020202020204" charset="0"/>
                <a:ea typeface="Calibri"/>
                <a:cs typeface="Calibri"/>
                <a:sym typeface="Calibri"/>
              </a:rPr>
              <a:t>Challenges</a:t>
            </a:r>
            <a:endParaRPr lang="de-DE" sz="5400" spc="300" dirty="0">
              <a:solidFill>
                <a:schemeClr val="bg1"/>
              </a:solidFill>
              <a:latin typeface="Anton" panose="020B0604020202020204" charset="0"/>
              <a:ea typeface="Calibri"/>
              <a:cs typeface="Calibri"/>
              <a:sym typeface="Calibri"/>
            </a:endParaRPr>
          </a:p>
        </p:txBody>
      </p:sp>
      <p:sp>
        <p:nvSpPr>
          <p:cNvPr id="113" name="Google Shape;113;p12">
            <a:extLst>
              <a:ext uri="{FF2B5EF4-FFF2-40B4-BE49-F238E27FC236}">
                <a16:creationId xmlns:a16="http://schemas.microsoft.com/office/drawing/2014/main" id="{C438D046-D712-7CC8-8D64-DF8EC080552D}"/>
              </a:ext>
            </a:extLst>
          </p:cNvPr>
          <p:cNvSpPr txBox="1"/>
          <p:nvPr/>
        </p:nvSpPr>
        <p:spPr>
          <a:xfrm>
            <a:off x="3988725" y="2022900"/>
            <a:ext cx="13515504" cy="6241200"/>
          </a:xfrm>
          <a:prstGeom prst="rect">
            <a:avLst/>
          </a:prstGeom>
          <a:noFill/>
          <a:ln>
            <a:noFill/>
          </a:ln>
        </p:spPr>
        <p:txBody>
          <a:bodyPr spcFirstLastPara="1" wrap="square" lIns="91425" tIns="91425" rIns="91425" bIns="91425" anchor="t" anchorCtr="0">
            <a:noAutofit/>
          </a:bodyPr>
          <a:lstStyle/>
          <a:p>
            <a:pPr lvl="0"/>
            <a:r>
              <a:rPr lang="de-AT" sz="4000" b="1" dirty="0">
                <a:solidFill>
                  <a:schemeClr val="bg1"/>
                </a:solidFill>
                <a:latin typeface="Quicksand" panose="020B0604020202020204" charset="0"/>
              </a:rPr>
              <a:t>Limited </a:t>
            </a:r>
            <a:r>
              <a:rPr lang="de-AT" sz="4000" b="1" dirty="0" err="1">
                <a:solidFill>
                  <a:schemeClr val="bg1"/>
                </a:solidFill>
                <a:latin typeface="Quicksand" panose="020B0604020202020204" charset="0"/>
              </a:rPr>
              <a:t>access</a:t>
            </a:r>
            <a:r>
              <a:rPr lang="de-AT" sz="4000" b="1" dirty="0">
                <a:solidFill>
                  <a:schemeClr val="bg1"/>
                </a:solidFill>
                <a:latin typeface="Quicksand" panose="020B0604020202020204" charset="0"/>
              </a:rPr>
              <a:t> </a:t>
            </a:r>
            <a:r>
              <a:rPr lang="de-AT" sz="4000" b="1" dirty="0" err="1">
                <a:solidFill>
                  <a:schemeClr val="bg1"/>
                </a:solidFill>
                <a:latin typeface="Quicksand" panose="020B0604020202020204" charset="0"/>
              </a:rPr>
              <a:t>to</a:t>
            </a:r>
            <a:r>
              <a:rPr lang="de-AT" sz="4000" b="1" dirty="0">
                <a:solidFill>
                  <a:schemeClr val="bg1"/>
                </a:solidFill>
                <a:latin typeface="Quicksand" panose="020B0604020202020204" charset="0"/>
              </a:rPr>
              <a:t> </a:t>
            </a:r>
            <a:r>
              <a:rPr lang="de-AT" sz="4000" b="1" dirty="0" err="1">
                <a:solidFill>
                  <a:schemeClr val="bg1"/>
                </a:solidFill>
                <a:latin typeface="Quicksand" panose="020B0604020202020204" charset="0"/>
              </a:rPr>
              <a:t>resources</a:t>
            </a:r>
            <a:r>
              <a:rPr lang="de-AT" sz="4000" b="1" dirty="0">
                <a:solidFill>
                  <a:schemeClr val="bg1"/>
                </a:solidFill>
                <a:latin typeface="Quicksand" panose="020B0604020202020204" charset="0"/>
              </a:rPr>
              <a:t> </a:t>
            </a:r>
            <a:r>
              <a:rPr lang="de-AT" sz="4000" b="1" dirty="0" smtClean="0">
                <a:solidFill>
                  <a:schemeClr val="bg1"/>
                </a:solidFill>
                <a:latin typeface="Quicksand" panose="020B0604020202020204" charset="0"/>
              </a:rPr>
              <a:t/>
            </a:r>
            <a:br>
              <a:rPr lang="de-AT" sz="4000" b="1" dirty="0" smtClean="0">
                <a:solidFill>
                  <a:schemeClr val="bg1"/>
                </a:solidFill>
                <a:latin typeface="Quicksand" panose="020B0604020202020204" charset="0"/>
              </a:rPr>
            </a:br>
            <a:r>
              <a:rPr lang="de-AT" sz="2800" dirty="0" smtClean="0">
                <a:solidFill>
                  <a:schemeClr val="bg1"/>
                </a:solidFill>
                <a:latin typeface="Quicksand" panose="020B0604020202020204" charset="0"/>
              </a:rPr>
              <a:t>(</a:t>
            </a:r>
            <a:r>
              <a:rPr lang="de-AT" sz="2800" dirty="0">
                <a:solidFill>
                  <a:schemeClr val="bg1"/>
                </a:solidFill>
                <a:latin typeface="Quicksand" panose="020B0604020202020204" charset="0"/>
              </a:rPr>
              <a:t>e.g. </a:t>
            </a:r>
            <a:r>
              <a:rPr lang="de-AT" sz="2800" dirty="0" err="1">
                <a:solidFill>
                  <a:schemeClr val="bg1"/>
                </a:solidFill>
                <a:latin typeface="Quicksand" panose="020B0604020202020204" charset="0"/>
              </a:rPr>
              <a:t>sign</a:t>
            </a:r>
            <a:r>
              <a:rPr lang="de-AT" sz="2800" dirty="0">
                <a:solidFill>
                  <a:schemeClr val="bg1"/>
                </a:solidFill>
                <a:latin typeface="Quicksand" panose="020B0604020202020204" charset="0"/>
              </a:rPr>
              <a:t> </a:t>
            </a:r>
            <a:r>
              <a:rPr lang="de-AT" sz="2800" dirty="0" err="1">
                <a:solidFill>
                  <a:schemeClr val="bg1"/>
                </a:solidFill>
                <a:latin typeface="Quicksand" panose="020B0604020202020204" charset="0"/>
              </a:rPr>
              <a:t>language</a:t>
            </a:r>
            <a:r>
              <a:rPr lang="de-AT" sz="2800" dirty="0">
                <a:solidFill>
                  <a:schemeClr val="bg1"/>
                </a:solidFill>
                <a:latin typeface="Quicksand" panose="020B0604020202020204" charset="0"/>
              </a:rPr>
              <a:t> </a:t>
            </a:r>
            <a:r>
              <a:rPr lang="de-AT" sz="2800" dirty="0" err="1">
                <a:solidFill>
                  <a:schemeClr val="bg1"/>
                </a:solidFill>
                <a:latin typeface="Quicksand" panose="020B0604020202020204" charset="0"/>
              </a:rPr>
              <a:t>interpreters</a:t>
            </a:r>
            <a:r>
              <a:rPr lang="de-AT" sz="2800" dirty="0">
                <a:solidFill>
                  <a:schemeClr val="bg1"/>
                </a:solidFill>
                <a:latin typeface="Quicksand" panose="020B0604020202020204" charset="0"/>
              </a:rPr>
              <a:t>, </a:t>
            </a:r>
            <a:r>
              <a:rPr lang="de-AT" sz="2800" dirty="0" err="1">
                <a:solidFill>
                  <a:schemeClr val="bg1"/>
                </a:solidFill>
                <a:latin typeface="Quicksand" panose="020B0604020202020204" charset="0"/>
              </a:rPr>
              <a:t>including</a:t>
            </a:r>
            <a:r>
              <a:rPr lang="de-AT" sz="2800" dirty="0">
                <a:solidFill>
                  <a:schemeClr val="bg1"/>
                </a:solidFill>
                <a:latin typeface="Quicksand" panose="020B0604020202020204" charset="0"/>
              </a:rPr>
              <a:t> </a:t>
            </a:r>
            <a:r>
              <a:rPr lang="de-AT" sz="2800" dirty="0" err="1">
                <a:solidFill>
                  <a:schemeClr val="bg1"/>
                </a:solidFill>
                <a:latin typeface="Quicksand" panose="020B0604020202020204" charset="0"/>
              </a:rPr>
              <a:t>materials</a:t>
            </a:r>
            <a:r>
              <a:rPr lang="de-AT" sz="2800" dirty="0">
                <a:solidFill>
                  <a:schemeClr val="bg1"/>
                </a:solidFill>
                <a:latin typeface="Quicksand" panose="020B0604020202020204" charset="0"/>
              </a:rPr>
              <a:t>)</a:t>
            </a:r>
          </a:p>
          <a:p>
            <a:pPr lvl="0"/>
            <a:endParaRPr lang="de-AT" sz="2800" dirty="0" smtClean="0">
              <a:solidFill>
                <a:schemeClr val="bg1"/>
              </a:solidFill>
              <a:latin typeface="Quicksand" panose="020B0604020202020204" charset="0"/>
            </a:endParaRPr>
          </a:p>
          <a:p>
            <a:pPr lvl="0"/>
            <a:endParaRPr lang="de-AT" sz="2800" dirty="0">
              <a:solidFill>
                <a:schemeClr val="bg1"/>
              </a:solidFill>
              <a:latin typeface="Quicksand" panose="020B0604020202020204" charset="0"/>
            </a:endParaRPr>
          </a:p>
          <a:p>
            <a:pPr lvl="0"/>
            <a:r>
              <a:rPr lang="de-AT" sz="4000" b="1" dirty="0">
                <a:solidFill>
                  <a:schemeClr val="bg1"/>
                </a:solidFill>
                <a:latin typeface="Quicksand" panose="020B0604020202020204" charset="0"/>
              </a:rPr>
              <a:t>Communication </a:t>
            </a:r>
            <a:r>
              <a:rPr lang="de-AT" sz="4000" b="1" dirty="0" err="1">
                <a:solidFill>
                  <a:schemeClr val="bg1"/>
                </a:solidFill>
                <a:latin typeface="Quicksand" panose="020B0604020202020204" charset="0"/>
              </a:rPr>
              <a:t>barriers</a:t>
            </a:r>
            <a:r>
              <a:rPr lang="de-AT" sz="4000" b="1" dirty="0">
                <a:solidFill>
                  <a:schemeClr val="bg1"/>
                </a:solidFill>
                <a:latin typeface="Quicksand" panose="020B0604020202020204" charset="0"/>
              </a:rPr>
              <a:t/>
            </a:r>
            <a:br>
              <a:rPr lang="de-AT" sz="4000" b="1" dirty="0">
                <a:solidFill>
                  <a:schemeClr val="bg1"/>
                </a:solidFill>
                <a:latin typeface="Quicksand" panose="020B0604020202020204" charset="0"/>
              </a:rPr>
            </a:br>
            <a:r>
              <a:rPr lang="de-AT" sz="2800" dirty="0">
                <a:solidFill>
                  <a:schemeClr val="bg1"/>
                </a:solidFill>
                <a:latin typeface="Quicksand" panose="020B0604020202020204" charset="0"/>
              </a:rPr>
              <a:t>Lack </a:t>
            </a:r>
            <a:r>
              <a:rPr lang="de-AT" sz="2800" dirty="0" err="1">
                <a:solidFill>
                  <a:schemeClr val="bg1"/>
                </a:solidFill>
                <a:latin typeface="Quicksand" panose="020B0604020202020204" charset="0"/>
              </a:rPr>
              <a:t>of</a:t>
            </a:r>
            <a:r>
              <a:rPr lang="de-AT" sz="2800" dirty="0">
                <a:solidFill>
                  <a:schemeClr val="bg1"/>
                </a:solidFill>
                <a:latin typeface="Quicksand" panose="020B0604020202020204" charset="0"/>
              </a:rPr>
              <a:t> </a:t>
            </a:r>
            <a:r>
              <a:rPr lang="de-AT" sz="2800" dirty="0" err="1">
                <a:solidFill>
                  <a:schemeClr val="bg1"/>
                </a:solidFill>
                <a:latin typeface="Quicksand" panose="020B0604020202020204" charset="0"/>
              </a:rPr>
              <a:t>use</a:t>
            </a:r>
            <a:r>
              <a:rPr lang="de-AT" sz="2800" dirty="0">
                <a:solidFill>
                  <a:schemeClr val="bg1"/>
                </a:solidFill>
                <a:latin typeface="Quicksand" panose="020B0604020202020204" charset="0"/>
              </a:rPr>
              <a:t> </a:t>
            </a:r>
            <a:r>
              <a:rPr lang="de-AT" sz="2800" dirty="0" err="1">
                <a:solidFill>
                  <a:schemeClr val="bg1"/>
                </a:solidFill>
                <a:latin typeface="Quicksand" panose="020B0604020202020204" charset="0"/>
              </a:rPr>
              <a:t>or</a:t>
            </a:r>
            <a:r>
              <a:rPr lang="de-AT" sz="2800" dirty="0">
                <a:solidFill>
                  <a:schemeClr val="bg1"/>
                </a:solidFill>
                <a:latin typeface="Quicksand" panose="020B0604020202020204" charset="0"/>
              </a:rPr>
              <a:t> </a:t>
            </a:r>
            <a:r>
              <a:rPr lang="de-AT" sz="2800" dirty="0" err="1">
                <a:solidFill>
                  <a:schemeClr val="bg1"/>
                </a:solidFill>
                <a:latin typeface="Quicksand" panose="020B0604020202020204" charset="0"/>
              </a:rPr>
              <a:t>availability</a:t>
            </a:r>
            <a:r>
              <a:rPr lang="de-AT" sz="2800" dirty="0">
                <a:solidFill>
                  <a:schemeClr val="bg1"/>
                </a:solidFill>
                <a:latin typeface="Quicksand" panose="020B0604020202020204" charset="0"/>
              </a:rPr>
              <a:t> </a:t>
            </a:r>
            <a:r>
              <a:rPr lang="de-AT" sz="2800" dirty="0" err="1">
                <a:solidFill>
                  <a:schemeClr val="bg1"/>
                </a:solidFill>
                <a:latin typeface="Quicksand" panose="020B0604020202020204" charset="0"/>
              </a:rPr>
              <a:t>of</a:t>
            </a:r>
            <a:r>
              <a:rPr lang="de-AT" sz="2800" dirty="0">
                <a:solidFill>
                  <a:schemeClr val="bg1"/>
                </a:solidFill>
                <a:latin typeface="Quicksand" panose="020B0604020202020204" charset="0"/>
              </a:rPr>
              <a:t> </a:t>
            </a:r>
            <a:r>
              <a:rPr lang="de-AT" sz="2800" dirty="0" err="1">
                <a:solidFill>
                  <a:schemeClr val="bg1"/>
                </a:solidFill>
                <a:latin typeface="Quicksand" panose="020B0604020202020204" charset="0"/>
              </a:rPr>
              <a:t>interpreters</a:t>
            </a:r>
            <a:r>
              <a:rPr lang="de-AT" sz="2800" dirty="0">
                <a:solidFill>
                  <a:schemeClr val="bg1"/>
                </a:solidFill>
                <a:latin typeface="Quicksand" panose="020B0604020202020204" charset="0"/>
              </a:rPr>
              <a:t> and </a:t>
            </a:r>
            <a:r>
              <a:rPr lang="de-AT" sz="2800" dirty="0" err="1">
                <a:solidFill>
                  <a:schemeClr val="bg1"/>
                </a:solidFill>
                <a:latin typeface="Quicksand" panose="020B0604020202020204" charset="0"/>
              </a:rPr>
              <a:t>visual</a:t>
            </a:r>
            <a:r>
              <a:rPr lang="de-AT" sz="2800" dirty="0">
                <a:solidFill>
                  <a:schemeClr val="bg1"/>
                </a:solidFill>
                <a:latin typeface="Quicksand" panose="020B0604020202020204" charset="0"/>
              </a:rPr>
              <a:t> </a:t>
            </a:r>
            <a:r>
              <a:rPr lang="de-AT" sz="2800" dirty="0" err="1">
                <a:solidFill>
                  <a:schemeClr val="bg1"/>
                </a:solidFill>
                <a:latin typeface="Quicksand" panose="020B0604020202020204" charset="0"/>
              </a:rPr>
              <a:t>aids</a:t>
            </a:r>
            <a:endParaRPr lang="de-AT" sz="2800" dirty="0">
              <a:solidFill>
                <a:schemeClr val="bg1"/>
              </a:solidFill>
              <a:latin typeface="Quicksand" panose="020B0604020202020204" charset="0"/>
            </a:endParaRPr>
          </a:p>
          <a:p>
            <a:pPr lvl="0"/>
            <a:endParaRPr lang="de-AT" sz="2800" dirty="0" smtClean="0">
              <a:solidFill>
                <a:schemeClr val="bg1"/>
              </a:solidFill>
              <a:latin typeface="Quicksand" panose="020B0604020202020204" charset="0"/>
            </a:endParaRPr>
          </a:p>
          <a:p>
            <a:pPr lvl="0"/>
            <a:endParaRPr lang="de-AT" sz="2800" dirty="0">
              <a:solidFill>
                <a:schemeClr val="bg1"/>
              </a:solidFill>
              <a:latin typeface="Quicksand" panose="020B0604020202020204" charset="0"/>
            </a:endParaRPr>
          </a:p>
          <a:p>
            <a:pPr lvl="0"/>
            <a:r>
              <a:rPr lang="de-AT" sz="4000" b="1" dirty="0" err="1">
                <a:solidFill>
                  <a:schemeClr val="bg1"/>
                </a:solidFill>
                <a:latin typeface="Quicksand" panose="020B0604020202020204" charset="0"/>
              </a:rPr>
              <a:t>Social</a:t>
            </a:r>
            <a:r>
              <a:rPr lang="de-AT" sz="4000" b="1" dirty="0">
                <a:solidFill>
                  <a:schemeClr val="bg1"/>
                </a:solidFill>
                <a:latin typeface="Quicksand" panose="020B0604020202020204" charset="0"/>
              </a:rPr>
              <a:t> </a:t>
            </a:r>
            <a:r>
              <a:rPr lang="de-AT" sz="4000" b="1" dirty="0" err="1">
                <a:solidFill>
                  <a:schemeClr val="bg1"/>
                </a:solidFill>
                <a:latin typeface="Quicksand" panose="020B0604020202020204" charset="0"/>
              </a:rPr>
              <a:t>prejudices</a:t>
            </a:r>
            <a:r>
              <a:rPr lang="de-AT" sz="4000" b="1" dirty="0">
                <a:solidFill>
                  <a:schemeClr val="bg1"/>
                </a:solidFill>
                <a:latin typeface="Quicksand" panose="020B0604020202020204" charset="0"/>
              </a:rPr>
              <a:t/>
            </a:r>
            <a:br>
              <a:rPr lang="de-AT" sz="4000" b="1" dirty="0">
                <a:solidFill>
                  <a:schemeClr val="bg1"/>
                </a:solidFill>
                <a:latin typeface="Quicksand" panose="020B0604020202020204" charset="0"/>
              </a:rPr>
            </a:br>
            <a:r>
              <a:rPr lang="de-AT" sz="2800" dirty="0" err="1">
                <a:solidFill>
                  <a:schemeClr val="bg1"/>
                </a:solidFill>
                <a:latin typeface="Quicksand" panose="020B0604020202020204" charset="0"/>
              </a:rPr>
              <a:t>Exaggerated</a:t>
            </a:r>
            <a:r>
              <a:rPr lang="de-AT" sz="2800" dirty="0">
                <a:solidFill>
                  <a:schemeClr val="bg1"/>
                </a:solidFill>
                <a:latin typeface="Quicksand" panose="020B0604020202020204" charset="0"/>
              </a:rPr>
              <a:t> </a:t>
            </a:r>
            <a:r>
              <a:rPr lang="de-AT" sz="2800" dirty="0" err="1">
                <a:solidFill>
                  <a:schemeClr val="bg1"/>
                </a:solidFill>
                <a:latin typeface="Quicksand" panose="020B0604020202020204" charset="0"/>
              </a:rPr>
              <a:t>expectations</a:t>
            </a:r>
            <a:r>
              <a:rPr lang="de-AT" sz="2800" dirty="0">
                <a:solidFill>
                  <a:schemeClr val="bg1"/>
                </a:solidFill>
                <a:latin typeface="Quicksand" panose="020B0604020202020204" charset="0"/>
              </a:rPr>
              <a:t>, stereotypes, </a:t>
            </a:r>
            <a:r>
              <a:rPr lang="de-AT" sz="2800" dirty="0" err="1">
                <a:solidFill>
                  <a:schemeClr val="bg1"/>
                </a:solidFill>
                <a:latin typeface="Quicksand" panose="020B0604020202020204" charset="0"/>
              </a:rPr>
              <a:t>discrimination</a:t>
            </a:r>
            <a:endParaRPr lang="de-AT" sz="2800" dirty="0">
              <a:solidFill>
                <a:schemeClr val="bg1"/>
              </a:solidFill>
              <a:latin typeface="Quicksand" panose="020B0604020202020204" charset="0"/>
            </a:endParaRPr>
          </a:p>
          <a:p>
            <a:pPr lvl="0"/>
            <a:endParaRPr lang="de-AT" sz="2800" dirty="0" smtClean="0">
              <a:solidFill>
                <a:schemeClr val="bg1"/>
              </a:solidFill>
              <a:latin typeface="Quicksand" panose="020B0604020202020204" charset="0"/>
            </a:endParaRPr>
          </a:p>
          <a:p>
            <a:pPr lvl="0"/>
            <a:endParaRPr lang="de-AT" sz="2800" dirty="0">
              <a:solidFill>
                <a:schemeClr val="bg1"/>
              </a:solidFill>
              <a:latin typeface="Quicksand" panose="020B0604020202020204" charset="0"/>
            </a:endParaRPr>
          </a:p>
          <a:p>
            <a:pPr lvl="0"/>
            <a:r>
              <a:rPr lang="de-AT" sz="4000" b="1" dirty="0" err="1">
                <a:solidFill>
                  <a:schemeClr val="bg1"/>
                </a:solidFill>
                <a:latin typeface="Quicksand" panose="020B0604020202020204" charset="0"/>
              </a:rPr>
              <a:t>Overcoming</a:t>
            </a:r>
            <a:r>
              <a:rPr lang="de-AT" sz="4000" b="1" dirty="0">
                <a:solidFill>
                  <a:schemeClr val="bg1"/>
                </a:solidFill>
                <a:latin typeface="Quicksand" panose="020B0604020202020204" charset="0"/>
              </a:rPr>
              <a:t> </a:t>
            </a:r>
            <a:r>
              <a:rPr lang="de-AT" sz="4000" b="1" dirty="0" err="1">
                <a:solidFill>
                  <a:schemeClr val="bg1"/>
                </a:solidFill>
                <a:latin typeface="Quicksand" panose="020B0604020202020204" charset="0"/>
              </a:rPr>
              <a:t>these</a:t>
            </a:r>
            <a:r>
              <a:rPr lang="de-AT" sz="4000" b="1" dirty="0">
                <a:solidFill>
                  <a:schemeClr val="bg1"/>
                </a:solidFill>
                <a:latin typeface="Quicksand" panose="020B0604020202020204" charset="0"/>
              </a:rPr>
              <a:t> </a:t>
            </a:r>
            <a:r>
              <a:rPr lang="de-AT" sz="4000" b="1" dirty="0" err="1">
                <a:solidFill>
                  <a:schemeClr val="bg1"/>
                </a:solidFill>
                <a:latin typeface="Quicksand" panose="020B0604020202020204" charset="0"/>
              </a:rPr>
              <a:t>hurdles</a:t>
            </a:r>
            <a:r>
              <a:rPr lang="de-AT" sz="4000" b="1" dirty="0">
                <a:solidFill>
                  <a:schemeClr val="bg1"/>
                </a:solidFill>
                <a:latin typeface="Quicksand" panose="020B0604020202020204" charset="0"/>
              </a:rPr>
              <a:t> </a:t>
            </a:r>
            <a:r>
              <a:rPr lang="de-AT" sz="4000" b="1" dirty="0" err="1">
                <a:solidFill>
                  <a:schemeClr val="bg1"/>
                </a:solidFill>
                <a:latin typeface="Quicksand" panose="020B0604020202020204" charset="0"/>
              </a:rPr>
              <a:t>requires</a:t>
            </a:r>
            <a:r>
              <a:rPr lang="de-AT" sz="4000" b="1" dirty="0">
                <a:solidFill>
                  <a:schemeClr val="bg1"/>
                </a:solidFill>
                <a:latin typeface="Quicksand" panose="020B0604020202020204" charset="0"/>
              </a:rPr>
              <a:t>:</a:t>
            </a:r>
            <a:br>
              <a:rPr lang="de-AT" sz="4000" b="1" dirty="0">
                <a:solidFill>
                  <a:schemeClr val="bg1"/>
                </a:solidFill>
                <a:latin typeface="Quicksand" panose="020B0604020202020204" charset="0"/>
              </a:rPr>
            </a:br>
            <a:r>
              <a:rPr lang="de-AT" sz="4000" b="1" dirty="0">
                <a:solidFill>
                  <a:schemeClr val="bg1"/>
                </a:solidFill>
                <a:latin typeface="Quicksand" panose="020B0604020202020204" charset="0"/>
              </a:rPr>
              <a:t> </a:t>
            </a:r>
            <a:r>
              <a:rPr lang="de-AT" sz="2800" dirty="0">
                <a:solidFill>
                  <a:schemeClr val="bg1"/>
                </a:solidFill>
                <a:latin typeface="Quicksand" panose="020B0604020202020204" charset="0"/>
              </a:rPr>
              <a:t>inclusive </a:t>
            </a:r>
            <a:r>
              <a:rPr lang="de-AT" sz="2800" dirty="0" err="1">
                <a:solidFill>
                  <a:schemeClr val="bg1"/>
                </a:solidFill>
                <a:latin typeface="Quicksand" panose="020B0604020202020204" charset="0"/>
              </a:rPr>
              <a:t>structures</a:t>
            </a:r>
            <a:r>
              <a:rPr lang="de-AT" sz="2800" dirty="0">
                <a:solidFill>
                  <a:schemeClr val="bg1"/>
                </a:solidFill>
                <a:latin typeface="Quicksand" panose="020B0604020202020204" charset="0"/>
              </a:rPr>
              <a:t>, </a:t>
            </a:r>
            <a:r>
              <a:rPr lang="de-AT" sz="2800" dirty="0" err="1">
                <a:solidFill>
                  <a:schemeClr val="bg1"/>
                </a:solidFill>
                <a:latin typeface="Quicksand" panose="020B0604020202020204" charset="0"/>
              </a:rPr>
              <a:t>sensitization</a:t>
            </a:r>
            <a:r>
              <a:rPr lang="de-AT" sz="2800" dirty="0">
                <a:solidFill>
                  <a:schemeClr val="bg1"/>
                </a:solidFill>
                <a:latin typeface="Quicksand" panose="020B0604020202020204" charset="0"/>
              </a:rPr>
              <a:t> and </a:t>
            </a:r>
            <a:r>
              <a:rPr lang="de-AT" sz="2800" dirty="0" err="1">
                <a:solidFill>
                  <a:schemeClr val="bg1"/>
                </a:solidFill>
                <a:latin typeface="Quicksand" panose="020B0604020202020204" charset="0"/>
              </a:rPr>
              <a:t>empowerment</a:t>
            </a:r>
            <a:endParaRPr sz="2800" dirty="0">
              <a:solidFill>
                <a:schemeClr val="dk1"/>
              </a:solidFill>
              <a:latin typeface="Calibri"/>
              <a:ea typeface="Calibri"/>
              <a:cs typeface="Calibri"/>
              <a:sym typeface="Calibri"/>
            </a:endParaRPr>
          </a:p>
        </p:txBody>
      </p:sp>
      <p:pic>
        <p:nvPicPr>
          <p:cNvPr id="9" name="Grafik 8"/>
          <p:cNvPicPr>
            <a:picLocks noChangeAspect="1"/>
          </p:cNvPicPr>
          <p:nvPr/>
        </p:nvPicPr>
        <p:blipFill>
          <a:blip r:embed="rId4"/>
          <a:stretch>
            <a:fillRect/>
          </a:stretch>
        </p:blipFill>
        <p:spPr>
          <a:xfrm>
            <a:off x="376900" y="5671885"/>
            <a:ext cx="2147009" cy="190213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0" name="Google Shape;111;p3">
            <a:extLst>
              <a:ext uri="{FF2B5EF4-FFF2-40B4-BE49-F238E27FC236}">
                <a16:creationId xmlns:a16="http://schemas.microsoft.com/office/drawing/2014/main" id="{CAE7A2AB-7E2D-4CB5-DBD8-6FAE7DD203B7}"/>
              </a:ext>
            </a:extLst>
          </p:cNvPr>
          <p:cNvSpPr/>
          <p:nvPr/>
        </p:nvSpPr>
        <p:spPr>
          <a:xfrm>
            <a:off x="-373833" y="136704"/>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pic>
        <p:nvPicPr>
          <p:cNvPr id="2" name="Grafik 1"/>
          <p:cNvPicPr>
            <a:picLocks noChangeAspect="1"/>
          </p:cNvPicPr>
          <p:nvPr/>
        </p:nvPicPr>
        <p:blipFill>
          <a:blip r:embed="rId6"/>
          <a:stretch>
            <a:fillRect/>
          </a:stretch>
        </p:blipFill>
        <p:spPr>
          <a:xfrm>
            <a:off x="388788" y="3148019"/>
            <a:ext cx="2070327" cy="205398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4" name="Grafik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810418" y="2022900"/>
            <a:ext cx="3830971" cy="574358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7699366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0D9C30C7-8F9C-9668-4B43-7EB50F9A5A01}"/>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8A52C9D1-B2F3-4731-FADB-159086DE05E3}"/>
              </a:ext>
            </a:extLst>
          </p:cNvPr>
          <p:cNvGrpSpPr/>
          <p:nvPr/>
        </p:nvGrpSpPr>
        <p:grpSpPr>
          <a:xfrm>
            <a:off x="2961565" y="-216991"/>
            <a:ext cx="15326435" cy="10503991"/>
            <a:chOff x="0" y="-57150"/>
            <a:chExt cx="769602" cy="2766483"/>
          </a:xfrm>
        </p:grpSpPr>
        <p:sp>
          <p:nvSpPr>
            <p:cNvPr id="108" name="Google Shape;108;p12">
              <a:extLst>
                <a:ext uri="{FF2B5EF4-FFF2-40B4-BE49-F238E27FC236}">
                  <a16:creationId xmlns:a16="http://schemas.microsoft.com/office/drawing/2014/main" id="{867EC0E1-A5B6-C238-8E4D-42BBC3FC5022}"/>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EB1D166D-79BB-23B7-65F8-6C49AC664C8C}"/>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1" name="Google Shape;111;p12">
            <a:extLst>
              <a:ext uri="{FF2B5EF4-FFF2-40B4-BE49-F238E27FC236}">
                <a16:creationId xmlns:a16="http://schemas.microsoft.com/office/drawing/2014/main" id="{145D0702-9ECC-2D0E-443F-E8C2802E0C08}"/>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4024268A-25E7-0F5B-4557-703418CE8EA7}"/>
              </a:ext>
            </a:extLst>
          </p:cNvPr>
          <p:cNvSpPr txBox="1"/>
          <p:nvPr/>
        </p:nvSpPr>
        <p:spPr>
          <a:xfrm>
            <a:off x="3988725" y="731850"/>
            <a:ext cx="13789824" cy="1455600"/>
          </a:xfrm>
          <a:prstGeom prst="rect">
            <a:avLst/>
          </a:prstGeom>
          <a:noFill/>
          <a:ln>
            <a:noFill/>
          </a:ln>
        </p:spPr>
        <p:txBody>
          <a:bodyPr spcFirstLastPara="1" wrap="square" lIns="91425" tIns="91425" rIns="91425" bIns="91425" anchor="t" anchorCtr="0">
            <a:noAutofit/>
          </a:bodyPr>
          <a:lstStyle/>
          <a:p>
            <a:r>
              <a:rPr lang="de-DE" sz="5400" spc="300" dirty="0" err="1">
                <a:solidFill>
                  <a:schemeClr val="bg1"/>
                </a:solidFill>
                <a:latin typeface="Anton" panose="020B0604020202020204" charset="0"/>
                <a:ea typeface="Calibri"/>
                <a:cs typeface="Calibri"/>
                <a:sym typeface="Calibri"/>
              </a:rPr>
              <a:t>Discussion</a:t>
            </a:r>
            <a:r>
              <a:rPr lang="de-DE" sz="5400" spc="300" dirty="0">
                <a:solidFill>
                  <a:schemeClr val="bg1"/>
                </a:solidFill>
                <a:latin typeface="Anton" panose="020B0604020202020204" charset="0"/>
                <a:ea typeface="Calibri"/>
                <a:cs typeface="Calibri"/>
                <a:sym typeface="Calibri"/>
              </a:rPr>
              <a:t>, </a:t>
            </a:r>
            <a:r>
              <a:rPr lang="de-DE" sz="5400" spc="300" dirty="0" err="1">
                <a:solidFill>
                  <a:schemeClr val="bg1"/>
                </a:solidFill>
                <a:latin typeface="Anton" panose="020B0604020202020204" charset="0"/>
                <a:ea typeface="Calibri"/>
                <a:cs typeface="Calibri"/>
                <a:sym typeface="Calibri"/>
              </a:rPr>
              <a:t>group</a:t>
            </a:r>
            <a:r>
              <a:rPr lang="de-DE" sz="5400" spc="300" dirty="0">
                <a:solidFill>
                  <a:schemeClr val="bg1"/>
                </a:solidFill>
                <a:latin typeface="Anton" panose="020B0604020202020204" charset="0"/>
                <a:ea typeface="Calibri"/>
                <a:cs typeface="Calibri"/>
                <a:sym typeface="Calibri"/>
              </a:rPr>
              <a:t> </a:t>
            </a:r>
            <a:r>
              <a:rPr lang="de-DE" sz="5400" spc="300" dirty="0" err="1">
                <a:solidFill>
                  <a:schemeClr val="bg1"/>
                </a:solidFill>
                <a:latin typeface="Anton" panose="020B0604020202020204" charset="0"/>
                <a:ea typeface="Calibri"/>
                <a:cs typeface="Calibri"/>
                <a:sym typeface="Calibri"/>
              </a:rPr>
              <a:t>work</a:t>
            </a:r>
            <a:r>
              <a:rPr lang="de-DE" sz="5400" spc="300" dirty="0">
                <a:solidFill>
                  <a:schemeClr val="bg1"/>
                </a:solidFill>
                <a:latin typeface="Anton" panose="020B0604020202020204" charset="0"/>
                <a:ea typeface="Calibri"/>
                <a:cs typeface="Calibri"/>
                <a:sym typeface="Calibri"/>
              </a:rPr>
              <a:t>, </a:t>
            </a:r>
            <a:r>
              <a:rPr lang="de-DE" sz="5400" spc="300" dirty="0" err="1">
                <a:solidFill>
                  <a:schemeClr val="bg1"/>
                </a:solidFill>
                <a:latin typeface="Anton" panose="020B0604020202020204" charset="0"/>
                <a:ea typeface="Calibri"/>
                <a:cs typeface="Calibri"/>
                <a:sym typeface="Calibri"/>
              </a:rPr>
              <a:t>exchange</a:t>
            </a:r>
            <a:endParaRPr lang="de-DE" sz="5400" b="1" spc="600" dirty="0">
              <a:solidFill>
                <a:schemeClr val="bg1"/>
              </a:solidFill>
              <a:latin typeface="Anton" panose="020B0604020202020204" charset="0"/>
              <a:ea typeface="Calibri"/>
              <a:cs typeface="Calibri"/>
              <a:sym typeface="Calibri"/>
            </a:endParaRPr>
          </a:p>
        </p:txBody>
      </p:sp>
      <p:sp>
        <p:nvSpPr>
          <p:cNvPr id="113" name="Google Shape;113;p12">
            <a:extLst>
              <a:ext uri="{FF2B5EF4-FFF2-40B4-BE49-F238E27FC236}">
                <a16:creationId xmlns:a16="http://schemas.microsoft.com/office/drawing/2014/main" id="{C438D046-D712-7CC8-8D64-DF8EC080552D}"/>
              </a:ext>
            </a:extLst>
          </p:cNvPr>
          <p:cNvSpPr txBox="1"/>
          <p:nvPr/>
        </p:nvSpPr>
        <p:spPr>
          <a:xfrm>
            <a:off x="3988725" y="4114696"/>
            <a:ext cx="14070990" cy="2057607"/>
          </a:xfrm>
          <a:prstGeom prst="rect">
            <a:avLst/>
          </a:prstGeom>
          <a:noFill/>
          <a:ln>
            <a:noFill/>
          </a:ln>
        </p:spPr>
        <p:txBody>
          <a:bodyPr spcFirstLastPara="1" wrap="square" lIns="91425" tIns="91425" rIns="91425" bIns="91425" anchor="t" anchorCtr="0">
            <a:noAutofit/>
          </a:bodyPr>
          <a:lstStyle/>
          <a:p>
            <a:pPr lvl="0"/>
            <a:r>
              <a:rPr lang="de-AT" sz="4000" b="1" dirty="0">
                <a:solidFill>
                  <a:schemeClr val="bg1"/>
                </a:solidFill>
              </a:rPr>
              <a:t>Questions: 
</a:t>
            </a:r>
            <a:r>
              <a:rPr lang="de-AT" sz="4000" dirty="0" err="1">
                <a:solidFill>
                  <a:schemeClr val="bg1"/>
                </a:solidFill>
                <a:latin typeface="Quicksand" panose="020B0604020202020204" charset="0"/>
              </a:rPr>
              <a:t>How</a:t>
            </a:r>
            <a:r>
              <a:rPr lang="de-AT" sz="4000" dirty="0">
                <a:solidFill>
                  <a:schemeClr val="bg1"/>
                </a:solidFill>
                <a:latin typeface="Quicksand" panose="020B0604020202020204" charset="0"/>
              </a:rPr>
              <a:t> </a:t>
            </a:r>
            <a:r>
              <a:rPr lang="de-AT" sz="4000" dirty="0" err="1">
                <a:solidFill>
                  <a:schemeClr val="bg1"/>
                </a:solidFill>
                <a:latin typeface="Quicksand" panose="020B0604020202020204" charset="0"/>
              </a:rPr>
              <a:t>can</a:t>
            </a:r>
            <a:r>
              <a:rPr lang="de-AT" sz="4000" dirty="0">
                <a:solidFill>
                  <a:schemeClr val="bg1"/>
                </a:solidFill>
                <a:latin typeface="Quicksand" panose="020B0604020202020204" charset="0"/>
              </a:rPr>
              <a:t> </a:t>
            </a:r>
            <a:r>
              <a:rPr lang="de-AT" sz="4000" dirty="0" err="1">
                <a:solidFill>
                  <a:schemeClr val="bg1"/>
                </a:solidFill>
                <a:latin typeface="Quicksand" panose="020B0604020202020204" charset="0"/>
              </a:rPr>
              <a:t>more</a:t>
            </a:r>
            <a:r>
              <a:rPr lang="de-AT" sz="4000" dirty="0">
                <a:solidFill>
                  <a:schemeClr val="bg1"/>
                </a:solidFill>
                <a:latin typeface="Quicksand" panose="020B0604020202020204" charset="0"/>
              </a:rPr>
              <a:t> inclusive </a:t>
            </a:r>
            <a:r>
              <a:rPr lang="de-AT" sz="4000" dirty="0" err="1">
                <a:solidFill>
                  <a:schemeClr val="bg1"/>
                </a:solidFill>
                <a:latin typeface="Quicksand" panose="020B0604020202020204" charset="0"/>
              </a:rPr>
              <a:t>structures</a:t>
            </a:r>
            <a:r>
              <a:rPr lang="de-AT" sz="4000" dirty="0">
                <a:solidFill>
                  <a:schemeClr val="bg1"/>
                </a:solidFill>
                <a:latin typeface="Quicksand" panose="020B0604020202020204" charset="0"/>
              </a:rPr>
              <a:t> </a:t>
            </a:r>
            <a:r>
              <a:rPr lang="de-AT" sz="4000" dirty="0" err="1">
                <a:solidFill>
                  <a:schemeClr val="bg1"/>
                </a:solidFill>
                <a:latin typeface="Quicksand" panose="020B0604020202020204" charset="0"/>
              </a:rPr>
              <a:t>be</a:t>
            </a:r>
            <a:r>
              <a:rPr lang="de-AT" sz="4000" dirty="0">
                <a:solidFill>
                  <a:schemeClr val="bg1"/>
                </a:solidFill>
                <a:latin typeface="Quicksand" panose="020B0604020202020204" charset="0"/>
              </a:rPr>
              <a:t> </a:t>
            </a:r>
            <a:r>
              <a:rPr lang="de-AT" sz="4000" dirty="0" err="1">
                <a:solidFill>
                  <a:schemeClr val="bg1"/>
                </a:solidFill>
                <a:latin typeface="Quicksand" panose="020B0604020202020204" charset="0"/>
              </a:rPr>
              <a:t>created</a:t>
            </a:r>
            <a:r>
              <a:rPr lang="de-AT" sz="4000" dirty="0">
                <a:solidFill>
                  <a:schemeClr val="bg1"/>
                </a:solidFill>
                <a:latin typeface="Quicksand" panose="020B0604020202020204" charset="0"/>
              </a:rPr>
              <a:t>? 
</a:t>
            </a:r>
            <a:r>
              <a:rPr lang="de-AT" sz="4000" dirty="0" err="1">
                <a:solidFill>
                  <a:schemeClr val="bg1"/>
                </a:solidFill>
                <a:latin typeface="Quicksand" panose="020B0604020202020204" charset="0"/>
              </a:rPr>
              <a:t>How</a:t>
            </a:r>
            <a:r>
              <a:rPr lang="de-AT" sz="4000" dirty="0">
                <a:solidFill>
                  <a:schemeClr val="bg1"/>
                </a:solidFill>
                <a:latin typeface="Quicksand" panose="020B0604020202020204" charset="0"/>
              </a:rPr>
              <a:t> </a:t>
            </a:r>
            <a:r>
              <a:rPr lang="de-AT" sz="4000" dirty="0" err="1">
                <a:solidFill>
                  <a:schemeClr val="bg1"/>
                </a:solidFill>
                <a:latin typeface="Quicksand" panose="020B0604020202020204" charset="0"/>
              </a:rPr>
              <a:t>can</a:t>
            </a:r>
            <a:r>
              <a:rPr lang="de-AT" sz="4000" dirty="0">
                <a:solidFill>
                  <a:schemeClr val="bg1"/>
                </a:solidFill>
                <a:latin typeface="Quicksand" panose="020B0604020202020204" charset="0"/>
              </a:rPr>
              <a:t> </a:t>
            </a:r>
            <a:r>
              <a:rPr lang="de-AT" sz="4000" dirty="0" err="1">
                <a:solidFill>
                  <a:schemeClr val="bg1"/>
                </a:solidFill>
                <a:latin typeface="Quicksand" panose="020B0604020202020204" charset="0"/>
              </a:rPr>
              <a:t>communication</a:t>
            </a:r>
            <a:r>
              <a:rPr lang="de-AT" sz="4000" dirty="0">
                <a:solidFill>
                  <a:schemeClr val="bg1"/>
                </a:solidFill>
                <a:latin typeface="Quicksand" panose="020B0604020202020204" charset="0"/>
              </a:rPr>
              <a:t> </a:t>
            </a:r>
            <a:r>
              <a:rPr lang="de-AT" sz="4000" dirty="0" err="1">
                <a:solidFill>
                  <a:schemeClr val="bg1"/>
                </a:solidFill>
                <a:latin typeface="Quicksand" panose="020B0604020202020204" charset="0"/>
              </a:rPr>
              <a:t>be</a:t>
            </a:r>
            <a:r>
              <a:rPr lang="de-AT" sz="4000" dirty="0">
                <a:solidFill>
                  <a:schemeClr val="bg1"/>
                </a:solidFill>
                <a:latin typeface="Quicksand" panose="020B0604020202020204" charset="0"/>
              </a:rPr>
              <a:t> </a:t>
            </a:r>
            <a:r>
              <a:rPr lang="de-AT" sz="4000" dirty="0" err="1">
                <a:solidFill>
                  <a:schemeClr val="bg1"/>
                </a:solidFill>
                <a:latin typeface="Quicksand" panose="020B0604020202020204" charset="0"/>
              </a:rPr>
              <a:t>made</a:t>
            </a:r>
            <a:r>
              <a:rPr lang="de-AT" sz="4000" dirty="0">
                <a:solidFill>
                  <a:schemeClr val="bg1"/>
                </a:solidFill>
                <a:latin typeface="Quicksand" panose="020B0604020202020204" charset="0"/>
              </a:rPr>
              <a:t> </a:t>
            </a:r>
            <a:r>
              <a:rPr lang="de-AT" sz="4000" dirty="0" err="1">
                <a:solidFill>
                  <a:schemeClr val="bg1"/>
                </a:solidFill>
                <a:latin typeface="Quicksand" panose="020B0604020202020204" charset="0"/>
              </a:rPr>
              <a:t>more</a:t>
            </a:r>
            <a:r>
              <a:rPr lang="de-AT" sz="4000" dirty="0">
                <a:solidFill>
                  <a:schemeClr val="bg1"/>
                </a:solidFill>
                <a:latin typeface="Quicksand" panose="020B0604020202020204" charset="0"/>
              </a:rPr>
              <a:t> inclusive</a:t>
            </a:r>
            <a:r>
              <a:rPr lang="de-AT" sz="4000" dirty="0" smtClean="0">
                <a:solidFill>
                  <a:schemeClr val="bg1"/>
                </a:solidFill>
                <a:latin typeface="Quicksand" panose="020B0604020202020204" charset="0"/>
              </a:rPr>
              <a:t>?</a:t>
            </a:r>
          </a:p>
        </p:txBody>
      </p:sp>
      <p:sp>
        <p:nvSpPr>
          <p:cNvPr id="2" name="Rechteck 1"/>
          <p:cNvSpPr/>
          <p:nvPr/>
        </p:nvSpPr>
        <p:spPr>
          <a:xfrm>
            <a:off x="3988725" y="2381631"/>
            <a:ext cx="10950434" cy="769441"/>
          </a:xfrm>
          <a:prstGeom prst="rect">
            <a:avLst/>
          </a:prstGeom>
        </p:spPr>
        <p:txBody>
          <a:bodyPr wrap="none">
            <a:spAutoFit/>
          </a:bodyPr>
          <a:lstStyle/>
          <a:p>
            <a:pPr lvl="0"/>
            <a:r>
              <a:rPr lang="de-AT" sz="4400" b="1" dirty="0" err="1">
                <a:solidFill>
                  <a:schemeClr val="bg1"/>
                </a:solidFill>
                <a:latin typeface="Quicksand" panose="020B0604020202020204" charset="0"/>
              </a:rPr>
              <a:t>What</a:t>
            </a:r>
            <a:r>
              <a:rPr lang="de-AT" sz="4400" b="1" dirty="0">
                <a:solidFill>
                  <a:schemeClr val="bg1"/>
                </a:solidFill>
                <a:latin typeface="Quicksand" panose="020B0604020202020204" charset="0"/>
              </a:rPr>
              <a:t> </a:t>
            </a:r>
            <a:r>
              <a:rPr lang="de-AT" sz="4400" b="1" dirty="0" err="1">
                <a:solidFill>
                  <a:schemeClr val="bg1"/>
                </a:solidFill>
                <a:latin typeface="Quicksand" panose="020B0604020202020204" charset="0"/>
              </a:rPr>
              <a:t>barriers</a:t>
            </a:r>
            <a:r>
              <a:rPr lang="de-AT" sz="4400" b="1" dirty="0">
                <a:solidFill>
                  <a:schemeClr val="bg1"/>
                </a:solidFill>
                <a:latin typeface="Quicksand" panose="020B0604020202020204" charset="0"/>
              </a:rPr>
              <a:t> </a:t>
            </a:r>
            <a:r>
              <a:rPr lang="de-AT" sz="4400" b="1" dirty="0" err="1">
                <a:solidFill>
                  <a:schemeClr val="bg1"/>
                </a:solidFill>
                <a:latin typeface="Quicksand" panose="020B0604020202020204" charset="0"/>
              </a:rPr>
              <a:t>exist</a:t>
            </a:r>
            <a:r>
              <a:rPr lang="de-AT" sz="4400" b="1" dirty="0">
                <a:solidFill>
                  <a:schemeClr val="bg1"/>
                </a:solidFill>
                <a:latin typeface="Quicksand" panose="020B0604020202020204" charset="0"/>
              </a:rPr>
              <a:t> in </a:t>
            </a:r>
            <a:r>
              <a:rPr lang="de-AT" sz="4400" b="1" dirty="0" err="1">
                <a:solidFill>
                  <a:schemeClr val="bg1"/>
                </a:solidFill>
                <a:latin typeface="Quicksand" panose="020B0604020202020204" charset="0"/>
              </a:rPr>
              <a:t>my</a:t>
            </a:r>
            <a:r>
              <a:rPr lang="de-AT" sz="4400" b="1" dirty="0">
                <a:solidFill>
                  <a:schemeClr val="bg1"/>
                </a:solidFill>
                <a:latin typeface="Quicksand" panose="020B0604020202020204" charset="0"/>
              </a:rPr>
              <a:t> </a:t>
            </a:r>
            <a:r>
              <a:rPr lang="de-AT" sz="4400" b="1" dirty="0" err="1">
                <a:solidFill>
                  <a:schemeClr val="bg1"/>
                </a:solidFill>
                <a:latin typeface="Quicksand" panose="020B0604020202020204" charset="0"/>
              </a:rPr>
              <a:t>environment</a:t>
            </a:r>
            <a:r>
              <a:rPr lang="de-AT" sz="4400" b="1" dirty="0">
                <a:solidFill>
                  <a:schemeClr val="bg1"/>
                </a:solidFill>
                <a:latin typeface="Quicksand" panose="020B0604020202020204" charset="0"/>
              </a:rPr>
              <a:t>?</a:t>
            </a:r>
            <a:endParaRPr lang="de-AT" sz="4400" dirty="0">
              <a:solidFill>
                <a:schemeClr val="bg1"/>
              </a:solidFill>
            </a:endParaRPr>
          </a:p>
        </p:txBody>
      </p:sp>
      <p:pic>
        <p:nvPicPr>
          <p:cNvPr id="10" name="Grafik 9" descr="Ein Bild, das Waffe, Schlagring enthält.&#10;&#10;KI-generierte Inhalte können fehlerhaft sein.">
            <a:extLst>
              <a:ext uri="{FF2B5EF4-FFF2-40B4-BE49-F238E27FC236}">
                <a16:creationId xmlns:a16="http://schemas.microsoft.com/office/drawing/2014/main" id="{AEEECD45-64C0-4A6C-A037-08646D424A70}"/>
              </a:ext>
            </a:extLst>
          </p:cNvPr>
          <p:cNvPicPr>
            <a:picLocks noChangeAspect="1"/>
          </p:cNvPicPr>
          <p:nvPr/>
        </p:nvPicPr>
        <p:blipFill>
          <a:blip r:embed="rId4"/>
          <a:stretch>
            <a:fillRect/>
          </a:stretch>
        </p:blipFill>
        <p:spPr>
          <a:xfrm>
            <a:off x="239154" y="4780251"/>
            <a:ext cx="2422501" cy="242250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3" name="Rechteck 2"/>
          <p:cNvSpPr/>
          <p:nvPr/>
        </p:nvSpPr>
        <p:spPr>
          <a:xfrm>
            <a:off x="4136855" y="6002423"/>
            <a:ext cx="12093746" cy="1200329"/>
          </a:xfrm>
          <a:prstGeom prst="rect">
            <a:avLst/>
          </a:prstGeom>
        </p:spPr>
        <p:txBody>
          <a:bodyPr wrap="square">
            <a:spAutoFit/>
          </a:bodyPr>
          <a:lstStyle/>
          <a:p>
            <a:pPr lvl="0"/>
            <a:endParaRPr lang="de-AT" sz="3200" dirty="0">
              <a:solidFill>
                <a:schemeClr val="bg1"/>
              </a:solidFill>
              <a:latin typeface="Quicksand" panose="020B0604020202020204" charset="0"/>
            </a:endParaRPr>
          </a:p>
          <a:p>
            <a:pPr lvl="0"/>
            <a:endParaRPr lang="de-AT" sz="4000" b="1" dirty="0">
              <a:solidFill>
                <a:schemeClr val="bg1"/>
              </a:solidFill>
              <a:latin typeface="Quicksand" panose="020B0604020202020204" charset="0"/>
            </a:endParaRPr>
          </a:p>
        </p:txBody>
      </p:sp>
      <p:sp>
        <p:nvSpPr>
          <p:cNvPr id="12" name="Google Shape;111;p3">
            <a:extLst>
              <a:ext uri="{FF2B5EF4-FFF2-40B4-BE49-F238E27FC236}">
                <a16:creationId xmlns:a16="http://schemas.microsoft.com/office/drawing/2014/main" id="{CAE7A2AB-7E2D-4CB5-DBD8-6FAE7DD203B7}"/>
              </a:ext>
            </a:extLst>
          </p:cNvPr>
          <p:cNvSpPr/>
          <p:nvPr/>
        </p:nvSpPr>
        <p:spPr>
          <a:xfrm>
            <a:off x="-60757" y="120238"/>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pic>
        <p:nvPicPr>
          <p:cNvPr id="6" name="Grafik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879955" y="6898794"/>
            <a:ext cx="2347413" cy="234741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7" name="Grafik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23011" y="6858382"/>
            <a:ext cx="3760717" cy="250604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8" name="Pfeil nach rechts 7"/>
          <p:cNvSpPr/>
          <p:nvPr/>
        </p:nvSpPr>
        <p:spPr>
          <a:xfrm>
            <a:off x="10624782" y="7700208"/>
            <a:ext cx="1097280" cy="744583"/>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Tree>
    <p:extLst>
      <p:ext uri="{BB962C8B-B14F-4D97-AF65-F5344CB8AC3E}">
        <p14:creationId xmlns:p14="http://schemas.microsoft.com/office/powerpoint/2010/main" val="40768088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0D9C30C7-8F9C-9668-4B43-7EB50F9A5A01}"/>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8A52C9D1-B2F3-4731-FADB-159086DE05E3}"/>
              </a:ext>
            </a:extLst>
          </p:cNvPr>
          <p:cNvGrpSpPr/>
          <p:nvPr/>
        </p:nvGrpSpPr>
        <p:grpSpPr>
          <a:xfrm>
            <a:off x="2961565" y="-216991"/>
            <a:ext cx="15326435" cy="10503991"/>
            <a:chOff x="0" y="-57150"/>
            <a:chExt cx="769602" cy="2766483"/>
          </a:xfrm>
        </p:grpSpPr>
        <p:sp>
          <p:nvSpPr>
            <p:cNvPr id="108" name="Google Shape;108;p12">
              <a:extLst>
                <a:ext uri="{FF2B5EF4-FFF2-40B4-BE49-F238E27FC236}">
                  <a16:creationId xmlns:a16="http://schemas.microsoft.com/office/drawing/2014/main" id="{867EC0E1-A5B6-C238-8E4D-42BBC3FC5022}"/>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EB1D166D-79BB-23B7-65F8-6C49AC664C8C}"/>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p:txBody>
        </p:sp>
      </p:grpSp>
      <p:sp>
        <p:nvSpPr>
          <p:cNvPr id="111" name="Google Shape;111;p12">
            <a:extLst>
              <a:ext uri="{FF2B5EF4-FFF2-40B4-BE49-F238E27FC236}">
                <a16:creationId xmlns:a16="http://schemas.microsoft.com/office/drawing/2014/main" id="{145D0702-9ECC-2D0E-443F-E8C2802E0C08}"/>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0" name="Grafik 9" descr="Ein Bild, das Waffe, Schlagring enthält.&#10;&#10;KI-generierte Inhalte können fehlerhaft sein.">
            <a:extLst>
              <a:ext uri="{FF2B5EF4-FFF2-40B4-BE49-F238E27FC236}">
                <a16:creationId xmlns:a16="http://schemas.microsoft.com/office/drawing/2014/main" id="{AEEECD45-64C0-4A6C-A037-08646D424A70}"/>
              </a:ext>
            </a:extLst>
          </p:cNvPr>
          <p:cNvPicPr>
            <a:picLocks noChangeAspect="1"/>
          </p:cNvPicPr>
          <p:nvPr/>
        </p:nvPicPr>
        <p:blipFill>
          <a:blip r:embed="rId4"/>
          <a:stretch>
            <a:fillRect/>
          </a:stretch>
        </p:blipFill>
        <p:spPr>
          <a:xfrm>
            <a:off x="284487" y="4400137"/>
            <a:ext cx="2422501" cy="242250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3" name="Rechteck 2"/>
          <p:cNvSpPr/>
          <p:nvPr/>
        </p:nvSpPr>
        <p:spPr>
          <a:xfrm>
            <a:off x="4074824" y="973508"/>
            <a:ext cx="13984891" cy="8463855"/>
          </a:xfrm>
          <a:prstGeom prst="rect">
            <a:avLst/>
          </a:prstGeom>
        </p:spPr>
        <p:txBody>
          <a:bodyPr wrap="square">
            <a:spAutoFit/>
          </a:bodyPr>
          <a:lstStyle/>
          <a:p>
            <a:pPr lvl="0"/>
            <a:r>
              <a:rPr lang="de-AT" sz="6000" spc="300" dirty="0" err="1">
                <a:solidFill>
                  <a:schemeClr val="bg1"/>
                </a:solidFill>
                <a:latin typeface="Anton" panose="020B0604020202020204" charset="0"/>
              </a:rPr>
              <a:t>Developing</a:t>
            </a:r>
            <a:r>
              <a:rPr lang="de-AT" sz="6000" spc="300" dirty="0">
                <a:solidFill>
                  <a:schemeClr val="bg1"/>
                </a:solidFill>
                <a:latin typeface="Anton" panose="020B0604020202020204" charset="0"/>
              </a:rPr>
              <a:t> </a:t>
            </a:r>
            <a:r>
              <a:rPr lang="de-AT" sz="6000" spc="300" dirty="0" err="1">
                <a:solidFill>
                  <a:schemeClr val="bg1"/>
                </a:solidFill>
                <a:latin typeface="Anton" panose="020B0604020202020204" charset="0"/>
              </a:rPr>
              <a:t>solutions</a:t>
            </a:r>
            <a:endParaRPr lang="de-AT" sz="3200" spc="300" dirty="0">
              <a:solidFill>
                <a:schemeClr val="bg1"/>
              </a:solidFill>
              <a:latin typeface="Anton" panose="020B0604020202020204" charset="0"/>
            </a:endParaRPr>
          </a:p>
          <a:p>
            <a:pPr lvl="0"/>
            <a:endParaRPr lang="de-AT" sz="3200" dirty="0">
              <a:solidFill>
                <a:schemeClr val="bg1"/>
              </a:solidFill>
              <a:latin typeface="Quicksand" panose="020B0604020202020204" charset="0"/>
            </a:endParaRPr>
          </a:p>
          <a:p>
            <a:pPr lvl="0"/>
            <a:r>
              <a:rPr lang="de-DE" sz="3600" b="1" dirty="0" err="1">
                <a:solidFill>
                  <a:schemeClr val="bg1"/>
                </a:solidFill>
                <a:latin typeface="Quicksand" panose="020B0604020202020204" charset="0"/>
              </a:rPr>
              <a:t>Consider</a:t>
            </a:r>
            <a:r>
              <a:rPr lang="de-DE" sz="3600" b="1" dirty="0">
                <a:solidFill>
                  <a:schemeClr val="bg1"/>
                </a:solidFill>
                <a:latin typeface="Quicksand" panose="020B0604020202020204" charset="0"/>
              </a:rPr>
              <a:t>: </a:t>
            </a:r>
            <a:r>
              <a:rPr lang="de-DE" sz="3600" b="1" dirty="0" err="1">
                <a:solidFill>
                  <a:schemeClr val="bg1"/>
                </a:solidFill>
                <a:latin typeface="Quicksand" panose="020B0604020202020204" charset="0"/>
              </a:rPr>
              <a:t>the</a:t>
            </a:r>
            <a:r>
              <a:rPr lang="de-DE" sz="3600" b="1" dirty="0">
                <a:solidFill>
                  <a:schemeClr val="bg1"/>
                </a:solidFill>
                <a:latin typeface="Quicksand" panose="020B0604020202020204" charset="0"/>
              </a:rPr>
              <a:t> </a:t>
            </a:r>
            <a:r>
              <a:rPr lang="de-DE" sz="3600" b="1" dirty="0" err="1">
                <a:solidFill>
                  <a:schemeClr val="bg1"/>
                </a:solidFill>
                <a:latin typeface="Quicksand" panose="020B0604020202020204" charset="0"/>
              </a:rPr>
              <a:t>perfect</a:t>
            </a:r>
            <a:r>
              <a:rPr lang="de-DE" sz="3600" b="1" dirty="0">
                <a:solidFill>
                  <a:schemeClr val="bg1"/>
                </a:solidFill>
                <a:latin typeface="Quicksand" panose="020B0604020202020204" charset="0"/>
              </a:rPr>
              <a:t> </a:t>
            </a:r>
            <a:r>
              <a:rPr lang="de-DE" sz="3600" b="1" dirty="0" err="1" smtClean="0">
                <a:solidFill>
                  <a:schemeClr val="bg1"/>
                </a:solidFill>
                <a:latin typeface="Quicksand" panose="020B0604020202020204" charset="0"/>
              </a:rPr>
              <a:t>school</a:t>
            </a:r>
            <a:r>
              <a:rPr lang="de-DE" sz="4000" dirty="0">
                <a:solidFill>
                  <a:schemeClr val="bg1"/>
                </a:solidFill>
                <a:latin typeface="Quicksand" panose="020B0604020202020204" charset="0"/>
              </a:rPr>
              <a:t/>
            </a:r>
            <a:br>
              <a:rPr lang="de-DE" sz="4000" dirty="0">
                <a:solidFill>
                  <a:schemeClr val="bg1"/>
                </a:solidFill>
                <a:latin typeface="Quicksand" panose="020B0604020202020204" charset="0"/>
              </a:rPr>
            </a:br>
            <a:r>
              <a:rPr lang="de-DE" sz="2800" dirty="0">
                <a:solidFill>
                  <a:schemeClr val="bg1"/>
                </a:solidFill>
                <a:latin typeface="Quicksand" panose="020B0604020202020204" charset="0"/>
              </a:rPr>
              <a:t>In </a:t>
            </a:r>
            <a:r>
              <a:rPr lang="de-DE" sz="2800" dirty="0" err="1">
                <a:solidFill>
                  <a:schemeClr val="bg1"/>
                </a:solidFill>
                <a:latin typeface="Quicksand" panose="020B0604020202020204" charset="0"/>
              </a:rPr>
              <a:t>your</a:t>
            </a:r>
            <a:r>
              <a:rPr lang="de-DE" sz="2800" dirty="0">
                <a:solidFill>
                  <a:schemeClr val="bg1"/>
                </a:solidFill>
                <a:latin typeface="Quicksand" panose="020B0604020202020204" charset="0"/>
              </a:rPr>
              <a:t> </a:t>
            </a:r>
            <a:r>
              <a:rPr lang="de-DE" sz="2800" dirty="0" err="1">
                <a:solidFill>
                  <a:schemeClr val="bg1"/>
                </a:solidFill>
                <a:latin typeface="Quicksand" panose="020B0604020202020204" charset="0"/>
              </a:rPr>
              <a:t>model</a:t>
            </a:r>
            <a:r>
              <a:rPr lang="de-DE" sz="2800" dirty="0">
                <a:solidFill>
                  <a:schemeClr val="bg1"/>
                </a:solidFill>
                <a:latin typeface="Quicksand" panose="020B0604020202020204" charset="0"/>
              </a:rPr>
              <a:t> </a:t>
            </a:r>
            <a:r>
              <a:rPr lang="de-DE" sz="2800" dirty="0" err="1">
                <a:solidFill>
                  <a:schemeClr val="bg1"/>
                </a:solidFill>
                <a:latin typeface="Quicksand" panose="020B0604020202020204" charset="0"/>
              </a:rPr>
              <a:t>school</a:t>
            </a:r>
            <a:r>
              <a:rPr lang="de-DE" sz="2800" dirty="0">
                <a:solidFill>
                  <a:schemeClr val="bg1"/>
                </a:solidFill>
                <a:latin typeface="Quicksand" panose="020B0604020202020204" charset="0"/>
              </a:rPr>
              <a:t> </a:t>
            </a:r>
            <a:r>
              <a:rPr lang="de-DE" sz="2800" dirty="0" err="1">
                <a:solidFill>
                  <a:schemeClr val="bg1"/>
                </a:solidFill>
                <a:latin typeface="Quicksand" panose="020B0604020202020204" charset="0"/>
              </a:rPr>
              <a:t>there</a:t>
            </a:r>
            <a:r>
              <a:rPr lang="de-DE" sz="2800" dirty="0">
                <a:solidFill>
                  <a:schemeClr val="bg1"/>
                </a:solidFill>
                <a:latin typeface="Quicksand" panose="020B0604020202020204" charset="0"/>
              </a:rPr>
              <a:t> </a:t>
            </a:r>
            <a:r>
              <a:rPr lang="de-DE" sz="2800" dirty="0" err="1">
                <a:solidFill>
                  <a:schemeClr val="bg1"/>
                </a:solidFill>
                <a:latin typeface="Quicksand" panose="020B0604020202020204" charset="0"/>
              </a:rPr>
              <a:t>are</a:t>
            </a:r>
            <a:r>
              <a:rPr lang="de-DE" sz="2800" dirty="0">
                <a:solidFill>
                  <a:schemeClr val="bg1"/>
                </a:solidFill>
                <a:latin typeface="Quicksand" panose="020B0604020202020204" charset="0"/>
              </a:rPr>
              <a:t>
</a:t>
            </a:r>
            <a:r>
              <a:rPr lang="de-DE" sz="2800" dirty="0" err="1">
                <a:solidFill>
                  <a:schemeClr val="bg1"/>
                </a:solidFill>
                <a:latin typeface="Quicksand" panose="020B0604020202020204" charset="0"/>
              </a:rPr>
              <a:t>D</a:t>
            </a:r>
            <a:r>
              <a:rPr lang="de-DE" sz="2800" dirty="0" err="1" smtClean="0">
                <a:solidFill>
                  <a:schemeClr val="bg1"/>
                </a:solidFill>
                <a:latin typeface="Quicksand" panose="020B0604020202020204" charset="0"/>
              </a:rPr>
              <a:t>eaf</a:t>
            </a:r>
            <a:r>
              <a:rPr lang="de-DE" sz="2800" dirty="0" smtClean="0">
                <a:solidFill>
                  <a:schemeClr val="bg1"/>
                </a:solidFill>
                <a:latin typeface="Quicksand" panose="020B0604020202020204" charset="0"/>
              </a:rPr>
              <a:t> </a:t>
            </a:r>
            <a:r>
              <a:rPr lang="de-DE" sz="2800" dirty="0">
                <a:solidFill>
                  <a:schemeClr val="bg1"/>
                </a:solidFill>
                <a:latin typeface="Quicksand" panose="020B0604020202020204" charset="0"/>
              </a:rPr>
              <a:t>and </a:t>
            </a:r>
            <a:r>
              <a:rPr lang="de-DE" sz="2800" dirty="0" err="1">
                <a:solidFill>
                  <a:schemeClr val="bg1"/>
                </a:solidFill>
                <a:latin typeface="Quicksand" panose="020B0604020202020204" charset="0"/>
              </a:rPr>
              <a:t>hearing</a:t>
            </a:r>
            <a:r>
              <a:rPr lang="de-DE" sz="2800" dirty="0">
                <a:solidFill>
                  <a:schemeClr val="bg1"/>
                </a:solidFill>
                <a:latin typeface="Quicksand" panose="020B0604020202020204" charset="0"/>
              </a:rPr>
              <a:t> </a:t>
            </a:r>
            <a:r>
              <a:rPr lang="de-DE" sz="2800" dirty="0" err="1">
                <a:solidFill>
                  <a:schemeClr val="bg1"/>
                </a:solidFill>
                <a:latin typeface="Quicksand" panose="020B0604020202020204" charset="0"/>
              </a:rPr>
              <a:t>students</a:t>
            </a:r>
            <a:r>
              <a:rPr lang="de-DE" sz="2800" dirty="0">
                <a:solidFill>
                  <a:schemeClr val="bg1"/>
                </a:solidFill>
                <a:latin typeface="Quicksand" panose="020B0604020202020204" charset="0"/>
              </a:rPr>
              <a:t>.</a:t>
            </a:r>
          </a:p>
          <a:p>
            <a:pPr lvl="0"/>
            <a:endParaRPr lang="de-DE" sz="4000" dirty="0" smtClean="0">
              <a:solidFill>
                <a:schemeClr val="bg1"/>
              </a:solidFill>
              <a:latin typeface="Quicksand" panose="020B0604020202020204" charset="0"/>
            </a:endParaRPr>
          </a:p>
          <a:p>
            <a:pPr lvl="0"/>
            <a:endParaRPr lang="de-DE" sz="4000" dirty="0">
              <a:solidFill>
                <a:schemeClr val="bg1"/>
              </a:solidFill>
              <a:latin typeface="Quicksand" panose="020B0604020202020204" charset="0"/>
            </a:endParaRPr>
          </a:p>
          <a:p>
            <a:pPr lvl="0"/>
            <a:r>
              <a:rPr lang="de-DE" sz="3600" b="1" dirty="0" err="1">
                <a:solidFill>
                  <a:schemeClr val="bg1"/>
                </a:solidFill>
                <a:latin typeface="Quicksand" panose="020B0604020202020204" charset="0"/>
              </a:rPr>
              <a:t>What</a:t>
            </a:r>
            <a:r>
              <a:rPr lang="de-DE" sz="3600" b="1" dirty="0">
                <a:solidFill>
                  <a:schemeClr val="bg1"/>
                </a:solidFill>
                <a:latin typeface="Quicksand" panose="020B0604020202020204" charset="0"/>
              </a:rPr>
              <a:t> </a:t>
            </a:r>
            <a:r>
              <a:rPr lang="de-DE" sz="3600" b="1" dirty="0" err="1">
                <a:solidFill>
                  <a:schemeClr val="bg1"/>
                </a:solidFill>
                <a:latin typeface="Quicksand" panose="020B0604020202020204" charset="0"/>
              </a:rPr>
              <a:t>does</a:t>
            </a:r>
            <a:r>
              <a:rPr lang="de-DE" sz="3600" b="1" dirty="0">
                <a:solidFill>
                  <a:schemeClr val="bg1"/>
                </a:solidFill>
                <a:latin typeface="Quicksand" panose="020B0604020202020204" charset="0"/>
              </a:rPr>
              <a:t> </a:t>
            </a:r>
            <a:r>
              <a:rPr lang="de-DE" sz="3600" b="1" dirty="0" err="1">
                <a:solidFill>
                  <a:schemeClr val="bg1"/>
                </a:solidFill>
                <a:latin typeface="Quicksand" panose="020B0604020202020204" charset="0"/>
              </a:rPr>
              <a:t>this</a:t>
            </a:r>
            <a:r>
              <a:rPr lang="de-DE" sz="3600" b="1" dirty="0">
                <a:solidFill>
                  <a:schemeClr val="bg1"/>
                </a:solidFill>
                <a:latin typeface="Quicksand" panose="020B0604020202020204" charset="0"/>
              </a:rPr>
              <a:t> </a:t>
            </a:r>
            <a:r>
              <a:rPr lang="de-DE" sz="3600" b="1" dirty="0" err="1">
                <a:solidFill>
                  <a:schemeClr val="bg1"/>
                </a:solidFill>
                <a:latin typeface="Quicksand" panose="020B0604020202020204" charset="0"/>
              </a:rPr>
              <a:t>school</a:t>
            </a:r>
            <a:r>
              <a:rPr lang="de-DE" sz="3600" b="1" dirty="0">
                <a:solidFill>
                  <a:schemeClr val="bg1"/>
                </a:solidFill>
                <a:latin typeface="Quicksand" panose="020B0604020202020204" charset="0"/>
              </a:rPr>
              <a:t> </a:t>
            </a:r>
            <a:r>
              <a:rPr lang="de-DE" sz="3600" b="1" dirty="0" err="1">
                <a:solidFill>
                  <a:schemeClr val="bg1"/>
                </a:solidFill>
                <a:latin typeface="Quicksand" panose="020B0604020202020204" charset="0"/>
              </a:rPr>
              <a:t>look</a:t>
            </a:r>
            <a:r>
              <a:rPr lang="de-DE" sz="3600" b="1" dirty="0">
                <a:solidFill>
                  <a:schemeClr val="bg1"/>
                </a:solidFill>
                <a:latin typeface="Quicksand" panose="020B0604020202020204" charset="0"/>
              </a:rPr>
              <a:t> like</a:t>
            </a:r>
            <a:r>
              <a:rPr lang="de-DE" sz="3600" b="1" dirty="0" smtClean="0">
                <a:solidFill>
                  <a:schemeClr val="bg1"/>
                </a:solidFill>
                <a:latin typeface="Quicksand" panose="020B0604020202020204" charset="0"/>
              </a:rPr>
              <a:t>?</a:t>
            </a:r>
            <a:endParaRPr lang="de-DE" sz="4000" dirty="0">
              <a:solidFill>
                <a:schemeClr val="bg1"/>
              </a:solidFill>
              <a:latin typeface="Quicksand" panose="020B0604020202020204" charset="0"/>
            </a:endParaRPr>
          </a:p>
          <a:p>
            <a:pPr lvl="0"/>
            <a:r>
              <a:rPr lang="de-DE" sz="2800" dirty="0">
                <a:solidFill>
                  <a:schemeClr val="bg1"/>
                </a:solidFill>
                <a:latin typeface="Quicksand" panose="020B0604020202020204" charset="0"/>
              </a:rPr>
              <a:t>- </a:t>
            </a:r>
            <a:r>
              <a:rPr lang="de-DE" sz="2800" dirty="0" err="1">
                <a:solidFill>
                  <a:schemeClr val="bg1"/>
                </a:solidFill>
                <a:latin typeface="Quicksand" panose="020B0604020202020204" charset="0"/>
              </a:rPr>
              <a:t>How</a:t>
            </a:r>
            <a:r>
              <a:rPr lang="de-DE" sz="2800" dirty="0">
                <a:solidFill>
                  <a:schemeClr val="bg1"/>
                </a:solidFill>
                <a:latin typeface="Quicksand" panose="020B0604020202020204" charset="0"/>
              </a:rPr>
              <a:t> </a:t>
            </a:r>
            <a:r>
              <a:rPr lang="de-DE" sz="2800" dirty="0" err="1">
                <a:solidFill>
                  <a:schemeClr val="bg1"/>
                </a:solidFill>
                <a:latin typeface="Quicksand" panose="020B0604020202020204" charset="0"/>
              </a:rPr>
              <a:t>does</a:t>
            </a:r>
            <a:r>
              <a:rPr lang="de-DE" sz="2800" dirty="0">
                <a:solidFill>
                  <a:schemeClr val="bg1"/>
                </a:solidFill>
                <a:latin typeface="Quicksand" panose="020B0604020202020204" charset="0"/>
              </a:rPr>
              <a:t> </a:t>
            </a:r>
            <a:r>
              <a:rPr lang="de-DE" sz="2800" dirty="0" err="1">
                <a:solidFill>
                  <a:schemeClr val="bg1"/>
                </a:solidFill>
                <a:latin typeface="Quicksand" panose="020B0604020202020204" charset="0"/>
              </a:rPr>
              <a:t>communication</a:t>
            </a:r>
            <a:r>
              <a:rPr lang="de-DE" sz="2800" dirty="0">
                <a:solidFill>
                  <a:schemeClr val="bg1"/>
                </a:solidFill>
                <a:latin typeface="Quicksand" panose="020B0604020202020204" charset="0"/>
              </a:rPr>
              <a:t> </a:t>
            </a:r>
            <a:r>
              <a:rPr lang="de-DE" sz="2800" dirty="0" err="1">
                <a:solidFill>
                  <a:schemeClr val="bg1"/>
                </a:solidFill>
                <a:latin typeface="Quicksand" panose="020B0604020202020204" charset="0"/>
              </a:rPr>
              <a:t>work</a:t>
            </a:r>
            <a:r>
              <a:rPr lang="de-DE" sz="2800" dirty="0">
                <a:solidFill>
                  <a:schemeClr val="bg1"/>
                </a:solidFill>
                <a:latin typeface="Quicksand" panose="020B0604020202020204" charset="0"/>
              </a:rPr>
              <a:t> </a:t>
            </a:r>
            <a:r>
              <a:rPr lang="de-DE" sz="2800" dirty="0" err="1">
                <a:solidFill>
                  <a:schemeClr val="bg1"/>
                </a:solidFill>
                <a:latin typeface="Quicksand" panose="020B0604020202020204" charset="0"/>
              </a:rPr>
              <a:t>best</a:t>
            </a:r>
            <a:r>
              <a:rPr lang="de-DE" sz="2800" dirty="0">
                <a:solidFill>
                  <a:schemeClr val="bg1"/>
                </a:solidFill>
                <a:latin typeface="Quicksand" panose="020B0604020202020204" charset="0"/>
              </a:rPr>
              <a:t>?
- </a:t>
            </a:r>
            <a:r>
              <a:rPr lang="de-DE" sz="2800" dirty="0" err="1">
                <a:solidFill>
                  <a:schemeClr val="bg1"/>
                </a:solidFill>
                <a:latin typeface="Quicksand" panose="020B0604020202020204" charset="0"/>
              </a:rPr>
              <a:t>What</a:t>
            </a:r>
            <a:r>
              <a:rPr lang="de-DE" sz="2800" dirty="0">
                <a:solidFill>
                  <a:schemeClr val="bg1"/>
                </a:solidFill>
                <a:latin typeface="Quicksand" panose="020B0604020202020204" charset="0"/>
              </a:rPr>
              <a:t> do </a:t>
            </a:r>
            <a:r>
              <a:rPr lang="de-DE" sz="2800" dirty="0" err="1">
                <a:solidFill>
                  <a:schemeClr val="bg1"/>
                </a:solidFill>
                <a:latin typeface="Quicksand" panose="020B0604020202020204" charset="0"/>
              </a:rPr>
              <a:t>teachers</a:t>
            </a:r>
            <a:r>
              <a:rPr lang="de-DE" sz="2800" dirty="0">
                <a:solidFill>
                  <a:schemeClr val="bg1"/>
                </a:solidFill>
                <a:latin typeface="Quicksand" panose="020B0604020202020204" charset="0"/>
              </a:rPr>
              <a:t> </a:t>
            </a:r>
            <a:r>
              <a:rPr lang="de-DE" sz="2800" dirty="0" err="1">
                <a:solidFill>
                  <a:schemeClr val="bg1"/>
                </a:solidFill>
                <a:latin typeface="Quicksand" panose="020B0604020202020204" charset="0"/>
              </a:rPr>
              <a:t>need</a:t>
            </a:r>
            <a:r>
              <a:rPr lang="de-DE" sz="2800" dirty="0">
                <a:solidFill>
                  <a:schemeClr val="bg1"/>
                </a:solidFill>
                <a:latin typeface="Quicksand" panose="020B0604020202020204" charset="0"/>
              </a:rPr>
              <a:t> </a:t>
            </a:r>
            <a:r>
              <a:rPr lang="de-DE" sz="2800" dirty="0" err="1">
                <a:solidFill>
                  <a:schemeClr val="bg1"/>
                </a:solidFill>
                <a:latin typeface="Quicksand" panose="020B0604020202020204" charset="0"/>
              </a:rPr>
              <a:t>to</a:t>
            </a:r>
            <a:r>
              <a:rPr lang="de-DE" sz="2800" dirty="0">
                <a:solidFill>
                  <a:schemeClr val="bg1"/>
                </a:solidFill>
                <a:latin typeface="Quicksand" panose="020B0604020202020204" charset="0"/>
              </a:rPr>
              <a:t> </a:t>
            </a:r>
            <a:r>
              <a:rPr lang="de-DE" sz="2800" dirty="0" err="1">
                <a:solidFill>
                  <a:schemeClr val="bg1"/>
                </a:solidFill>
                <a:latin typeface="Quicksand" panose="020B0604020202020204" charset="0"/>
              </a:rPr>
              <a:t>be</a:t>
            </a:r>
            <a:r>
              <a:rPr lang="de-DE" sz="2800" dirty="0">
                <a:solidFill>
                  <a:schemeClr val="bg1"/>
                </a:solidFill>
                <a:latin typeface="Quicksand" panose="020B0604020202020204" charset="0"/>
              </a:rPr>
              <a:t> </a:t>
            </a:r>
            <a:r>
              <a:rPr lang="de-DE" sz="2800" dirty="0" err="1">
                <a:solidFill>
                  <a:schemeClr val="bg1"/>
                </a:solidFill>
                <a:latin typeface="Quicksand" panose="020B0604020202020204" charset="0"/>
              </a:rPr>
              <a:t>able</a:t>
            </a:r>
            <a:r>
              <a:rPr lang="de-DE" sz="2800" dirty="0">
                <a:solidFill>
                  <a:schemeClr val="bg1"/>
                </a:solidFill>
                <a:latin typeface="Quicksand" panose="020B0604020202020204" charset="0"/>
              </a:rPr>
              <a:t> </a:t>
            </a:r>
            <a:r>
              <a:rPr lang="de-DE" sz="2800" dirty="0" err="1">
                <a:solidFill>
                  <a:schemeClr val="bg1"/>
                </a:solidFill>
                <a:latin typeface="Quicksand" panose="020B0604020202020204" charset="0"/>
              </a:rPr>
              <a:t>to</a:t>
            </a:r>
            <a:r>
              <a:rPr lang="de-DE" sz="2800" dirty="0">
                <a:solidFill>
                  <a:schemeClr val="bg1"/>
                </a:solidFill>
                <a:latin typeface="Quicksand" panose="020B0604020202020204" charset="0"/>
              </a:rPr>
              <a:t> do?
- </a:t>
            </a:r>
            <a:r>
              <a:rPr lang="de-DE" sz="2800" dirty="0" err="1">
                <a:solidFill>
                  <a:schemeClr val="bg1"/>
                </a:solidFill>
                <a:latin typeface="Quicksand" panose="020B0604020202020204" charset="0"/>
              </a:rPr>
              <a:t>What</a:t>
            </a:r>
            <a:r>
              <a:rPr lang="de-DE" sz="2800" dirty="0">
                <a:solidFill>
                  <a:schemeClr val="bg1"/>
                </a:solidFill>
                <a:latin typeface="Quicksand" panose="020B0604020202020204" charset="0"/>
              </a:rPr>
              <a:t> do </a:t>
            </a:r>
            <a:r>
              <a:rPr lang="de-DE" sz="2800" dirty="0" err="1">
                <a:solidFill>
                  <a:schemeClr val="bg1"/>
                </a:solidFill>
                <a:latin typeface="Quicksand" panose="020B0604020202020204" charset="0"/>
              </a:rPr>
              <a:t>the</a:t>
            </a:r>
            <a:r>
              <a:rPr lang="de-DE" sz="2800" dirty="0">
                <a:solidFill>
                  <a:schemeClr val="bg1"/>
                </a:solidFill>
                <a:latin typeface="Quicksand" panose="020B0604020202020204" charset="0"/>
              </a:rPr>
              <a:t> </a:t>
            </a:r>
            <a:r>
              <a:rPr lang="de-DE" sz="2800" dirty="0" err="1">
                <a:solidFill>
                  <a:schemeClr val="bg1"/>
                </a:solidFill>
                <a:latin typeface="Quicksand" panose="020B0604020202020204" charset="0"/>
              </a:rPr>
              <a:t>rooms</a:t>
            </a:r>
            <a:r>
              <a:rPr lang="de-DE" sz="2800" dirty="0">
                <a:solidFill>
                  <a:schemeClr val="bg1"/>
                </a:solidFill>
                <a:latin typeface="Quicksand" panose="020B0604020202020204" charset="0"/>
              </a:rPr>
              <a:t> </a:t>
            </a:r>
            <a:r>
              <a:rPr lang="de-DE" sz="2800" dirty="0" err="1">
                <a:solidFill>
                  <a:schemeClr val="bg1"/>
                </a:solidFill>
                <a:latin typeface="Quicksand" panose="020B0604020202020204" charset="0"/>
              </a:rPr>
              <a:t>look</a:t>
            </a:r>
            <a:r>
              <a:rPr lang="de-DE" sz="2800" dirty="0">
                <a:solidFill>
                  <a:schemeClr val="bg1"/>
                </a:solidFill>
                <a:latin typeface="Quicksand" panose="020B0604020202020204" charset="0"/>
              </a:rPr>
              <a:t> like?
- </a:t>
            </a:r>
            <a:r>
              <a:rPr lang="de-DE" sz="2800" dirty="0" err="1">
                <a:solidFill>
                  <a:schemeClr val="bg1"/>
                </a:solidFill>
                <a:latin typeface="Quicksand" panose="020B0604020202020204" charset="0"/>
              </a:rPr>
              <a:t>What</a:t>
            </a:r>
            <a:r>
              <a:rPr lang="de-DE" sz="2800" dirty="0">
                <a:solidFill>
                  <a:schemeClr val="bg1"/>
                </a:solidFill>
                <a:latin typeface="Quicksand" panose="020B0604020202020204" charset="0"/>
              </a:rPr>
              <a:t> </a:t>
            </a:r>
            <a:r>
              <a:rPr lang="de-DE" sz="2800" dirty="0" err="1">
                <a:solidFill>
                  <a:schemeClr val="bg1"/>
                </a:solidFill>
                <a:latin typeface="Quicksand" panose="020B0604020202020204" charset="0"/>
              </a:rPr>
              <a:t>learning</a:t>
            </a:r>
            <a:r>
              <a:rPr lang="de-DE" sz="2800" dirty="0">
                <a:solidFill>
                  <a:schemeClr val="bg1"/>
                </a:solidFill>
                <a:latin typeface="Quicksand" panose="020B0604020202020204" charset="0"/>
              </a:rPr>
              <a:t> </a:t>
            </a:r>
            <a:r>
              <a:rPr lang="de-DE" sz="2800" dirty="0" err="1">
                <a:solidFill>
                  <a:schemeClr val="bg1"/>
                </a:solidFill>
                <a:latin typeface="Quicksand" panose="020B0604020202020204" charset="0"/>
              </a:rPr>
              <a:t>materials</a:t>
            </a:r>
            <a:r>
              <a:rPr lang="de-DE" sz="2800" dirty="0">
                <a:solidFill>
                  <a:schemeClr val="bg1"/>
                </a:solidFill>
                <a:latin typeface="Quicksand" panose="020B0604020202020204" charset="0"/>
              </a:rPr>
              <a:t>?</a:t>
            </a:r>
            <a:br>
              <a:rPr lang="de-DE" sz="2800" dirty="0">
                <a:solidFill>
                  <a:schemeClr val="bg1"/>
                </a:solidFill>
                <a:latin typeface="Quicksand" panose="020B0604020202020204" charset="0"/>
              </a:rPr>
            </a:br>
            <a:r>
              <a:rPr lang="de-DE" sz="2800" dirty="0">
                <a:solidFill>
                  <a:schemeClr val="bg1"/>
                </a:solidFill>
                <a:latin typeface="Quicksand" panose="020B0604020202020204" charset="0"/>
              </a:rPr>
              <a:t>- </a:t>
            </a:r>
            <a:r>
              <a:rPr lang="de-DE" sz="2800" dirty="0" err="1">
                <a:solidFill>
                  <a:schemeClr val="bg1"/>
                </a:solidFill>
                <a:latin typeface="Quicksand" panose="020B0604020202020204" charset="0"/>
              </a:rPr>
              <a:t>What</a:t>
            </a:r>
            <a:r>
              <a:rPr lang="de-DE" sz="2800" dirty="0">
                <a:solidFill>
                  <a:schemeClr val="bg1"/>
                </a:solidFill>
                <a:latin typeface="Quicksand" panose="020B0604020202020204" charset="0"/>
              </a:rPr>
              <a:t> do </a:t>
            </a:r>
            <a:r>
              <a:rPr lang="de-DE" sz="2800" dirty="0" err="1">
                <a:solidFill>
                  <a:schemeClr val="bg1"/>
                </a:solidFill>
                <a:latin typeface="Quicksand" panose="020B0604020202020204" charset="0"/>
              </a:rPr>
              <a:t>the</a:t>
            </a:r>
            <a:r>
              <a:rPr lang="de-DE" sz="2800" dirty="0">
                <a:solidFill>
                  <a:schemeClr val="bg1"/>
                </a:solidFill>
                <a:latin typeface="Quicksand" panose="020B0604020202020204" charset="0"/>
              </a:rPr>
              <a:t> </a:t>
            </a:r>
            <a:r>
              <a:rPr lang="de-DE" sz="2800" dirty="0" err="1">
                <a:solidFill>
                  <a:schemeClr val="bg1"/>
                </a:solidFill>
                <a:latin typeface="Quicksand" panose="020B0604020202020204" charset="0"/>
              </a:rPr>
              <a:t>rooms</a:t>
            </a:r>
            <a:r>
              <a:rPr lang="de-DE" sz="2800" dirty="0">
                <a:solidFill>
                  <a:schemeClr val="bg1"/>
                </a:solidFill>
                <a:latin typeface="Quicksand" panose="020B0604020202020204" charset="0"/>
              </a:rPr>
              <a:t> </a:t>
            </a:r>
            <a:r>
              <a:rPr lang="de-DE" sz="2800" dirty="0" err="1">
                <a:solidFill>
                  <a:schemeClr val="bg1"/>
                </a:solidFill>
                <a:latin typeface="Quicksand" panose="020B0604020202020204" charset="0"/>
              </a:rPr>
              <a:t>look</a:t>
            </a:r>
            <a:r>
              <a:rPr lang="de-DE" sz="2800" dirty="0">
                <a:solidFill>
                  <a:schemeClr val="bg1"/>
                </a:solidFill>
                <a:latin typeface="Quicksand" panose="020B0604020202020204" charset="0"/>
              </a:rPr>
              <a:t> like?</a:t>
            </a:r>
            <a:endParaRPr lang="de-AT" sz="2800" dirty="0">
              <a:solidFill>
                <a:schemeClr val="bg1"/>
              </a:solidFill>
              <a:latin typeface="Quicksand" panose="020B0604020202020204" charset="0"/>
            </a:endParaRPr>
          </a:p>
          <a:p>
            <a:pPr lvl="0"/>
            <a:endParaRPr lang="de-AT" sz="4000" dirty="0">
              <a:solidFill>
                <a:schemeClr val="bg1"/>
              </a:solidFill>
              <a:latin typeface="Quicksand" panose="020B0604020202020204" charset="0"/>
            </a:endParaRPr>
          </a:p>
          <a:p>
            <a:pPr lvl="0"/>
            <a:endParaRPr lang="de-AT" sz="3200" dirty="0">
              <a:solidFill>
                <a:schemeClr val="bg1"/>
              </a:solidFill>
              <a:latin typeface="Quicksand" panose="020B0604020202020204" charset="0"/>
            </a:endParaRPr>
          </a:p>
          <a:p>
            <a:pPr lvl="0"/>
            <a:endParaRPr lang="de-AT" sz="3200" dirty="0">
              <a:solidFill>
                <a:schemeClr val="bg1"/>
              </a:solidFill>
              <a:latin typeface="Quicksand" panose="020B0604020202020204" charset="0"/>
            </a:endParaRPr>
          </a:p>
        </p:txBody>
      </p:sp>
      <p:sp>
        <p:nvSpPr>
          <p:cNvPr id="14" name="Google Shape;111;p3">
            <a:extLst>
              <a:ext uri="{FF2B5EF4-FFF2-40B4-BE49-F238E27FC236}">
                <a16:creationId xmlns:a16="http://schemas.microsoft.com/office/drawing/2014/main" id="{CAE7A2AB-7E2D-4CB5-DBD8-6FAE7DD203B7}"/>
              </a:ext>
            </a:extLst>
          </p:cNvPr>
          <p:cNvSpPr/>
          <p:nvPr/>
        </p:nvSpPr>
        <p:spPr>
          <a:xfrm>
            <a:off x="-315334" y="120238"/>
            <a:ext cx="3022322" cy="1749457"/>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pic>
        <p:nvPicPr>
          <p:cNvPr id="11" name="Grafik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72221" y="5763247"/>
            <a:ext cx="4387423" cy="292641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 name="Grafik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491357" y="1165293"/>
            <a:ext cx="4137659" cy="413765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3070800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0D9C30C7-8F9C-9668-4B43-7EB50F9A5A01}"/>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8A52C9D1-B2F3-4731-FADB-159086DE05E3}"/>
              </a:ext>
            </a:extLst>
          </p:cNvPr>
          <p:cNvGrpSpPr/>
          <p:nvPr/>
        </p:nvGrpSpPr>
        <p:grpSpPr>
          <a:xfrm>
            <a:off x="2750908" y="-216991"/>
            <a:ext cx="15326435" cy="10503991"/>
            <a:chOff x="0" y="-57150"/>
            <a:chExt cx="769602" cy="2766483"/>
          </a:xfrm>
        </p:grpSpPr>
        <p:sp>
          <p:nvSpPr>
            <p:cNvPr id="108" name="Google Shape;108;p12">
              <a:extLst>
                <a:ext uri="{FF2B5EF4-FFF2-40B4-BE49-F238E27FC236}">
                  <a16:creationId xmlns:a16="http://schemas.microsoft.com/office/drawing/2014/main" id="{867EC0E1-A5B6-C238-8E4D-42BBC3FC5022}"/>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EB1D166D-79BB-23B7-65F8-6C49AC664C8C}"/>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p:txBody>
        </p:sp>
      </p:grpSp>
      <p:sp>
        <p:nvSpPr>
          <p:cNvPr id="111" name="Google Shape;111;p12">
            <a:extLst>
              <a:ext uri="{FF2B5EF4-FFF2-40B4-BE49-F238E27FC236}">
                <a16:creationId xmlns:a16="http://schemas.microsoft.com/office/drawing/2014/main" id="{145D0702-9ECC-2D0E-443F-E8C2802E0C08}"/>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Rechteck 2"/>
          <p:cNvSpPr/>
          <p:nvPr/>
        </p:nvSpPr>
        <p:spPr>
          <a:xfrm>
            <a:off x="3421681" y="598904"/>
            <a:ext cx="13984891" cy="9756517"/>
          </a:xfrm>
          <a:prstGeom prst="rect">
            <a:avLst/>
          </a:prstGeom>
        </p:spPr>
        <p:txBody>
          <a:bodyPr wrap="square">
            <a:spAutoFit/>
          </a:bodyPr>
          <a:lstStyle/>
          <a:p>
            <a:pPr lvl="0"/>
            <a:r>
              <a:rPr lang="de-AT" sz="6000" spc="300" dirty="0">
                <a:solidFill>
                  <a:schemeClr val="bg1"/>
                </a:solidFill>
                <a:latin typeface="Anton" panose="020B0604020202020204" charset="0"/>
              </a:rPr>
              <a:t>Summary - Outlook</a:t>
            </a:r>
            <a:endParaRPr lang="de-AT" sz="3200" dirty="0">
              <a:solidFill>
                <a:schemeClr val="bg1"/>
              </a:solidFill>
              <a:latin typeface="Quicksand" panose="020B0604020202020204" charset="0"/>
            </a:endParaRPr>
          </a:p>
          <a:p>
            <a:pPr lvl="0"/>
            <a:endParaRPr lang="de-AT" sz="3200" dirty="0">
              <a:solidFill>
                <a:schemeClr val="bg1"/>
              </a:solidFill>
              <a:latin typeface="Quicksand" panose="020B0604020202020204" charset="0"/>
            </a:endParaRPr>
          </a:p>
          <a:p>
            <a:pPr lvl="0"/>
            <a:r>
              <a:rPr lang="de-AT" sz="3600" dirty="0" smtClean="0">
                <a:solidFill>
                  <a:schemeClr val="bg1"/>
                </a:solidFill>
                <a:latin typeface="Quicksand" panose="020B0604020202020204" charset="0"/>
              </a:rPr>
              <a:t>- </a:t>
            </a:r>
            <a:r>
              <a:rPr lang="de-AT" sz="3600" dirty="0" err="1" smtClean="0">
                <a:solidFill>
                  <a:schemeClr val="bg1"/>
                </a:solidFill>
                <a:latin typeface="Quicksand" panose="020B0604020202020204" charset="0"/>
              </a:rPr>
              <a:t>Role</a:t>
            </a:r>
            <a:r>
              <a:rPr lang="de-AT" sz="3600" dirty="0" smtClean="0">
                <a:solidFill>
                  <a:schemeClr val="bg1"/>
                </a:solidFill>
                <a:latin typeface="Quicksand" panose="020B0604020202020204" charset="0"/>
              </a:rPr>
              <a:t> Models </a:t>
            </a:r>
            <a:r>
              <a:rPr lang="de-AT" sz="3600" dirty="0" err="1" smtClean="0">
                <a:solidFill>
                  <a:schemeClr val="bg1"/>
                </a:solidFill>
                <a:latin typeface="Quicksand" panose="020B0604020202020204" charset="0"/>
              </a:rPr>
              <a:t>can</a:t>
            </a:r>
            <a:r>
              <a:rPr lang="de-AT" sz="3600" dirty="0" smtClean="0">
                <a:solidFill>
                  <a:schemeClr val="bg1"/>
                </a:solidFill>
                <a:latin typeface="Quicksand" panose="020B0604020202020204" charset="0"/>
              </a:rPr>
              <a:t> </a:t>
            </a:r>
            <a:r>
              <a:rPr lang="de-AT" sz="3600" dirty="0" err="1" smtClean="0">
                <a:solidFill>
                  <a:schemeClr val="bg1"/>
                </a:solidFill>
                <a:latin typeface="Quicksand" panose="020B0604020202020204" charset="0"/>
              </a:rPr>
              <a:t>motivate</a:t>
            </a:r>
            <a:r>
              <a:rPr lang="de-AT" sz="3600" dirty="0" smtClean="0">
                <a:solidFill>
                  <a:schemeClr val="bg1"/>
                </a:solidFill>
                <a:latin typeface="Quicksand" panose="020B0604020202020204" charset="0"/>
              </a:rPr>
              <a:t> </a:t>
            </a:r>
            <a:r>
              <a:rPr lang="de-AT" sz="3600" dirty="0" err="1" smtClean="0">
                <a:solidFill>
                  <a:schemeClr val="bg1"/>
                </a:solidFill>
                <a:latin typeface="Quicksand" panose="020B0604020202020204" charset="0"/>
              </a:rPr>
              <a:t>and</a:t>
            </a:r>
            <a:r>
              <a:rPr lang="de-AT" sz="3600" dirty="0" smtClean="0">
                <a:solidFill>
                  <a:schemeClr val="bg1"/>
                </a:solidFill>
                <a:latin typeface="Quicksand" panose="020B0604020202020204" charset="0"/>
              </a:rPr>
              <a:t> </a:t>
            </a:r>
            <a:r>
              <a:rPr lang="de-AT" sz="3600" dirty="0" err="1" smtClean="0">
                <a:solidFill>
                  <a:schemeClr val="bg1"/>
                </a:solidFill>
                <a:latin typeface="Quicksand" panose="020B0604020202020204" charset="0"/>
              </a:rPr>
              <a:t>change</a:t>
            </a:r>
            <a:r>
              <a:rPr lang="de-AT" sz="3600" dirty="0" smtClean="0">
                <a:solidFill>
                  <a:schemeClr val="bg1"/>
                </a:solidFill>
                <a:latin typeface="Quicksand" panose="020B0604020202020204" charset="0"/>
              </a:rPr>
              <a:t> </a:t>
            </a:r>
            <a:r>
              <a:rPr lang="de-AT" sz="3600" dirty="0" err="1" smtClean="0">
                <a:solidFill>
                  <a:schemeClr val="bg1"/>
                </a:solidFill>
                <a:latin typeface="Quicksand" panose="020B0604020202020204" charset="0"/>
              </a:rPr>
              <a:t>perceptions</a:t>
            </a:r>
            <a:r>
              <a:rPr lang="de-AT" sz="3600" dirty="0" smtClean="0">
                <a:solidFill>
                  <a:schemeClr val="bg1"/>
                </a:solidFill>
                <a:latin typeface="Quicksand" panose="020B0604020202020204" charset="0"/>
              </a:rPr>
              <a:t>.</a:t>
            </a:r>
            <a:r>
              <a:rPr lang="de-AT" sz="3600" dirty="0">
                <a:solidFill>
                  <a:schemeClr val="bg1"/>
                </a:solidFill>
                <a:latin typeface="Quicksand" panose="020B0604020202020204" charset="0"/>
              </a:rPr>
              <a:t/>
            </a:r>
            <a:br>
              <a:rPr lang="de-AT" sz="3600" dirty="0">
                <a:solidFill>
                  <a:schemeClr val="bg1"/>
                </a:solidFill>
                <a:latin typeface="Quicksand" panose="020B0604020202020204" charset="0"/>
              </a:rPr>
            </a:br>
            <a:r>
              <a:rPr lang="de-AT" sz="3600" dirty="0" smtClean="0">
                <a:solidFill>
                  <a:schemeClr val="bg1"/>
                </a:solidFill>
                <a:latin typeface="Quicksand" panose="020B0604020202020204" charset="0"/>
              </a:rPr>
              <a:t> </a:t>
            </a:r>
            <a:endParaRPr lang="de-AT" sz="3600" dirty="0">
              <a:solidFill>
                <a:schemeClr val="bg1"/>
              </a:solidFill>
              <a:latin typeface="Quicksand" panose="020B0604020202020204" charset="0"/>
            </a:endParaRPr>
          </a:p>
          <a:p>
            <a:pPr lvl="0"/>
            <a:r>
              <a:rPr lang="de-AT" sz="3600" dirty="0" smtClean="0">
                <a:solidFill>
                  <a:schemeClr val="bg1"/>
                </a:solidFill>
                <a:latin typeface="Quicksand" panose="020B0604020202020204" charset="0"/>
              </a:rPr>
              <a:t>- Inclusive </a:t>
            </a:r>
            <a:r>
              <a:rPr lang="de-AT" sz="3600" dirty="0" err="1">
                <a:solidFill>
                  <a:schemeClr val="bg1"/>
                </a:solidFill>
                <a:latin typeface="Quicksand" panose="020B0604020202020204" charset="0"/>
              </a:rPr>
              <a:t>structures</a:t>
            </a:r>
            <a:r>
              <a:rPr lang="de-AT" sz="3600" dirty="0">
                <a:solidFill>
                  <a:schemeClr val="bg1"/>
                </a:solidFill>
                <a:latin typeface="Quicksand" panose="020B0604020202020204" charset="0"/>
              </a:rPr>
              <a:t> and </a:t>
            </a:r>
            <a:r>
              <a:rPr lang="de-AT" sz="3600" dirty="0" err="1">
                <a:solidFill>
                  <a:schemeClr val="bg1"/>
                </a:solidFill>
                <a:latin typeface="Quicksand" panose="020B0604020202020204" charset="0"/>
              </a:rPr>
              <a:t>education</a:t>
            </a:r>
            <a:r>
              <a:rPr lang="de-AT" sz="3600" dirty="0">
                <a:solidFill>
                  <a:schemeClr val="bg1"/>
                </a:solidFill>
                <a:latin typeface="Quicksand" panose="020B0604020202020204" charset="0"/>
              </a:rPr>
              <a:t> </a:t>
            </a:r>
            <a:r>
              <a:rPr lang="de-AT" sz="3600" dirty="0" err="1">
                <a:solidFill>
                  <a:schemeClr val="bg1"/>
                </a:solidFill>
                <a:latin typeface="Quicksand" panose="020B0604020202020204" charset="0"/>
              </a:rPr>
              <a:t>are</a:t>
            </a:r>
            <a:r>
              <a:rPr lang="de-AT" sz="3600" dirty="0">
                <a:solidFill>
                  <a:schemeClr val="bg1"/>
                </a:solidFill>
                <a:latin typeface="Quicksand" panose="020B0604020202020204" charset="0"/>
              </a:rPr>
              <a:t> </a:t>
            </a:r>
            <a:r>
              <a:rPr lang="de-AT" sz="3600" dirty="0" err="1">
                <a:solidFill>
                  <a:schemeClr val="bg1"/>
                </a:solidFill>
                <a:latin typeface="Quicksand" panose="020B0604020202020204" charset="0"/>
              </a:rPr>
              <a:t>necessary</a:t>
            </a:r>
            <a:r>
              <a:rPr lang="de-AT" sz="3600" dirty="0">
                <a:solidFill>
                  <a:schemeClr val="bg1"/>
                </a:solidFill>
                <a:latin typeface="Quicksand" panose="020B0604020202020204" charset="0"/>
              </a:rPr>
              <a:t>!</a:t>
            </a:r>
          </a:p>
          <a:p>
            <a:pPr lvl="0"/>
            <a:endParaRPr lang="de-AT" sz="3600" dirty="0">
              <a:solidFill>
                <a:schemeClr val="bg1"/>
              </a:solidFill>
              <a:latin typeface="Quicksand" panose="020B0604020202020204" charset="0"/>
            </a:endParaRPr>
          </a:p>
          <a:p>
            <a:pPr lvl="0"/>
            <a:endParaRPr lang="de-AT" sz="3600" b="1" dirty="0" smtClean="0">
              <a:solidFill>
                <a:schemeClr val="bg1"/>
              </a:solidFill>
              <a:latin typeface="Quicksand" panose="020B0604020202020204" charset="0"/>
            </a:endParaRPr>
          </a:p>
          <a:p>
            <a:pPr lvl="0"/>
            <a:endParaRPr lang="de-AT" sz="3600" b="1" dirty="0" smtClean="0">
              <a:solidFill>
                <a:schemeClr val="bg1"/>
              </a:solidFill>
              <a:latin typeface="Quicksand" panose="020B0604020202020204" charset="0"/>
            </a:endParaRPr>
          </a:p>
          <a:p>
            <a:pPr lvl="0"/>
            <a:r>
              <a:rPr lang="de-AT" sz="3600" b="1" dirty="0" err="1" smtClean="0">
                <a:solidFill>
                  <a:schemeClr val="bg1"/>
                </a:solidFill>
                <a:latin typeface="Quicksand" panose="020B0604020202020204" charset="0"/>
              </a:rPr>
              <a:t>Everyone</a:t>
            </a:r>
            <a:r>
              <a:rPr lang="de-AT" sz="3600" b="1" dirty="0" smtClean="0">
                <a:solidFill>
                  <a:schemeClr val="bg1"/>
                </a:solidFill>
                <a:latin typeface="Quicksand" panose="020B0604020202020204" charset="0"/>
              </a:rPr>
              <a:t> </a:t>
            </a:r>
            <a:r>
              <a:rPr lang="de-AT" sz="3600" dirty="0" err="1">
                <a:solidFill>
                  <a:schemeClr val="bg1"/>
                </a:solidFill>
                <a:latin typeface="Quicksand" panose="020B0604020202020204" charset="0"/>
              </a:rPr>
              <a:t>can</a:t>
            </a:r>
            <a:r>
              <a:rPr lang="de-AT" sz="3600" dirty="0">
                <a:solidFill>
                  <a:schemeClr val="bg1"/>
                </a:solidFill>
                <a:latin typeface="Quicksand" panose="020B0604020202020204" charset="0"/>
              </a:rPr>
              <a:t> </a:t>
            </a:r>
            <a:r>
              <a:rPr lang="de-AT" sz="3600" dirty="0" err="1">
                <a:solidFill>
                  <a:schemeClr val="bg1"/>
                </a:solidFill>
                <a:latin typeface="Quicksand" panose="020B0604020202020204" charset="0"/>
              </a:rPr>
              <a:t>contribute</a:t>
            </a:r>
            <a:r>
              <a:rPr lang="de-AT" sz="3600" dirty="0">
                <a:solidFill>
                  <a:schemeClr val="bg1"/>
                </a:solidFill>
                <a:latin typeface="Quicksand" panose="020B0604020202020204" charset="0"/>
              </a:rPr>
              <a:t> </a:t>
            </a:r>
            <a:r>
              <a:rPr lang="de-AT" sz="3600" dirty="0" smtClean="0">
                <a:solidFill>
                  <a:schemeClr val="bg1"/>
                </a:solidFill>
                <a:latin typeface="Quicksand" panose="020B0604020202020204" charset="0"/>
              </a:rPr>
              <a:t/>
            </a:r>
            <a:br>
              <a:rPr lang="de-AT" sz="3600" dirty="0" smtClean="0">
                <a:solidFill>
                  <a:schemeClr val="bg1"/>
                </a:solidFill>
                <a:latin typeface="Quicksand" panose="020B0604020202020204" charset="0"/>
              </a:rPr>
            </a:br>
            <a:r>
              <a:rPr lang="de-AT" sz="3600" dirty="0" err="1" smtClean="0">
                <a:solidFill>
                  <a:schemeClr val="bg1"/>
                </a:solidFill>
                <a:latin typeface="Quicksand" panose="020B0604020202020204" charset="0"/>
              </a:rPr>
              <a:t>to</a:t>
            </a:r>
            <a:r>
              <a:rPr lang="de-AT" sz="3600" dirty="0" smtClean="0">
                <a:solidFill>
                  <a:schemeClr val="bg1"/>
                </a:solidFill>
                <a:latin typeface="Quicksand" panose="020B0604020202020204" charset="0"/>
              </a:rPr>
              <a:t> </a:t>
            </a:r>
            <a:r>
              <a:rPr lang="de-AT" sz="3600" dirty="0" err="1">
                <a:solidFill>
                  <a:schemeClr val="bg1"/>
                </a:solidFill>
                <a:latin typeface="Quicksand" panose="020B0604020202020204" charset="0"/>
              </a:rPr>
              <a:t>improving</a:t>
            </a:r>
            <a:r>
              <a:rPr lang="de-AT" sz="3600" dirty="0">
                <a:solidFill>
                  <a:schemeClr val="bg1"/>
                </a:solidFill>
                <a:latin typeface="Quicksand" panose="020B0604020202020204" charset="0"/>
              </a:rPr>
              <a:t> </a:t>
            </a:r>
            <a:r>
              <a:rPr lang="de-AT" sz="3600" dirty="0" err="1">
                <a:solidFill>
                  <a:schemeClr val="bg1"/>
                </a:solidFill>
                <a:latin typeface="Quicksand" panose="020B0604020202020204" charset="0"/>
              </a:rPr>
              <a:t>the</a:t>
            </a:r>
            <a:r>
              <a:rPr lang="de-AT" sz="3600" dirty="0">
                <a:solidFill>
                  <a:schemeClr val="bg1"/>
                </a:solidFill>
                <a:latin typeface="Quicksand" panose="020B0604020202020204" charset="0"/>
              </a:rPr>
              <a:t> </a:t>
            </a:r>
            <a:r>
              <a:rPr lang="de-AT" sz="3600" dirty="0" err="1">
                <a:solidFill>
                  <a:schemeClr val="bg1"/>
                </a:solidFill>
                <a:latin typeface="Quicksand" panose="020B0604020202020204" charset="0"/>
              </a:rPr>
              <a:t>situation</a:t>
            </a:r>
            <a:r>
              <a:rPr lang="de-AT" sz="3600" dirty="0">
                <a:solidFill>
                  <a:schemeClr val="bg1"/>
                </a:solidFill>
                <a:latin typeface="Quicksand" panose="020B0604020202020204" charset="0"/>
              </a:rPr>
              <a:t>:</a:t>
            </a:r>
            <a:br>
              <a:rPr lang="de-AT" sz="3600" dirty="0">
                <a:solidFill>
                  <a:schemeClr val="bg1"/>
                </a:solidFill>
                <a:latin typeface="Quicksand" panose="020B0604020202020204" charset="0"/>
              </a:rPr>
            </a:br>
            <a:endParaRPr lang="de-AT" sz="3600" dirty="0">
              <a:solidFill>
                <a:schemeClr val="bg1"/>
              </a:solidFill>
              <a:latin typeface="Quicksand" panose="020B0604020202020204" charset="0"/>
            </a:endParaRPr>
          </a:p>
          <a:p>
            <a:pPr lvl="0"/>
            <a:r>
              <a:rPr lang="de-AT" sz="3600" dirty="0">
                <a:solidFill>
                  <a:schemeClr val="bg1"/>
                </a:solidFill>
                <a:latin typeface="Quicksand" panose="020B0604020202020204" charset="0"/>
              </a:rPr>
              <a:t>- </a:t>
            </a:r>
            <a:r>
              <a:rPr lang="de-AT" sz="3600" dirty="0" err="1" smtClean="0">
                <a:solidFill>
                  <a:schemeClr val="bg1"/>
                </a:solidFill>
                <a:latin typeface="Quicksand" panose="020B0604020202020204" charset="0"/>
              </a:rPr>
              <a:t>awareness</a:t>
            </a:r>
            <a:r>
              <a:rPr lang="de-AT" sz="3600" dirty="0">
                <a:solidFill>
                  <a:schemeClr val="bg1"/>
                </a:solidFill>
                <a:latin typeface="Quicksand" panose="020B0604020202020204" charset="0"/>
              </a:rPr>
              <a:t>
- </a:t>
            </a:r>
            <a:r>
              <a:rPr lang="de-AT" sz="3600" dirty="0" err="1">
                <a:solidFill>
                  <a:schemeClr val="bg1"/>
                </a:solidFill>
                <a:latin typeface="Quicksand" panose="020B0604020202020204" charset="0"/>
              </a:rPr>
              <a:t>practical</a:t>
            </a:r>
            <a:r>
              <a:rPr lang="de-AT" sz="3600" dirty="0">
                <a:solidFill>
                  <a:schemeClr val="bg1"/>
                </a:solidFill>
                <a:latin typeface="Quicksand" panose="020B0604020202020204" charset="0"/>
              </a:rPr>
              <a:t> </a:t>
            </a:r>
            <a:r>
              <a:rPr lang="de-AT" sz="3600" dirty="0" err="1" smtClean="0">
                <a:solidFill>
                  <a:schemeClr val="bg1"/>
                </a:solidFill>
                <a:latin typeface="Quicksand" panose="020B0604020202020204" charset="0"/>
              </a:rPr>
              <a:t>measures</a:t>
            </a:r>
            <a:r>
              <a:rPr lang="de-AT" sz="3600" dirty="0">
                <a:solidFill>
                  <a:schemeClr val="bg1"/>
                </a:solidFill>
                <a:latin typeface="Quicksand" panose="020B0604020202020204" charset="0"/>
              </a:rPr>
              <a:t>
</a:t>
            </a:r>
            <a:r>
              <a:rPr lang="de-AT" sz="3600" dirty="0" smtClean="0">
                <a:solidFill>
                  <a:schemeClr val="bg1"/>
                </a:solidFill>
                <a:latin typeface="Quicksand" panose="020B0604020202020204" charset="0"/>
              </a:rPr>
              <a:t>- </a:t>
            </a:r>
            <a:r>
              <a:rPr lang="de-AT" sz="3600" dirty="0" err="1" smtClean="0">
                <a:solidFill>
                  <a:schemeClr val="bg1"/>
                </a:solidFill>
                <a:latin typeface="Quicksand" panose="020B0604020202020204" charset="0"/>
              </a:rPr>
              <a:t>coperation</a:t>
            </a:r>
            <a:endParaRPr lang="de-AT" sz="3600" dirty="0">
              <a:solidFill>
                <a:schemeClr val="bg1"/>
              </a:solidFill>
              <a:latin typeface="Quicksand" panose="020B0604020202020204" charset="0"/>
            </a:endParaRPr>
          </a:p>
          <a:p>
            <a:pPr lvl="0"/>
            <a:endParaRPr lang="de-AT" sz="4000" dirty="0">
              <a:solidFill>
                <a:schemeClr val="bg1"/>
              </a:solidFill>
              <a:latin typeface="Quicksand" panose="020B0604020202020204" charset="0"/>
            </a:endParaRPr>
          </a:p>
          <a:p>
            <a:pPr lvl="0"/>
            <a:endParaRPr lang="de-AT" sz="3200" dirty="0">
              <a:solidFill>
                <a:schemeClr val="bg1"/>
              </a:solidFill>
              <a:latin typeface="Quicksand" panose="020B0604020202020204" charset="0"/>
            </a:endParaRPr>
          </a:p>
          <a:p>
            <a:pPr lvl="0"/>
            <a:endParaRPr lang="de-AT" sz="3200" dirty="0">
              <a:solidFill>
                <a:schemeClr val="bg1"/>
              </a:solidFill>
              <a:latin typeface="Quicksand" panose="020B0604020202020204" charset="0"/>
            </a:endParaRPr>
          </a:p>
        </p:txBody>
      </p:sp>
      <p:sp>
        <p:nvSpPr>
          <p:cNvPr id="14" name="Google Shape;111;p3">
            <a:extLst>
              <a:ext uri="{FF2B5EF4-FFF2-40B4-BE49-F238E27FC236}">
                <a16:creationId xmlns:a16="http://schemas.microsoft.com/office/drawing/2014/main" id="{CAE7A2AB-7E2D-4CB5-DBD8-6FAE7DD203B7}"/>
              </a:ext>
            </a:extLst>
          </p:cNvPr>
          <p:cNvSpPr/>
          <p:nvPr/>
        </p:nvSpPr>
        <p:spPr>
          <a:xfrm>
            <a:off x="-315334" y="120238"/>
            <a:ext cx="3022322" cy="1749457"/>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pic>
        <p:nvPicPr>
          <p:cNvPr id="5" name="Grafik 4"/>
          <p:cNvPicPr>
            <a:picLocks noChangeAspect="1"/>
          </p:cNvPicPr>
          <p:nvPr/>
        </p:nvPicPr>
        <p:blipFill>
          <a:blip r:embed="rId5"/>
          <a:stretch>
            <a:fillRect/>
          </a:stretch>
        </p:blipFill>
        <p:spPr>
          <a:xfrm>
            <a:off x="355363" y="4546556"/>
            <a:ext cx="2142076" cy="184118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 name="Grafik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31606" y="4729436"/>
            <a:ext cx="2964587" cy="296458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4" name="Grafik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926168" y="4546556"/>
            <a:ext cx="4721200" cy="314746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3744790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0D9C30C7-8F9C-9668-4B43-7EB50F9A5A01}"/>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8A52C9D1-B2F3-4731-FADB-159086DE05E3}"/>
              </a:ext>
            </a:extLst>
          </p:cNvPr>
          <p:cNvGrpSpPr/>
          <p:nvPr/>
        </p:nvGrpSpPr>
        <p:grpSpPr>
          <a:xfrm>
            <a:off x="2961565" y="-216991"/>
            <a:ext cx="15326435" cy="10503991"/>
            <a:chOff x="0" y="-57150"/>
            <a:chExt cx="769602" cy="2766483"/>
          </a:xfrm>
        </p:grpSpPr>
        <p:sp>
          <p:nvSpPr>
            <p:cNvPr id="108" name="Google Shape;108;p12">
              <a:extLst>
                <a:ext uri="{FF2B5EF4-FFF2-40B4-BE49-F238E27FC236}">
                  <a16:creationId xmlns:a16="http://schemas.microsoft.com/office/drawing/2014/main" id="{867EC0E1-A5B6-C238-8E4D-42BBC3FC5022}"/>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EB1D166D-79BB-23B7-65F8-6C49AC664C8C}"/>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p:txBody>
        </p:sp>
      </p:grpSp>
      <p:sp>
        <p:nvSpPr>
          <p:cNvPr id="111" name="Google Shape;111;p12">
            <a:extLst>
              <a:ext uri="{FF2B5EF4-FFF2-40B4-BE49-F238E27FC236}">
                <a16:creationId xmlns:a16="http://schemas.microsoft.com/office/drawing/2014/main" id="{145D0702-9ECC-2D0E-443F-E8C2802E0C08}"/>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Rechteck 2"/>
          <p:cNvSpPr/>
          <p:nvPr/>
        </p:nvSpPr>
        <p:spPr>
          <a:xfrm>
            <a:off x="3421679" y="1804124"/>
            <a:ext cx="13984891" cy="4832092"/>
          </a:xfrm>
          <a:prstGeom prst="rect">
            <a:avLst/>
          </a:prstGeom>
        </p:spPr>
        <p:txBody>
          <a:bodyPr wrap="square">
            <a:spAutoFit/>
          </a:bodyPr>
          <a:lstStyle/>
          <a:p>
            <a:pPr lvl="0" algn="ctr"/>
            <a:r>
              <a:rPr lang="de-AT" sz="6000" spc="300" dirty="0" smtClean="0">
                <a:solidFill>
                  <a:schemeClr val="bg1"/>
                </a:solidFill>
                <a:latin typeface="Anton" panose="020B0604020202020204" charset="0"/>
              </a:rPr>
              <a:t>Feedback</a:t>
            </a:r>
            <a:endParaRPr lang="de-AT" sz="3200" dirty="0">
              <a:solidFill>
                <a:schemeClr val="bg1"/>
              </a:solidFill>
              <a:latin typeface="Quicksand" panose="020B0604020202020204" charset="0"/>
            </a:endParaRPr>
          </a:p>
          <a:p>
            <a:pPr lvl="0"/>
            <a:endParaRPr lang="de-AT" sz="3200" dirty="0">
              <a:solidFill>
                <a:schemeClr val="bg1"/>
              </a:solidFill>
              <a:latin typeface="Quicksand" panose="020B0604020202020204" charset="0"/>
            </a:endParaRPr>
          </a:p>
          <a:p>
            <a:pPr lvl="0"/>
            <a:endParaRPr lang="de-AT" sz="3600" b="1" dirty="0" smtClean="0">
              <a:solidFill>
                <a:schemeClr val="bg1"/>
              </a:solidFill>
              <a:latin typeface="Quicksand" panose="020B0604020202020204" charset="0"/>
            </a:endParaRPr>
          </a:p>
          <a:p>
            <a:pPr lvl="0"/>
            <a:endParaRPr lang="de-AT" sz="3600" b="1" dirty="0" smtClean="0">
              <a:solidFill>
                <a:schemeClr val="bg1"/>
              </a:solidFill>
              <a:latin typeface="Quicksand" panose="020B0604020202020204" charset="0"/>
            </a:endParaRPr>
          </a:p>
          <a:p>
            <a:pPr lvl="0"/>
            <a:endParaRPr lang="de-AT" sz="4000" dirty="0" smtClean="0">
              <a:solidFill>
                <a:schemeClr val="bg1"/>
              </a:solidFill>
              <a:latin typeface="Quicksand" panose="020B0604020202020204" charset="0"/>
            </a:endParaRPr>
          </a:p>
          <a:p>
            <a:pPr lvl="0" algn="ctr"/>
            <a:r>
              <a:rPr lang="de-AT" sz="4000" dirty="0" err="1" smtClean="0">
                <a:solidFill>
                  <a:schemeClr val="bg1"/>
                </a:solidFill>
                <a:latin typeface="Quicksand" panose="020B0604020202020204" charset="0"/>
              </a:rPr>
              <a:t>Thank</a:t>
            </a:r>
            <a:r>
              <a:rPr lang="de-AT" sz="4000" dirty="0" smtClean="0">
                <a:solidFill>
                  <a:schemeClr val="bg1"/>
                </a:solidFill>
                <a:latin typeface="Quicksand" panose="020B0604020202020204" charset="0"/>
              </a:rPr>
              <a:t> </a:t>
            </a:r>
            <a:r>
              <a:rPr lang="de-AT" sz="4000" dirty="0" err="1" smtClean="0">
                <a:solidFill>
                  <a:schemeClr val="bg1"/>
                </a:solidFill>
                <a:latin typeface="Quicksand" panose="020B0604020202020204" charset="0"/>
              </a:rPr>
              <a:t>you</a:t>
            </a:r>
            <a:r>
              <a:rPr lang="de-AT" sz="4000" dirty="0" smtClean="0">
                <a:solidFill>
                  <a:schemeClr val="bg1"/>
                </a:solidFill>
                <a:latin typeface="Quicksand" panose="020B0604020202020204" charset="0"/>
              </a:rPr>
              <a:t> </a:t>
            </a:r>
            <a:r>
              <a:rPr lang="de-AT" sz="4000" dirty="0" err="1" smtClean="0">
                <a:solidFill>
                  <a:schemeClr val="bg1"/>
                </a:solidFill>
                <a:latin typeface="Quicksand" panose="020B0604020202020204" charset="0"/>
              </a:rPr>
              <a:t>for</a:t>
            </a:r>
            <a:r>
              <a:rPr lang="de-AT" sz="4000" dirty="0" smtClean="0">
                <a:solidFill>
                  <a:schemeClr val="bg1"/>
                </a:solidFill>
                <a:latin typeface="Quicksand" panose="020B0604020202020204" charset="0"/>
              </a:rPr>
              <a:t> </a:t>
            </a:r>
            <a:r>
              <a:rPr lang="de-AT" sz="4000" dirty="0" err="1" smtClean="0">
                <a:solidFill>
                  <a:schemeClr val="bg1"/>
                </a:solidFill>
                <a:latin typeface="Quicksand" panose="020B0604020202020204" charset="0"/>
              </a:rPr>
              <a:t>your</a:t>
            </a:r>
            <a:r>
              <a:rPr lang="de-AT" sz="4000" dirty="0" smtClean="0">
                <a:solidFill>
                  <a:schemeClr val="bg1"/>
                </a:solidFill>
                <a:latin typeface="Quicksand" panose="020B0604020202020204" charset="0"/>
              </a:rPr>
              <a:t> </a:t>
            </a:r>
            <a:r>
              <a:rPr lang="de-AT" sz="4000" dirty="0" err="1" smtClean="0">
                <a:solidFill>
                  <a:schemeClr val="bg1"/>
                </a:solidFill>
                <a:latin typeface="Quicksand" panose="020B0604020202020204" charset="0"/>
              </a:rPr>
              <a:t>attention</a:t>
            </a:r>
            <a:r>
              <a:rPr lang="de-AT" sz="4000" dirty="0" smtClean="0">
                <a:solidFill>
                  <a:schemeClr val="bg1"/>
                </a:solidFill>
                <a:latin typeface="Quicksand" panose="020B0604020202020204" charset="0"/>
              </a:rPr>
              <a:t>! </a:t>
            </a:r>
            <a:endParaRPr lang="de-AT" sz="4000" dirty="0">
              <a:solidFill>
                <a:schemeClr val="bg1"/>
              </a:solidFill>
              <a:latin typeface="Quicksand" panose="020B0604020202020204" charset="0"/>
            </a:endParaRPr>
          </a:p>
          <a:p>
            <a:pPr lvl="0"/>
            <a:endParaRPr lang="de-AT" sz="3200" dirty="0">
              <a:solidFill>
                <a:schemeClr val="bg1"/>
              </a:solidFill>
              <a:latin typeface="Quicksand" panose="020B0604020202020204" charset="0"/>
            </a:endParaRPr>
          </a:p>
          <a:p>
            <a:pPr lvl="0"/>
            <a:endParaRPr lang="de-AT" sz="3200" dirty="0">
              <a:solidFill>
                <a:schemeClr val="bg1"/>
              </a:solidFill>
              <a:latin typeface="Quicksand" panose="020B0604020202020204" charset="0"/>
            </a:endParaRPr>
          </a:p>
        </p:txBody>
      </p:sp>
      <p:sp>
        <p:nvSpPr>
          <p:cNvPr id="14" name="Google Shape;111;p3">
            <a:extLst>
              <a:ext uri="{FF2B5EF4-FFF2-40B4-BE49-F238E27FC236}">
                <a16:creationId xmlns:a16="http://schemas.microsoft.com/office/drawing/2014/main" id="{CAE7A2AB-7E2D-4CB5-DBD8-6FAE7DD203B7}"/>
              </a:ext>
            </a:extLst>
          </p:cNvPr>
          <p:cNvSpPr/>
          <p:nvPr/>
        </p:nvSpPr>
        <p:spPr>
          <a:xfrm>
            <a:off x="-315334" y="120238"/>
            <a:ext cx="3022322" cy="1749457"/>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pic>
        <p:nvPicPr>
          <p:cNvPr id="5" name="Grafik 4"/>
          <p:cNvPicPr>
            <a:picLocks noChangeAspect="1"/>
          </p:cNvPicPr>
          <p:nvPr/>
        </p:nvPicPr>
        <p:blipFill>
          <a:blip r:embed="rId5"/>
          <a:stretch>
            <a:fillRect/>
          </a:stretch>
        </p:blipFill>
        <p:spPr>
          <a:xfrm>
            <a:off x="355363" y="4546556"/>
            <a:ext cx="2142076" cy="184118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6" name="Grafik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16180" y="6402931"/>
            <a:ext cx="2395887" cy="159739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8489310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843F98"/>
        </a:solidFill>
        <a:effectLst/>
      </p:bgPr>
    </p:bg>
    <p:spTree>
      <p:nvGrpSpPr>
        <p:cNvPr id="1" name="Shape 150"/>
        <p:cNvGrpSpPr/>
        <p:nvPr/>
      </p:nvGrpSpPr>
      <p:grpSpPr>
        <a:xfrm>
          <a:off x="0" y="0"/>
          <a:ext cx="0" cy="0"/>
          <a:chOff x="0" y="0"/>
          <a:chExt cx="0" cy="0"/>
        </a:xfrm>
      </p:grpSpPr>
      <p:sp>
        <p:nvSpPr>
          <p:cNvPr id="151" name="Google Shape;151;p3"/>
          <p:cNvSpPr/>
          <p:nvPr/>
        </p:nvSpPr>
        <p:spPr>
          <a:xfrm>
            <a:off x="0" y="4263"/>
            <a:ext cx="3586632" cy="2015986"/>
          </a:xfrm>
          <a:custGeom>
            <a:avLst/>
            <a:gdLst/>
            <a:ahLst/>
            <a:cxnLst/>
            <a:rect l="l" t="t" r="r" b="b"/>
            <a:pathLst>
              <a:path w="3586632" h="2015986" extrusionOk="0">
                <a:moveTo>
                  <a:pt x="0" y="0"/>
                </a:moveTo>
                <a:lnTo>
                  <a:pt x="3586632" y="0"/>
                </a:lnTo>
                <a:lnTo>
                  <a:pt x="3586632" y="2015985"/>
                </a:lnTo>
                <a:lnTo>
                  <a:pt x="0" y="201598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52" name="Google Shape;152;p3"/>
          <p:cNvSpPr/>
          <p:nvPr/>
        </p:nvSpPr>
        <p:spPr>
          <a:xfrm>
            <a:off x="14434201" y="639132"/>
            <a:ext cx="3347649" cy="746247"/>
          </a:xfrm>
          <a:custGeom>
            <a:avLst/>
            <a:gdLst/>
            <a:ahLst/>
            <a:cxnLst/>
            <a:rect l="l" t="t" r="r" b="b"/>
            <a:pathLst>
              <a:path w="3347649" h="746247" extrusionOk="0">
                <a:moveTo>
                  <a:pt x="0" y="0"/>
                </a:moveTo>
                <a:lnTo>
                  <a:pt x="3347649" y="0"/>
                </a:lnTo>
                <a:lnTo>
                  <a:pt x="3347649" y="746247"/>
                </a:lnTo>
                <a:lnTo>
                  <a:pt x="0" y="74624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53" name="Google Shape;153;p3"/>
          <p:cNvSpPr/>
          <p:nvPr/>
        </p:nvSpPr>
        <p:spPr>
          <a:xfrm>
            <a:off x="3446958" y="3699228"/>
            <a:ext cx="1156015" cy="728290"/>
          </a:xfrm>
          <a:custGeom>
            <a:avLst/>
            <a:gdLst/>
            <a:ahLst/>
            <a:cxnLst/>
            <a:rect l="l" t="t" r="r" b="b"/>
            <a:pathLst>
              <a:path w="1156015" h="728290" extrusionOk="0">
                <a:moveTo>
                  <a:pt x="0" y="0"/>
                </a:moveTo>
                <a:lnTo>
                  <a:pt x="1156016" y="0"/>
                </a:lnTo>
                <a:lnTo>
                  <a:pt x="1156016" y="728289"/>
                </a:lnTo>
                <a:lnTo>
                  <a:pt x="0" y="72828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54" name="Google Shape;154;p3"/>
          <p:cNvSpPr/>
          <p:nvPr/>
        </p:nvSpPr>
        <p:spPr>
          <a:xfrm>
            <a:off x="3891781" y="4535744"/>
            <a:ext cx="711193" cy="711193"/>
          </a:xfrm>
          <a:custGeom>
            <a:avLst/>
            <a:gdLst/>
            <a:ahLst/>
            <a:cxnLst/>
            <a:rect l="l" t="t" r="r" b="b"/>
            <a:pathLst>
              <a:path w="711193" h="711193" extrusionOk="0">
                <a:moveTo>
                  <a:pt x="0" y="0"/>
                </a:moveTo>
                <a:lnTo>
                  <a:pt x="711193" y="0"/>
                </a:lnTo>
                <a:lnTo>
                  <a:pt x="711193" y="711193"/>
                </a:lnTo>
                <a:lnTo>
                  <a:pt x="0" y="71119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55" name="Google Shape;155;p3"/>
          <p:cNvSpPr/>
          <p:nvPr/>
        </p:nvSpPr>
        <p:spPr>
          <a:xfrm>
            <a:off x="3876881" y="5552822"/>
            <a:ext cx="726093" cy="726093"/>
          </a:xfrm>
          <a:custGeom>
            <a:avLst/>
            <a:gdLst/>
            <a:ahLst/>
            <a:cxnLst/>
            <a:rect l="l" t="t" r="r" b="b"/>
            <a:pathLst>
              <a:path w="726093" h="726093" extrusionOk="0">
                <a:moveTo>
                  <a:pt x="0" y="0"/>
                </a:moveTo>
                <a:lnTo>
                  <a:pt x="726093" y="0"/>
                </a:lnTo>
                <a:lnTo>
                  <a:pt x="726093" y="726093"/>
                </a:lnTo>
                <a:lnTo>
                  <a:pt x="0" y="72609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grpSp>
        <p:nvGrpSpPr>
          <p:cNvPr id="156" name="Google Shape;156;p3"/>
          <p:cNvGrpSpPr/>
          <p:nvPr/>
        </p:nvGrpSpPr>
        <p:grpSpPr>
          <a:xfrm>
            <a:off x="-228300" y="6944209"/>
            <a:ext cx="18940740" cy="4430740"/>
            <a:chOff x="0" y="-57150"/>
            <a:chExt cx="4988508" cy="1166944"/>
          </a:xfrm>
        </p:grpSpPr>
        <p:sp>
          <p:nvSpPr>
            <p:cNvPr id="157" name="Google Shape;157;p3"/>
            <p:cNvSpPr/>
            <p:nvPr/>
          </p:nvSpPr>
          <p:spPr>
            <a:xfrm>
              <a:off x="0" y="0"/>
              <a:ext cx="4988508" cy="1109794"/>
            </a:xfrm>
            <a:custGeom>
              <a:avLst/>
              <a:gdLst/>
              <a:ahLst/>
              <a:cxnLst/>
              <a:rect l="l" t="t" r="r" b="b"/>
              <a:pathLst>
                <a:path w="4988508" h="1109794" extrusionOk="0">
                  <a:moveTo>
                    <a:pt x="0" y="0"/>
                  </a:moveTo>
                  <a:lnTo>
                    <a:pt x="4988508" y="0"/>
                  </a:lnTo>
                  <a:lnTo>
                    <a:pt x="4988508" y="1109794"/>
                  </a:lnTo>
                  <a:lnTo>
                    <a:pt x="0" y="1109794"/>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58" name="Google Shape;158;p3"/>
            <p:cNvSpPr txBox="1"/>
            <p:nvPr/>
          </p:nvSpPr>
          <p:spPr>
            <a:xfrm>
              <a:off x="0" y="-57150"/>
              <a:ext cx="4988508" cy="116694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p:txBody>
        </p:sp>
      </p:grpSp>
      <p:sp>
        <p:nvSpPr>
          <p:cNvPr id="159" name="Google Shape;159;p3"/>
          <p:cNvSpPr/>
          <p:nvPr/>
        </p:nvSpPr>
        <p:spPr>
          <a:xfrm>
            <a:off x="15692648" y="7710148"/>
            <a:ext cx="1489130" cy="1938541"/>
          </a:xfrm>
          <a:custGeom>
            <a:avLst/>
            <a:gdLst/>
            <a:ahLst/>
            <a:cxnLst/>
            <a:rect l="l" t="t" r="r" b="b"/>
            <a:pathLst>
              <a:path w="1489130" h="1938541" extrusionOk="0">
                <a:moveTo>
                  <a:pt x="0" y="0"/>
                </a:moveTo>
                <a:lnTo>
                  <a:pt x="1489129" y="0"/>
                </a:lnTo>
                <a:lnTo>
                  <a:pt x="1489129" y="1938541"/>
                </a:lnTo>
                <a:lnTo>
                  <a:pt x="0" y="1938541"/>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60" name="Google Shape;160;p3"/>
          <p:cNvSpPr/>
          <p:nvPr/>
        </p:nvSpPr>
        <p:spPr>
          <a:xfrm>
            <a:off x="8989462" y="7963384"/>
            <a:ext cx="3063250" cy="1432070"/>
          </a:xfrm>
          <a:custGeom>
            <a:avLst/>
            <a:gdLst/>
            <a:ahLst/>
            <a:cxnLst/>
            <a:rect l="l" t="t" r="r" b="b"/>
            <a:pathLst>
              <a:path w="3063250" h="1432070" extrusionOk="0">
                <a:moveTo>
                  <a:pt x="0" y="0"/>
                </a:moveTo>
                <a:lnTo>
                  <a:pt x="3063251" y="0"/>
                </a:lnTo>
                <a:lnTo>
                  <a:pt x="3063251" y="1432069"/>
                </a:lnTo>
                <a:lnTo>
                  <a:pt x="0" y="1432069"/>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61" name="Google Shape;161;p3"/>
          <p:cNvSpPr/>
          <p:nvPr/>
        </p:nvSpPr>
        <p:spPr>
          <a:xfrm>
            <a:off x="12957588" y="7710148"/>
            <a:ext cx="1831642" cy="1834741"/>
          </a:xfrm>
          <a:custGeom>
            <a:avLst/>
            <a:gdLst/>
            <a:ahLst/>
            <a:cxnLst/>
            <a:rect l="l" t="t" r="r" b="b"/>
            <a:pathLst>
              <a:path w="1831642" h="1834741" extrusionOk="0">
                <a:moveTo>
                  <a:pt x="0" y="0"/>
                </a:moveTo>
                <a:lnTo>
                  <a:pt x="1831642" y="0"/>
                </a:lnTo>
                <a:lnTo>
                  <a:pt x="1831642" y="1834741"/>
                </a:lnTo>
                <a:lnTo>
                  <a:pt x="0" y="1834741"/>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62" name="Google Shape;162;p3"/>
          <p:cNvSpPr/>
          <p:nvPr/>
        </p:nvSpPr>
        <p:spPr>
          <a:xfrm>
            <a:off x="1106223" y="8346748"/>
            <a:ext cx="3002948" cy="645634"/>
          </a:xfrm>
          <a:custGeom>
            <a:avLst/>
            <a:gdLst/>
            <a:ahLst/>
            <a:cxnLst/>
            <a:rect l="l" t="t" r="r" b="b"/>
            <a:pathLst>
              <a:path w="3002948" h="645634" extrusionOk="0">
                <a:moveTo>
                  <a:pt x="0" y="0"/>
                </a:moveTo>
                <a:lnTo>
                  <a:pt x="3002947" y="0"/>
                </a:lnTo>
                <a:lnTo>
                  <a:pt x="3002947" y="645634"/>
                </a:lnTo>
                <a:lnTo>
                  <a:pt x="0" y="645634"/>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63" name="Google Shape;163;p3"/>
          <p:cNvSpPr/>
          <p:nvPr/>
        </p:nvSpPr>
        <p:spPr>
          <a:xfrm>
            <a:off x="5014045" y="8047954"/>
            <a:ext cx="3070542" cy="1159130"/>
          </a:xfrm>
          <a:custGeom>
            <a:avLst/>
            <a:gdLst/>
            <a:ahLst/>
            <a:cxnLst/>
            <a:rect l="l" t="t" r="r" b="b"/>
            <a:pathLst>
              <a:path w="3070542" h="1159130" extrusionOk="0">
                <a:moveTo>
                  <a:pt x="0" y="0"/>
                </a:moveTo>
                <a:lnTo>
                  <a:pt x="3070542" y="0"/>
                </a:lnTo>
                <a:lnTo>
                  <a:pt x="3070542" y="1159129"/>
                </a:lnTo>
                <a:lnTo>
                  <a:pt x="0" y="1159129"/>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64" name="Google Shape;164;p3"/>
          <p:cNvSpPr txBox="1"/>
          <p:nvPr/>
        </p:nvSpPr>
        <p:spPr>
          <a:xfrm>
            <a:off x="2157051" y="1867850"/>
            <a:ext cx="3722400" cy="1723549"/>
          </a:xfrm>
          <a:prstGeom prst="rect">
            <a:avLst/>
          </a:prstGeom>
          <a:noFill/>
          <a:ln>
            <a:noFill/>
          </a:ln>
        </p:spPr>
        <p:txBody>
          <a:bodyPr spcFirstLastPara="1" wrap="square" lIns="0" tIns="0" rIns="0" bIns="0" anchor="t" anchorCtr="0">
            <a:spAutoFit/>
          </a:bodyPr>
          <a:lstStyle/>
          <a:p>
            <a:pPr lvl="0">
              <a:lnSpc>
                <a:spcPct val="140000"/>
              </a:lnSpc>
            </a:pPr>
            <a:r>
              <a:rPr lang="en-US" sz="8000" dirty="0">
                <a:solidFill>
                  <a:srgbClr val="FFFFFF"/>
                </a:solidFill>
                <a:latin typeface="Anton"/>
                <a:ea typeface="Anton"/>
                <a:cs typeface="Anton"/>
                <a:sym typeface="Anton"/>
              </a:rPr>
              <a:t>Contact</a:t>
            </a:r>
            <a:endParaRPr dirty="0"/>
          </a:p>
        </p:txBody>
      </p:sp>
      <p:sp>
        <p:nvSpPr>
          <p:cNvPr id="165" name="Google Shape;165;p3"/>
          <p:cNvSpPr txBox="1"/>
          <p:nvPr/>
        </p:nvSpPr>
        <p:spPr>
          <a:xfrm>
            <a:off x="4863628" y="3711204"/>
            <a:ext cx="38993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en-US" sz="2461" u="sng">
                <a:solidFill>
                  <a:srgbClr val="FFFFFF"/>
                </a:solidFill>
                <a:latin typeface="Arial"/>
                <a:ea typeface="Arial"/>
                <a:cs typeface="Arial"/>
                <a:sym typeface="Arial"/>
                <a:hlinkClick r:id="rId13">
                  <a:extLst>
                    <a:ext uri="{A12FA001-AC4F-418D-AE19-62706E023703}">
                      <ahyp:hlinkClr xmlns="" xmlns:ahyp="http://schemas.microsoft.com/office/drawing/2018/hyperlinkcolor" val="tx"/>
                    </a:ext>
                  </a:extLst>
                </a:hlinkClick>
              </a:rPr>
              <a:t>https://deafstudies.eu/</a:t>
            </a:r>
            <a:endParaRPr/>
          </a:p>
        </p:txBody>
      </p:sp>
      <p:sp>
        <p:nvSpPr>
          <p:cNvPr id="166" name="Google Shape;166;p3"/>
          <p:cNvSpPr txBox="1"/>
          <p:nvPr/>
        </p:nvSpPr>
        <p:spPr>
          <a:xfrm>
            <a:off x="4863628" y="4683302"/>
            <a:ext cx="59567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en-US" sz="2461">
                <a:solidFill>
                  <a:srgbClr val="FFFFFF"/>
                </a:solidFill>
                <a:latin typeface="Arial"/>
                <a:ea typeface="Arial"/>
                <a:cs typeface="Arial"/>
                <a:sym typeface="Arial"/>
              </a:rPr>
              <a:t>Deaf Culture, Heritage and Diversity</a:t>
            </a:r>
            <a:endParaRPr/>
          </a:p>
        </p:txBody>
      </p:sp>
      <p:sp>
        <p:nvSpPr>
          <p:cNvPr id="167" name="Google Shape;167;p3"/>
          <p:cNvSpPr txBox="1"/>
          <p:nvPr/>
        </p:nvSpPr>
        <p:spPr>
          <a:xfrm>
            <a:off x="4863629" y="5655400"/>
            <a:ext cx="29849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en-US" sz="2461">
                <a:solidFill>
                  <a:srgbClr val="FFFFFF"/>
                </a:solidFill>
                <a:latin typeface="Arial"/>
                <a:ea typeface="Arial"/>
                <a:cs typeface="Arial"/>
                <a:sym typeface="Arial"/>
              </a:rPr>
              <a:t>@deafstudies.eu</a:t>
            </a: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130</Words>
  <Application>Microsoft Office PowerPoint</Application>
  <PresentationFormat>Benutzerdefiniert</PresentationFormat>
  <Paragraphs>104</Paragraphs>
  <Slides>16</Slides>
  <Notes>16</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16</vt:i4>
      </vt:variant>
    </vt:vector>
  </HeadingPairs>
  <TitlesOfParts>
    <vt:vector size="25" baseType="lpstr">
      <vt:lpstr>Calibri</vt:lpstr>
      <vt:lpstr>Times New Roman</vt:lpstr>
      <vt:lpstr>Quicksand</vt:lpstr>
      <vt:lpstr>Arial Black</vt:lpstr>
      <vt:lpstr>Arial</vt:lpstr>
      <vt:lpstr>Anton</vt:lpstr>
      <vt:lpstr>Tahoma</vt:lpstr>
      <vt:lpstr>Quicksand Medium</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Manuela Hofer</dc:creator>
  <cp:lastModifiedBy>Manuela Hofer</cp:lastModifiedBy>
  <cp:revision>66</cp:revision>
  <cp:lastPrinted>2025-09-01T13:30:10Z</cp:lastPrinted>
  <dcterms:created xsi:type="dcterms:W3CDTF">2006-08-16T00:00:00Z</dcterms:created>
  <dcterms:modified xsi:type="dcterms:W3CDTF">2025-09-04T14:55:02Z</dcterms:modified>
</cp:coreProperties>
</file>