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commentAuthors.xml" ContentType="application/vnd.openxmlformats-officedocument.presentationml.commentAuthors+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10287000" cx="18288000"/>
  <p:notesSz cx="6858000" cy="9144000"/>
  <p:embeddedFontLst>
    <p:embeddedFont>
      <p:font typeface="Anton"/>
      <p:regular r:id="rId29"/>
    </p:embeddedFont>
    <p:embeddedFont>
      <p:font typeface="Quicksand"/>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2" roundtripDataSignature="AMtx7mjZ9OUPc4lABnjnEuW4e1hiyhHoXA=="/>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3" name="Annemieke van Kampen"/>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font" Target="fonts/Anton-regular.fntdata"/><Relationship Id="rId30" Type="http://schemas.openxmlformats.org/officeDocument/2006/relationships/font" Target="fonts/Quicksand-regular.fntdata"/><Relationship Id="rId31" Type="http://schemas.openxmlformats.org/officeDocument/2006/relationships/font" Target="fonts/Quicksand-bold.fntdata"/><Relationship Id="rId32" Type="http://customschemas.google.com/relationships/presentationmetadata" Target="metadata"/></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7-04T09:51:47.329">
    <p:pos x="6000" y="0"/>
    <p:text>Beter in de volgende dia: vijf regels benoemen maar er is veel meer regels voor de grammatica.
SOV
Localization
Question structure (of formation)
Negation
Verb direction</p:text>
    <p:extLst>
      <p:ext uri="{C676402C-5697-4E1C-873F-D02D1690AC5C}">
        <p15:threadingInfo timeZoneBias="0"/>
      </p:ext>
      <p:ext uri="http://customooxmlschemas.google.com/">
        <go:slidesCustomData xmlns:go="http://customooxmlschemas.google.com/" commentPostId="AAABm6yd15A"/>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5-07-04T09:53:03.359">
    <p:pos x="1641" y="1088"/>
    <p:text>of formation</p:text>
    <p:extLst>
      <p:ext uri="{C676402C-5697-4E1C-873F-D02D1690AC5C}">
        <p15:threadingInfo timeZoneBias="0"/>
      </p:ext>
      <p:ext uri="http://customooxmlschemas.google.com/">
        <go:slidesCustomData xmlns:go="http://customooxmlschemas.google.com/" commentPostId="AAABm6yd15E"/>
      </p:ext>
    </p:extLs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5-07-04T09:54:32.499">
    <p:pos x="6000" y="0"/>
    <p:text>The handshape for giving something must be formed as an object like a book or an apple</p:text>
    <p:extLst>
      <p:ext uri="{C676402C-5697-4E1C-873F-D02D1690AC5C}">
        <p15:threadingInfo timeZoneBias="0"/>
      </p:ext>
      <p:ext uri="http://customooxmlschemas.google.com/">
        <go:slidesCustomData xmlns:go="http://customooxmlschemas.google.com/" commentPostId="AAABm6yd15M"/>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55a7fb17b5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g355a7fb17b5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55a7fb17b5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355a7fb17b5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55a7fb17b5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g355a7fb17b5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55a7fb17b5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g355a7fb17b5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55a7fb17b5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g355a7fb17b5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55a7fb17b5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355a7fb17b5_0_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55a7fb17b5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g355a7fb17b5_0_1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55a7fb17b5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g355a7fb17b5_0_1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55a7fb17b5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g355a7fb17b5_0_1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55a7fb17b5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g355a7fb17b5_0_1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55a7fb17b5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g355a7fb17b5_0_1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 name="Google Shape;18;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4" name="Google Shape;24;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1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1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1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1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2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1"/>
          <p:cNvSpPr/>
          <p:nvPr>
            <p:ph idx="2" type="pic"/>
          </p:nvPr>
        </p:nvSpPr>
        <p:spPr>
          <a:xfrm>
            <a:off x="1792288" y="612775"/>
            <a:ext cx="5486400" cy="4114800"/>
          </a:xfrm>
          <a:prstGeom prst="rect">
            <a:avLst/>
          </a:prstGeom>
          <a:noFill/>
          <a:ln>
            <a:noFill/>
          </a:ln>
        </p:spPr>
      </p:sp>
      <p:sp>
        <p:nvSpPr>
          <p:cNvPr id="64" name="Google Shape;64;p2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comments" Target="../comments/comment1.xml"/><Relationship Id="rId4" Type="http://schemas.openxmlformats.org/officeDocument/2006/relationships/image" Target="../media/image3.png"/><Relationship Id="rId5" Type="http://schemas.openxmlformats.org/officeDocument/2006/relationships/image" Target="../media/image9.png"/><Relationship Id="rId6"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2.png"/><Relationship Id="rId6"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2.png"/><Relationship Id="rId6" Type="http://schemas.openxmlformats.org/officeDocument/2006/relationships/image" Target="../media/image12.png"/><Relationship Id="rId7" Type="http://schemas.openxmlformats.org/officeDocument/2006/relationships/image" Target="../media/image22.png"/><Relationship Id="rId8" Type="http://schemas.openxmlformats.org/officeDocument/2006/relationships/image" Target="../media/image23.pn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comments" Target="../comments/comment2.xml"/><Relationship Id="rId4" Type="http://schemas.openxmlformats.org/officeDocument/2006/relationships/image" Target="../media/image3.png"/><Relationship Id="rId5" Type="http://schemas.openxmlformats.org/officeDocument/2006/relationships/image" Target="../media/image9.png"/><Relationship Id="rId6"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comments" Target="../comments/comment3.xml"/><Relationship Id="rId4" Type="http://schemas.openxmlformats.org/officeDocument/2006/relationships/image" Target="../media/image3.png"/><Relationship Id="rId5" Type="http://schemas.openxmlformats.org/officeDocument/2006/relationships/image" Target="../media/image9.png"/><Relationship Id="rId6" Type="http://schemas.openxmlformats.org/officeDocument/2006/relationships/image" Target="../media/image2.png"/><Relationship Id="rId7"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9.png"/><Relationship Id="rId6"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20.png"/><Relationship Id="rId7" Type="http://schemas.openxmlformats.org/officeDocument/2006/relationships/image" Target="../media/image14.png"/><Relationship Id="rId8" Type="http://schemas.openxmlformats.org/officeDocument/2006/relationships/image" Target="../media/image18.png"/><Relationship Id="rId9" Type="http://schemas.openxmlformats.org/officeDocument/2006/relationships/image" Target="../media/image13.png"/><Relationship Id="rId10" Type="http://schemas.openxmlformats.org/officeDocument/2006/relationships/image" Target="../media/image17.png"/><Relationship Id="rId11" Type="http://schemas.openxmlformats.org/officeDocument/2006/relationships/image" Target="../media/image19.png"/><Relationship Id="rId12" Type="http://schemas.openxmlformats.org/officeDocument/2006/relationships/image" Target="../media/image15.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 name="Google Shape;89;p1"/>
          <p:cNvSpPr txBox="1"/>
          <p:nvPr/>
        </p:nvSpPr>
        <p:spPr>
          <a:xfrm>
            <a:off x="3457354" y="4012971"/>
            <a:ext cx="12953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nl-NL" sz="8000">
                <a:solidFill>
                  <a:srgbClr val="FFFFFF"/>
                </a:solidFill>
                <a:latin typeface="Anton"/>
                <a:ea typeface="Anton"/>
                <a:cs typeface="Anton"/>
                <a:sym typeface="Anton"/>
              </a:rPr>
              <a:t>Sign language </a:t>
            </a:r>
            <a:endParaRPr sz="3200">
              <a:solidFill>
                <a:srgbClr val="FFFFFF"/>
              </a:solidFill>
              <a:latin typeface="Anton"/>
              <a:ea typeface="Anton"/>
              <a:cs typeface="Anton"/>
              <a:sym typeface="Anton"/>
            </a:endParaRPr>
          </a:p>
        </p:txBody>
      </p:sp>
      <p:sp>
        <p:nvSpPr>
          <p:cNvPr id="90" name="Google Shape;90;p1"/>
          <p:cNvSpPr txBox="1"/>
          <p:nvPr/>
        </p:nvSpPr>
        <p:spPr>
          <a:xfrm>
            <a:off x="3457354" y="5450055"/>
            <a:ext cx="11401646" cy="53129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nl-NL" sz="3200">
                <a:solidFill>
                  <a:srgbClr val="FFFFFF"/>
                </a:solidFill>
                <a:latin typeface="Quicksand"/>
                <a:ea typeface="Quicksand"/>
                <a:cs typeface="Quicksand"/>
                <a:sym typeface="Quicksand"/>
              </a:rPr>
              <a:t>Grammar and structure of sign language</a:t>
            </a:r>
            <a:endParaRPr sz="1800">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3786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None/>
            </a:pPr>
            <a:r>
              <a:rPr lang="nl-NL" sz="2250">
                <a:solidFill>
                  <a:srgbClr val="FFFFFF"/>
                </a:solidFill>
                <a:latin typeface="Quicksand"/>
                <a:ea typeface="Quicksand"/>
                <a:cs typeface="Quicksand"/>
                <a:sym typeface="Quicksand"/>
              </a:rPr>
              <a:t>Deaf Studies workshop </a:t>
            </a:r>
            <a:endParaRPr/>
          </a:p>
        </p:txBody>
      </p:sp>
      <p:sp>
        <p:nvSpPr>
          <p:cNvPr id="92" name="TextBox 91"/>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 name="Google Shape;101;p2"/>
          <p:cNvSpPr txBox="1"/>
          <p:nvPr/>
        </p:nvSpPr>
        <p:spPr>
          <a:xfrm>
            <a:off x="4350457" y="3663440"/>
            <a:ext cx="9970500" cy="4111800"/>
          </a:xfrm>
          <a:prstGeom prst="rect">
            <a:avLst/>
          </a:prstGeom>
          <a:noFill/>
          <a:ln>
            <a:noFill/>
          </a:ln>
        </p:spPr>
        <p:txBody>
          <a:bodyPr anchorCtr="0" anchor="t" bIns="0" lIns="0" spcFirstLastPara="1" rIns="0" wrap="square" tIns="0">
            <a:spAutoFit/>
          </a:bodyPr>
          <a:lstStyle/>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Introduction</a:t>
            </a:r>
            <a:endParaRPr/>
          </a:p>
          <a:p>
            <a:pPr indent="-301625" lvl="1" marL="603885" marR="0" rtl="0" algn="l">
              <a:lnSpc>
                <a:spcPct val="122468"/>
              </a:lnSpc>
              <a:spcBef>
                <a:spcPts val="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Theory: e</a:t>
            </a:r>
            <a:r>
              <a:rPr b="0" i="0" lang="nl-NL" sz="3200" u="none" cap="none" strike="noStrike">
                <a:solidFill>
                  <a:srgbClr val="FFFFFF"/>
                </a:solidFill>
                <a:latin typeface="Quicksand"/>
                <a:ea typeface="Quicksand"/>
                <a:cs typeface="Quicksand"/>
                <a:sym typeface="Quicksand"/>
              </a:rPr>
              <a:t>lements of sign language</a:t>
            </a:r>
            <a:endParaRPr/>
          </a:p>
          <a:p>
            <a:pPr indent="-301625" lvl="1" marL="603885" marR="0" rtl="0" algn="l">
              <a:lnSpc>
                <a:spcPct val="122468"/>
              </a:lnSpc>
              <a:spcBef>
                <a:spcPts val="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Activity: s</a:t>
            </a:r>
            <a:r>
              <a:rPr b="0" i="0" lang="nl-NL" sz="3200" u="none" cap="none" strike="noStrike">
                <a:solidFill>
                  <a:srgbClr val="FFFFFF"/>
                </a:solidFill>
                <a:latin typeface="Quicksand"/>
                <a:ea typeface="Quicksand"/>
                <a:cs typeface="Quicksand"/>
                <a:sym typeface="Quicksand"/>
              </a:rPr>
              <a:t>igning game</a:t>
            </a:r>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Theory: sign language grammar</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Activity: m</a:t>
            </a:r>
            <a:r>
              <a:rPr b="0" i="0" lang="nl-NL" sz="3200" u="none" cap="none" strike="noStrike">
                <a:solidFill>
                  <a:srgbClr val="FFFFFF"/>
                </a:solidFill>
                <a:latin typeface="Quicksand"/>
                <a:ea typeface="Quicksand"/>
                <a:cs typeface="Quicksand"/>
                <a:sym typeface="Quicksand"/>
              </a:rPr>
              <a:t>aking sentences in sign language</a:t>
            </a:r>
            <a:endParaRPr/>
          </a:p>
          <a:p>
            <a:pPr indent="-301625" lvl="1" marL="603885" marR="0" rtl="0" algn="l">
              <a:lnSpc>
                <a:spcPct val="122468"/>
              </a:lnSpc>
              <a:spcBef>
                <a:spcPts val="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Activity: </a:t>
            </a:r>
            <a:r>
              <a:rPr b="0" i="0" lang="nl-NL" sz="3200" u="none" cap="none" strike="noStrike">
                <a:solidFill>
                  <a:srgbClr val="FFFFFF"/>
                </a:solidFill>
                <a:latin typeface="Quicksand"/>
                <a:ea typeface="Quicksand"/>
                <a:cs typeface="Quicksand"/>
                <a:sym typeface="Quicksand"/>
              </a:rPr>
              <a:t>Role play</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Quicksand"/>
              <a:buChar char="•"/>
            </a:pPr>
            <a:r>
              <a:rPr lang="nl-NL" sz="3200">
                <a:solidFill>
                  <a:srgbClr val="FFFFFF"/>
                </a:solidFill>
                <a:latin typeface="Quicksand"/>
                <a:ea typeface="Quicksand"/>
                <a:cs typeface="Quicksand"/>
                <a:sym typeface="Quicksand"/>
              </a:rPr>
              <a:t>Reflection </a:t>
            </a:r>
            <a:endParaRPr sz="3200">
              <a:solidFill>
                <a:srgbClr val="FFFFFF"/>
              </a:solidFill>
              <a:latin typeface="Quicksand"/>
              <a:ea typeface="Quicksand"/>
              <a:cs typeface="Quicksand"/>
              <a:sym typeface="Quicksand"/>
            </a:endParaRPr>
          </a:p>
        </p:txBody>
      </p:sp>
      <p:sp>
        <p:nvSpPr>
          <p:cNvPr id="102" name="Google Shape;102;p2"/>
          <p:cNvSpPr txBox="1"/>
          <p:nvPr/>
        </p:nvSpPr>
        <p:spPr>
          <a:xfrm>
            <a:off x="4064282" y="1534517"/>
            <a:ext cx="3098400" cy="1368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nl-NL" sz="8000">
                <a:solidFill>
                  <a:srgbClr val="FFFFFF"/>
                </a:solidFill>
                <a:latin typeface="Anton"/>
                <a:ea typeface="Anton"/>
                <a:cs typeface="Anton"/>
                <a:sym typeface="Anton"/>
              </a:rPr>
              <a:t>Index</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p3"/>
          <p:cNvGrpSpPr/>
          <p:nvPr/>
        </p:nvGrpSpPr>
        <p:grpSpPr>
          <a:xfrm>
            <a:off x="0" y="-216991"/>
            <a:ext cx="2922084" cy="10503991"/>
            <a:chOff x="0" y="-57150"/>
            <a:chExt cx="769602" cy="2766483"/>
          </a:xfrm>
        </p:grpSpPr>
        <p:sp>
          <p:nvSpPr>
            <p:cNvPr id="108" name="Google Shape;108;p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0" name="Google Shape;110;p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 name="Google Shape;111;p3"/>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3"/>
          <p:cNvSpPr txBox="1"/>
          <p:nvPr/>
        </p:nvSpPr>
        <p:spPr>
          <a:xfrm>
            <a:off x="3942104" y="1580903"/>
            <a:ext cx="8229600"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a:t>
            </a:r>
            <a:r>
              <a:rPr lang="nl-NL" sz="8000">
                <a:solidFill>
                  <a:schemeClr val="lt1"/>
                </a:solidFill>
                <a:latin typeface="Anton"/>
                <a:ea typeface="Anton"/>
                <a:cs typeface="Anton"/>
                <a:sym typeface="Anton"/>
              </a:rPr>
              <a:t>c</a:t>
            </a:r>
            <a:r>
              <a:rPr lang="nl-NL" sz="8000">
                <a:solidFill>
                  <a:schemeClr val="lt1"/>
                </a:solidFill>
                <a:latin typeface="Anton"/>
                <a:ea typeface="Anton"/>
                <a:cs typeface="Anton"/>
                <a:sym typeface="Anton"/>
              </a:rPr>
              <a:t>tion</a:t>
            </a:r>
            <a:endParaRPr sz="8000"/>
          </a:p>
        </p:txBody>
      </p:sp>
      <p:sp>
        <p:nvSpPr>
          <p:cNvPr id="113" name="Google Shape;113;p3"/>
          <p:cNvSpPr txBox="1"/>
          <p:nvPr/>
        </p:nvSpPr>
        <p:spPr>
          <a:xfrm>
            <a:off x="4353523" y="3429000"/>
            <a:ext cx="9433800" cy="3012600"/>
          </a:xfrm>
          <a:prstGeom prst="rect">
            <a:avLst/>
          </a:prstGeom>
          <a:noFill/>
          <a:ln>
            <a:noFill/>
          </a:ln>
        </p:spPr>
        <p:txBody>
          <a:bodyPr anchorCtr="0" anchor="t" bIns="45700" lIns="91425" spcFirstLastPara="1" rIns="91425" wrap="square" tIns="45700">
            <a:normAutofit/>
          </a:bodyPr>
          <a:lstStyle/>
          <a:p>
            <a:pPr indent="-254000" lvl="0" marL="457200" marR="0" rtl="0" algn="ctr">
              <a:lnSpc>
                <a:spcPct val="90000"/>
              </a:lnSpc>
              <a:spcBef>
                <a:spcPts val="0"/>
              </a:spcBef>
              <a:spcAft>
                <a:spcPts val="0"/>
              </a:spcAft>
              <a:buClr>
                <a:schemeClr val="dk1"/>
              </a:buClr>
              <a:buSzPts val="3200"/>
              <a:buFont typeface="Arial"/>
              <a:buNone/>
            </a:pPr>
            <a:r>
              <a:t/>
            </a:r>
            <a:endParaRPr b="1" sz="3200">
              <a:solidFill>
                <a:schemeClr val="lt1"/>
              </a:solidFill>
              <a:latin typeface="Quicksand"/>
              <a:ea typeface="Quicksand"/>
              <a:cs typeface="Quicksand"/>
              <a:sym typeface="Quicksand"/>
            </a:endParaRPr>
          </a:p>
          <a:p>
            <a:pPr indent="-457200" lvl="0" marL="457200" marR="0" rtl="0" algn="l">
              <a:lnSpc>
                <a:spcPct val="90000"/>
              </a:lnSpc>
              <a:spcBef>
                <a:spcPts val="20"/>
              </a:spcBef>
              <a:spcAft>
                <a:spcPts val="0"/>
              </a:spcAft>
              <a:buClr>
                <a:schemeClr val="lt1"/>
              </a:buClr>
              <a:buSzPts val="3200"/>
              <a:buFont typeface="Arial"/>
              <a:buChar char="•"/>
            </a:pPr>
            <a:r>
              <a:rPr lang="nl-NL" sz="3200">
                <a:solidFill>
                  <a:schemeClr val="lt1"/>
                </a:solidFill>
                <a:latin typeface="Quicksand"/>
                <a:ea typeface="Quicksand"/>
                <a:cs typeface="Quicksand"/>
                <a:sym typeface="Quicksand"/>
              </a:rPr>
              <a:t>Who are you?</a:t>
            </a:r>
            <a:endParaRPr/>
          </a:p>
          <a:p>
            <a:pPr indent="-254000" lvl="0" marL="457200" marR="0" rtl="0" algn="l">
              <a:lnSpc>
                <a:spcPct val="90000"/>
              </a:lnSpc>
              <a:spcBef>
                <a:spcPts val="20"/>
              </a:spcBef>
              <a:spcAft>
                <a:spcPts val="0"/>
              </a:spcAft>
              <a:buClr>
                <a:schemeClr val="dk1"/>
              </a:buClr>
              <a:buSzPts val="3200"/>
              <a:buFont typeface="Arial"/>
              <a:buNone/>
            </a:pPr>
            <a:r>
              <a:t/>
            </a:r>
            <a:endParaRPr sz="3200">
              <a:solidFill>
                <a:schemeClr val="lt1"/>
              </a:solidFill>
              <a:latin typeface="Quicksand"/>
              <a:ea typeface="Quicksand"/>
              <a:cs typeface="Quicksand"/>
              <a:sym typeface="Quicksand"/>
            </a:endParaRPr>
          </a:p>
          <a:p>
            <a:pPr indent="-457200" lvl="0" marL="457200" marR="0" rtl="0" algn="l">
              <a:lnSpc>
                <a:spcPct val="90000"/>
              </a:lnSpc>
              <a:spcBef>
                <a:spcPts val="20"/>
              </a:spcBef>
              <a:spcAft>
                <a:spcPts val="0"/>
              </a:spcAft>
              <a:buClr>
                <a:schemeClr val="lt1"/>
              </a:buClr>
              <a:buSzPts val="3200"/>
              <a:buFont typeface="Arial"/>
              <a:buChar char="•"/>
            </a:pPr>
            <a:r>
              <a:rPr lang="nl-NL" sz="3200">
                <a:solidFill>
                  <a:schemeClr val="lt1"/>
                </a:solidFill>
                <a:latin typeface="Quicksand"/>
                <a:ea typeface="Quicksand"/>
                <a:cs typeface="Quicksand"/>
                <a:sym typeface="Quicksand"/>
              </a:rPr>
              <a:t>Ice breaker game! </a:t>
            </a:r>
            <a:endParaRPr sz="3200">
              <a:solidFill>
                <a:schemeClr val="lt1"/>
              </a:solidFill>
              <a:latin typeface="Quicksand"/>
              <a:ea typeface="Quicksand"/>
              <a:cs typeface="Quicksand"/>
              <a:sym typeface="Quicksand"/>
            </a:endParaRPr>
          </a:p>
        </p:txBody>
      </p:sp>
      <p:pic>
        <p:nvPicPr>
          <p:cNvPr id="114" name="Google Shape;114;p3"/>
          <p:cNvPicPr preferRelativeResize="0"/>
          <p:nvPr/>
        </p:nvPicPr>
        <p:blipFill rotWithShape="1">
          <a:blip r:embed="rId5">
            <a:alphaModFix/>
          </a:blip>
          <a:srcRect b="0" l="0" r="50593" t="49890"/>
          <a:stretch/>
        </p:blipFill>
        <p:spPr>
          <a:xfrm>
            <a:off x="5922300" y="3428995"/>
            <a:ext cx="11814374" cy="67401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8" name="Shape 118"/>
        <p:cNvGrpSpPr/>
        <p:nvPr/>
      </p:nvGrpSpPr>
      <p:grpSpPr>
        <a:xfrm>
          <a:off x="0" y="0"/>
          <a:ext cx="0" cy="0"/>
          <a:chOff x="0" y="0"/>
          <a:chExt cx="0" cy="0"/>
        </a:xfrm>
      </p:grpSpPr>
      <p:grpSp>
        <p:nvGrpSpPr>
          <p:cNvPr id="119" name="Google Shape;119;p4"/>
          <p:cNvGrpSpPr/>
          <p:nvPr/>
        </p:nvGrpSpPr>
        <p:grpSpPr>
          <a:xfrm>
            <a:off x="0" y="-216991"/>
            <a:ext cx="2922084" cy="10503991"/>
            <a:chOff x="0" y="-57150"/>
            <a:chExt cx="769602" cy="2766483"/>
          </a:xfrm>
        </p:grpSpPr>
        <p:sp>
          <p:nvSpPr>
            <p:cNvPr id="120" name="Google Shape;120;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22" name="Google Shape;122;p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 name="Google Shape;124;p4"/>
          <p:cNvSpPr txBox="1"/>
          <p:nvPr>
            <p:ph type="title"/>
          </p:nvPr>
        </p:nvSpPr>
        <p:spPr>
          <a:xfrm>
            <a:off x="4037479" y="1442851"/>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Introduction: aim</a:t>
            </a:r>
            <a:endParaRPr sz="8000"/>
          </a:p>
        </p:txBody>
      </p:sp>
      <p:sp>
        <p:nvSpPr>
          <p:cNvPr id="125" name="Google Shape;125;p4"/>
          <p:cNvSpPr txBox="1"/>
          <p:nvPr>
            <p:ph idx="1" type="body"/>
          </p:nvPr>
        </p:nvSpPr>
        <p:spPr>
          <a:xfrm>
            <a:off x="3696850" y="3814188"/>
            <a:ext cx="13891800" cy="2441700"/>
          </a:xfrm>
          <a:prstGeom prst="rect">
            <a:avLst/>
          </a:prstGeom>
          <a:noFill/>
          <a:ln>
            <a:noFill/>
          </a:ln>
        </p:spPr>
        <p:txBody>
          <a:bodyPr anchorCtr="0" anchor="t" bIns="45700" lIns="91425" spcFirstLastPara="1" rIns="91425" wrap="square" tIns="45700">
            <a:normAutofit lnSpcReduction="20000"/>
          </a:bodyPr>
          <a:lstStyle/>
          <a:p>
            <a:pPr indent="0" lvl="0" marL="342900" rtl="0" algn="l">
              <a:lnSpc>
                <a:spcPct val="115000"/>
              </a:lnSpc>
              <a:spcBef>
                <a:spcPts val="0"/>
              </a:spcBef>
              <a:spcAft>
                <a:spcPts val="0"/>
              </a:spcAft>
              <a:buNone/>
            </a:pPr>
            <a:r>
              <a:rPr lang="nl-NL">
                <a:solidFill>
                  <a:schemeClr val="lt1"/>
                </a:solidFill>
                <a:latin typeface="Quicksand"/>
                <a:ea typeface="Quicksand"/>
                <a:cs typeface="Quicksand"/>
                <a:sym typeface="Quicksand"/>
              </a:rPr>
              <a:t>We </a:t>
            </a:r>
            <a:r>
              <a:rPr b="1" lang="nl-NL">
                <a:solidFill>
                  <a:schemeClr val="lt1"/>
                </a:solidFill>
                <a:latin typeface="Quicksand"/>
                <a:ea typeface="Quicksand"/>
                <a:cs typeface="Quicksand"/>
                <a:sym typeface="Quicksand"/>
              </a:rPr>
              <a:t>sign </a:t>
            </a:r>
            <a:r>
              <a:rPr lang="nl-NL">
                <a:solidFill>
                  <a:schemeClr val="lt1"/>
                </a:solidFill>
                <a:latin typeface="Quicksand"/>
                <a:ea typeface="Quicksand"/>
                <a:cs typeface="Quicksand"/>
                <a:sym typeface="Quicksand"/>
              </a:rPr>
              <a:t>every day — but do we really know how our signing works?</a:t>
            </a:r>
            <a:endParaRPr>
              <a:solidFill>
                <a:schemeClr val="lt1"/>
              </a:solidFill>
              <a:latin typeface="Quicksand"/>
              <a:ea typeface="Quicksand"/>
              <a:cs typeface="Quicksand"/>
              <a:sym typeface="Quicksand"/>
            </a:endParaRPr>
          </a:p>
          <a:p>
            <a:pPr indent="0" lvl="0" marL="342900" rtl="0" algn="l">
              <a:lnSpc>
                <a:spcPct val="115000"/>
              </a:lnSpc>
              <a:spcBef>
                <a:spcPts val="0"/>
              </a:spcBef>
              <a:spcAft>
                <a:spcPts val="0"/>
              </a:spcAft>
              <a:buNone/>
            </a:pPr>
            <a:r>
              <a:rPr lang="nl-NL">
                <a:solidFill>
                  <a:schemeClr val="lt1"/>
                </a:solidFill>
                <a:latin typeface="Quicksand"/>
                <a:ea typeface="Quicksand"/>
                <a:cs typeface="Quicksand"/>
                <a:sym typeface="Quicksand"/>
              </a:rPr>
              <a:t>At school, we learn how to </a:t>
            </a:r>
            <a:r>
              <a:rPr b="1" lang="nl-NL">
                <a:solidFill>
                  <a:schemeClr val="lt1"/>
                </a:solidFill>
                <a:latin typeface="Quicksand"/>
                <a:ea typeface="Quicksand"/>
                <a:cs typeface="Quicksand"/>
                <a:sym typeface="Quicksand"/>
              </a:rPr>
              <a:t>write</a:t>
            </a:r>
            <a:r>
              <a:rPr lang="nl-NL">
                <a:solidFill>
                  <a:schemeClr val="lt1"/>
                </a:solidFill>
                <a:latin typeface="Quicksand"/>
                <a:ea typeface="Quicksand"/>
                <a:cs typeface="Quicksand"/>
                <a:sym typeface="Quicksand"/>
              </a:rPr>
              <a:t>, but not how to sign correctly.</a:t>
            </a:r>
            <a:endParaRPr>
              <a:solidFill>
                <a:schemeClr val="lt1"/>
              </a:solidFill>
              <a:latin typeface="Quicksand"/>
              <a:ea typeface="Quicksand"/>
              <a:cs typeface="Quicksand"/>
              <a:sym typeface="Quicksand"/>
            </a:endParaRPr>
          </a:p>
          <a:p>
            <a:pPr indent="0" lvl="0" marL="342900" rtl="0" algn="l">
              <a:lnSpc>
                <a:spcPct val="115000"/>
              </a:lnSpc>
              <a:spcBef>
                <a:spcPts val="0"/>
              </a:spcBef>
              <a:spcAft>
                <a:spcPts val="0"/>
              </a:spcAft>
              <a:buNone/>
            </a:pPr>
            <a:r>
              <a:t/>
            </a:r>
            <a:endParaRPr>
              <a:solidFill>
                <a:schemeClr val="lt1"/>
              </a:solidFill>
              <a:latin typeface="Quicksand"/>
              <a:ea typeface="Quicksand"/>
              <a:cs typeface="Quicksand"/>
              <a:sym typeface="Quicksand"/>
            </a:endParaRPr>
          </a:p>
          <a:p>
            <a:pPr indent="0" lvl="0" marL="342900" rtl="0" algn="l">
              <a:lnSpc>
                <a:spcPct val="115000"/>
              </a:lnSpc>
              <a:spcBef>
                <a:spcPts val="0"/>
              </a:spcBef>
              <a:spcAft>
                <a:spcPts val="0"/>
              </a:spcAft>
              <a:buNone/>
            </a:pPr>
            <a:r>
              <a:rPr lang="nl-NL">
                <a:solidFill>
                  <a:schemeClr val="lt1"/>
                </a:solidFill>
                <a:latin typeface="Quicksand"/>
                <a:ea typeface="Quicksand"/>
                <a:cs typeface="Quicksand"/>
                <a:sym typeface="Quicksand"/>
              </a:rPr>
              <a:t>This workshop helps you understand the structure of your own sign language.</a:t>
            </a:r>
            <a:endParaRPr>
              <a:solidFill>
                <a:schemeClr val="lt1"/>
              </a:solidFill>
              <a:latin typeface="Quicksand"/>
              <a:ea typeface="Quicksand"/>
              <a:cs typeface="Quicksand"/>
              <a:sym typeface="Quicksa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29" name="Shape 129"/>
        <p:cNvGrpSpPr/>
        <p:nvPr/>
      </p:nvGrpSpPr>
      <p:grpSpPr>
        <a:xfrm>
          <a:off x="0" y="0"/>
          <a:ext cx="0" cy="0"/>
          <a:chOff x="0" y="0"/>
          <a:chExt cx="0" cy="0"/>
        </a:xfrm>
      </p:grpSpPr>
      <p:grpSp>
        <p:nvGrpSpPr>
          <p:cNvPr id="130" name="Google Shape;130;p5"/>
          <p:cNvGrpSpPr/>
          <p:nvPr/>
        </p:nvGrpSpPr>
        <p:grpSpPr>
          <a:xfrm>
            <a:off x="0" y="-216991"/>
            <a:ext cx="2922084" cy="10503991"/>
            <a:chOff x="0" y="-57150"/>
            <a:chExt cx="769602" cy="2766483"/>
          </a:xfrm>
        </p:grpSpPr>
        <p:sp>
          <p:nvSpPr>
            <p:cNvPr id="131" name="Google Shape;131;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2" name="Google Shape;132;p5"/>
            <p:cNvSpPr txBox="1"/>
            <p:nvPr/>
          </p:nvSpPr>
          <p:spPr>
            <a:xfrm>
              <a:off x="0" y="-57150"/>
              <a:ext cx="769602" cy="2766483"/>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33" name="Google Shape;133;p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 name="Google Shape;134;p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 name="Google Shape;135;p5"/>
          <p:cNvSpPr txBox="1"/>
          <p:nvPr>
            <p:ph type="title"/>
          </p:nvPr>
        </p:nvSpPr>
        <p:spPr>
          <a:xfrm>
            <a:off x="3707975" y="1449200"/>
            <a:ext cx="144393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7500">
                <a:solidFill>
                  <a:schemeClr val="lt1"/>
                </a:solidFill>
                <a:latin typeface="Anton"/>
                <a:ea typeface="Anton"/>
                <a:cs typeface="Anton"/>
                <a:sym typeface="Anton"/>
              </a:rPr>
              <a:t>Theory</a:t>
            </a:r>
            <a:r>
              <a:rPr lang="nl-NL" sz="7500">
                <a:solidFill>
                  <a:schemeClr val="lt1"/>
                </a:solidFill>
                <a:latin typeface="Anton"/>
                <a:ea typeface="Anton"/>
                <a:cs typeface="Anton"/>
                <a:sym typeface="Anton"/>
              </a:rPr>
              <a:t>: elements of sign language</a:t>
            </a:r>
            <a:endParaRPr sz="7500"/>
          </a:p>
        </p:txBody>
      </p:sp>
      <p:sp>
        <p:nvSpPr>
          <p:cNvPr id="136" name="Google Shape;136;p5"/>
          <p:cNvSpPr txBox="1"/>
          <p:nvPr>
            <p:ph idx="1" type="body"/>
          </p:nvPr>
        </p:nvSpPr>
        <p:spPr>
          <a:xfrm>
            <a:off x="3554675" y="2874000"/>
            <a:ext cx="9414900" cy="6644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sz="2700">
              <a:solidFill>
                <a:schemeClr val="lt1"/>
              </a:solidFill>
              <a:latin typeface="Quicksand"/>
              <a:ea typeface="Quicksand"/>
              <a:cs typeface="Quicksand"/>
              <a:sym typeface="Quicksand"/>
            </a:endParaRPr>
          </a:p>
          <a:p>
            <a:pPr indent="0" lvl="0" marL="0" rtl="0" algn="l">
              <a:spcBef>
                <a:spcPts val="560"/>
              </a:spcBef>
              <a:spcAft>
                <a:spcPts val="0"/>
              </a:spcAft>
              <a:buNone/>
            </a:pPr>
            <a:r>
              <a:rPr b="1" lang="nl-NL" sz="2800">
                <a:solidFill>
                  <a:schemeClr val="lt1"/>
                </a:solidFill>
                <a:latin typeface="Quicksand"/>
                <a:ea typeface="Quicksand"/>
                <a:cs typeface="Quicksand"/>
                <a:sym typeface="Quicksand"/>
                <a:extLst>
                  <a:ext uri="http://customooxmlschemas.google.com/">
                    <go:slidesCustomData xmlns:go="http://customooxmlschemas.google.com/" textRoundtripDataId="0"/>
                  </a:ext>
                </a:extLst>
              </a:rPr>
              <a:t>Five elements of sign language</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1"/>
                </a:ext>
              </a:extLst>
            </a:endParaRPr>
          </a:p>
          <a:p>
            <a:pPr indent="0" lvl="0" marL="0" rtl="0" algn="l">
              <a:spcBef>
                <a:spcPts val="560"/>
              </a:spcBef>
              <a:spcAft>
                <a:spcPts val="0"/>
              </a:spcAft>
              <a:buNone/>
            </a:pPr>
            <a:r>
              <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2"/>
                </a:ext>
              </a:extLst>
            </a:endParaRPr>
          </a:p>
          <a:p>
            <a:pPr indent="0" lvl="0" marL="0" rtl="0" algn="l">
              <a:spcBef>
                <a:spcPts val="560"/>
              </a:spcBef>
              <a:spcAft>
                <a:spcPts val="0"/>
              </a:spcAft>
              <a:buNone/>
            </a:pPr>
            <a:r>
              <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3"/>
                </a:ext>
              </a:extLst>
            </a:endParaRPr>
          </a:p>
          <a:p>
            <a:pPr indent="0" lvl="0" marL="0" rtl="0" algn="l">
              <a:spcBef>
                <a:spcPts val="560"/>
              </a:spcBef>
              <a:spcAft>
                <a:spcPts val="0"/>
              </a:spcAft>
              <a:buNone/>
            </a:pPr>
            <a:r>
              <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4"/>
                </a:ext>
              </a:extLst>
            </a:endParaRPr>
          </a:p>
          <a:p>
            <a:pPr indent="0" lvl="0" marL="0" rtl="0" algn="l">
              <a:spcBef>
                <a:spcPts val="560"/>
              </a:spcBef>
              <a:spcAft>
                <a:spcPts val="0"/>
              </a:spcAft>
              <a:buNone/>
            </a:pPr>
            <a:r>
              <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5"/>
                </a:ext>
              </a:extLst>
            </a:endParaRPr>
          </a:p>
          <a:p>
            <a:pPr indent="0" lvl="0" marL="0" rtl="0" algn="l">
              <a:spcBef>
                <a:spcPts val="560"/>
              </a:spcBef>
              <a:spcAft>
                <a:spcPts val="0"/>
              </a:spcAft>
              <a:buNone/>
            </a:pPr>
            <a:r>
              <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6"/>
                </a:ext>
              </a:extLst>
            </a:endParaRPr>
          </a:p>
          <a:p>
            <a:pPr indent="0" lvl="0" marL="0" rtl="0" algn="l">
              <a:spcBef>
                <a:spcPts val="560"/>
              </a:spcBef>
              <a:spcAft>
                <a:spcPts val="0"/>
              </a:spcAft>
              <a:buNone/>
            </a:pPr>
            <a:r>
              <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7"/>
                </a:ext>
              </a:extLst>
            </a:endParaRPr>
          </a:p>
          <a:p>
            <a:pPr indent="0" lvl="0" marL="0" rtl="0" algn="l">
              <a:spcBef>
                <a:spcPts val="560"/>
              </a:spcBef>
              <a:spcAft>
                <a:spcPts val="0"/>
              </a:spcAft>
              <a:buNone/>
            </a:pPr>
            <a:r>
              <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8"/>
                </a:ext>
              </a:extLst>
            </a:endParaRPr>
          </a:p>
          <a:p>
            <a:pPr indent="0" lvl="0" marL="0" rtl="0" algn="l">
              <a:spcBef>
                <a:spcPts val="560"/>
              </a:spcBef>
              <a:spcAft>
                <a:spcPts val="0"/>
              </a:spcAft>
              <a:buNone/>
            </a:pPr>
            <a:r>
              <a:rPr lang="nl-NL" sz="2800">
                <a:solidFill>
                  <a:schemeClr val="lt1"/>
                </a:solidFill>
                <a:latin typeface="Quicksand"/>
                <a:ea typeface="Quicksand"/>
                <a:cs typeface="Quicksand"/>
                <a:sym typeface="Quicksand"/>
                <a:extLst>
                  <a:ext uri="http://customooxmlschemas.google.com/">
                    <go:slidesCustomData xmlns:go="http://customooxmlschemas.google.com/" textRoundtripDataId="9"/>
                  </a:ext>
                </a:extLst>
              </a:rPr>
              <a:t>Handshapes          Location               Movements        </a:t>
            </a:r>
            <a:endParaRPr sz="2400">
              <a:solidFill>
                <a:schemeClr val="lt1"/>
              </a:solidFill>
              <a:latin typeface="Quicksand"/>
              <a:ea typeface="Quicksand"/>
              <a:cs typeface="Quicksand"/>
              <a:sym typeface="Quicksand"/>
            </a:endParaRPr>
          </a:p>
          <a:p>
            <a:pPr indent="-190500" lvl="0" marL="342900" rtl="0" algn="l">
              <a:spcBef>
                <a:spcPts val="480"/>
              </a:spcBef>
              <a:spcAft>
                <a:spcPts val="0"/>
              </a:spcAft>
              <a:buClr>
                <a:schemeClr val="dk1"/>
              </a:buClr>
              <a:buSzPts val="2400"/>
              <a:buNone/>
            </a:pPr>
            <a:r>
              <a:t/>
            </a:r>
            <a:endParaRPr sz="2400">
              <a:solidFill>
                <a:schemeClr val="lt1"/>
              </a:solidFill>
              <a:latin typeface="Quicksand"/>
              <a:ea typeface="Quicksand"/>
              <a:cs typeface="Quicksand"/>
              <a:sym typeface="Quicksand"/>
            </a:endParaRPr>
          </a:p>
        </p:txBody>
      </p:sp>
      <p:pic>
        <p:nvPicPr>
          <p:cNvPr id="137" name="Google Shape;137;p5"/>
          <p:cNvPicPr preferRelativeResize="0"/>
          <p:nvPr/>
        </p:nvPicPr>
        <p:blipFill rotWithShape="1">
          <a:blip r:embed="rId5">
            <a:alphaModFix/>
          </a:blip>
          <a:srcRect b="31205" l="5238" r="3671" t="32268"/>
          <a:stretch/>
        </p:blipFill>
        <p:spPr>
          <a:xfrm>
            <a:off x="3554675" y="4092450"/>
            <a:ext cx="13726126" cy="3096199"/>
          </a:xfrm>
          <a:prstGeom prst="rect">
            <a:avLst/>
          </a:prstGeom>
          <a:noFill/>
          <a:ln>
            <a:noFill/>
          </a:ln>
        </p:spPr>
      </p:pic>
      <p:sp>
        <p:nvSpPr>
          <p:cNvPr id="138" name="Google Shape;138;p5"/>
          <p:cNvSpPr txBox="1"/>
          <p:nvPr>
            <p:ph idx="1" type="body"/>
          </p:nvPr>
        </p:nvSpPr>
        <p:spPr>
          <a:xfrm>
            <a:off x="11391650" y="6691575"/>
            <a:ext cx="4330200" cy="16143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b="1" sz="2800">
              <a:solidFill>
                <a:schemeClr val="lt1"/>
              </a:solidFill>
              <a:latin typeface="Quicksand"/>
              <a:ea typeface="Quicksand"/>
              <a:cs typeface="Quicksand"/>
              <a:sym typeface="Quicksand"/>
            </a:endParaRPr>
          </a:p>
          <a:p>
            <a:pPr indent="0" lvl="0" marL="0" rtl="0" algn="ctr">
              <a:spcBef>
                <a:spcPts val="560"/>
              </a:spcBef>
              <a:spcAft>
                <a:spcPts val="0"/>
              </a:spcAft>
              <a:buNone/>
            </a:pPr>
            <a:r>
              <a:rPr lang="nl-NL" sz="2800">
                <a:solidFill>
                  <a:schemeClr val="lt1"/>
                </a:solidFill>
                <a:latin typeface="Quicksand"/>
                <a:ea typeface="Quicksand"/>
                <a:cs typeface="Quicksand"/>
                <a:sym typeface="Quicksand"/>
              </a:rPr>
              <a:t>Palm </a:t>
            </a:r>
            <a:endParaRPr sz="2800">
              <a:solidFill>
                <a:schemeClr val="lt1"/>
              </a:solidFill>
              <a:latin typeface="Quicksand"/>
              <a:ea typeface="Quicksand"/>
              <a:cs typeface="Quicksand"/>
              <a:sym typeface="Quicksand"/>
            </a:endParaRPr>
          </a:p>
          <a:p>
            <a:pPr indent="0" lvl="0" marL="0" rtl="0" algn="ctr">
              <a:spcBef>
                <a:spcPts val="560"/>
              </a:spcBef>
              <a:spcAft>
                <a:spcPts val="0"/>
              </a:spcAft>
              <a:buNone/>
            </a:pPr>
            <a:r>
              <a:rPr lang="nl-NL" sz="2800">
                <a:solidFill>
                  <a:schemeClr val="lt1"/>
                </a:solidFill>
                <a:latin typeface="Quicksand"/>
                <a:ea typeface="Quicksand"/>
                <a:cs typeface="Quicksand"/>
                <a:sym typeface="Quicksand"/>
              </a:rPr>
              <a:t>orientation</a:t>
            </a:r>
            <a:r>
              <a:rPr lang="nl-NL" sz="2800">
                <a:solidFill>
                  <a:schemeClr val="lt1"/>
                </a:solidFill>
                <a:latin typeface="Quicksand"/>
                <a:ea typeface="Quicksand"/>
                <a:cs typeface="Quicksand"/>
                <a:sym typeface="Quicksand"/>
                <a:extLst>
                  <a:ext uri="http://customooxmlschemas.google.com/">
                    <go:slidesCustomData xmlns:go="http://customooxmlschemas.google.com/" textRoundtripDataId="10"/>
                  </a:ext>
                </a:extLst>
              </a:rPr>
              <a:t>  </a:t>
            </a:r>
            <a:endParaRPr sz="2800">
              <a:solidFill>
                <a:schemeClr val="lt1"/>
              </a:solidFill>
              <a:latin typeface="Quicksand"/>
              <a:ea typeface="Quicksand"/>
              <a:cs typeface="Quicksand"/>
              <a:sym typeface="Quicksand"/>
            </a:endParaRPr>
          </a:p>
        </p:txBody>
      </p:sp>
      <p:sp>
        <p:nvSpPr>
          <p:cNvPr id="139" name="Google Shape;139;p5"/>
          <p:cNvSpPr txBox="1"/>
          <p:nvPr>
            <p:ph idx="1" type="body"/>
          </p:nvPr>
        </p:nvSpPr>
        <p:spPr>
          <a:xfrm>
            <a:off x="14025925" y="6691575"/>
            <a:ext cx="4330200" cy="16143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b="1" sz="2800">
              <a:solidFill>
                <a:schemeClr val="lt1"/>
              </a:solidFill>
              <a:latin typeface="Quicksand"/>
              <a:ea typeface="Quicksand"/>
              <a:cs typeface="Quicksand"/>
              <a:sym typeface="Quicksand"/>
            </a:endParaRPr>
          </a:p>
          <a:p>
            <a:pPr indent="0" lvl="0" marL="0" rtl="0" algn="ctr">
              <a:spcBef>
                <a:spcPts val="560"/>
              </a:spcBef>
              <a:spcAft>
                <a:spcPts val="0"/>
              </a:spcAft>
              <a:buNone/>
            </a:pPr>
            <a:r>
              <a:rPr lang="nl-NL" sz="2800">
                <a:solidFill>
                  <a:schemeClr val="lt1"/>
                </a:solidFill>
                <a:latin typeface="Quicksand"/>
                <a:ea typeface="Quicksand"/>
                <a:cs typeface="Quicksand"/>
                <a:sym typeface="Quicksand"/>
              </a:rPr>
              <a:t>Non-manual</a:t>
            </a:r>
            <a:endParaRPr sz="2800">
              <a:solidFill>
                <a:schemeClr val="lt1"/>
              </a:solidFill>
              <a:latin typeface="Quicksand"/>
              <a:ea typeface="Quicksand"/>
              <a:cs typeface="Quicksand"/>
              <a:sym typeface="Quicksand"/>
            </a:endParaRPr>
          </a:p>
          <a:p>
            <a:pPr indent="0" lvl="0" marL="0" rtl="0" algn="ctr">
              <a:spcBef>
                <a:spcPts val="560"/>
              </a:spcBef>
              <a:spcAft>
                <a:spcPts val="0"/>
              </a:spcAft>
              <a:buNone/>
            </a:pPr>
            <a:r>
              <a:rPr lang="nl-NL" sz="2800">
                <a:solidFill>
                  <a:schemeClr val="lt1"/>
                </a:solidFill>
                <a:latin typeface="Quicksand"/>
                <a:ea typeface="Quicksand"/>
                <a:cs typeface="Quicksand"/>
                <a:sym typeface="Quicksand"/>
              </a:rPr>
              <a:t>signals</a:t>
            </a:r>
            <a:endParaRPr sz="2800">
              <a:solidFill>
                <a:schemeClr val="lt1"/>
              </a:solidFill>
              <a:latin typeface="Quicksand"/>
              <a:ea typeface="Quicksand"/>
              <a:cs typeface="Quicksand"/>
              <a:sym typeface="Quicksa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3" name="Shape 143"/>
        <p:cNvGrpSpPr/>
        <p:nvPr/>
      </p:nvGrpSpPr>
      <p:grpSpPr>
        <a:xfrm>
          <a:off x="0" y="0"/>
          <a:ext cx="0" cy="0"/>
          <a:chOff x="0" y="0"/>
          <a:chExt cx="0" cy="0"/>
        </a:xfrm>
      </p:grpSpPr>
      <p:sp>
        <p:nvSpPr>
          <p:cNvPr id="144" name="Google Shape;144;p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 name="Google Shape;145;p6"/>
          <p:cNvSpPr txBox="1"/>
          <p:nvPr/>
        </p:nvSpPr>
        <p:spPr>
          <a:xfrm>
            <a:off x="3482099" y="1701350"/>
            <a:ext cx="11323800"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Activity: </a:t>
            </a:r>
            <a:r>
              <a:rPr lang="nl-NL" sz="8000">
                <a:solidFill>
                  <a:schemeClr val="lt1"/>
                </a:solidFill>
                <a:latin typeface="Anton"/>
                <a:ea typeface="Anton"/>
                <a:cs typeface="Anton"/>
                <a:sym typeface="Anton"/>
              </a:rPr>
              <a:t>Signing game</a:t>
            </a:r>
            <a:endParaRPr sz="8000"/>
          </a:p>
        </p:txBody>
      </p:sp>
      <p:sp>
        <p:nvSpPr>
          <p:cNvPr id="146" name="Google Shape;146;p6"/>
          <p:cNvSpPr txBox="1"/>
          <p:nvPr/>
        </p:nvSpPr>
        <p:spPr>
          <a:xfrm>
            <a:off x="3607749" y="3429000"/>
            <a:ext cx="10261200" cy="4526100"/>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115000"/>
              </a:lnSpc>
              <a:spcBef>
                <a:spcPts val="20"/>
              </a:spcBef>
              <a:spcAft>
                <a:spcPts val="0"/>
              </a:spcAft>
              <a:buNone/>
            </a:pPr>
            <a:r>
              <a:rPr b="1" lang="nl-NL" sz="4348">
                <a:solidFill>
                  <a:schemeClr val="lt1"/>
                </a:solidFill>
                <a:latin typeface="Quicksand"/>
                <a:ea typeface="Quicksand"/>
                <a:cs typeface="Quicksand"/>
                <a:sym typeface="Quicksand"/>
              </a:rPr>
              <a:t>Make a sign with th</a:t>
            </a:r>
            <a:r>
              <a:rPr b="1" lang="nl-NL" sz="4348">
                <a:solidFill>
                  <a:schemeClr val="lt1"/>
                </a:solidFill>
                <a:latin typeface="Quicksand"/>
                <a:ea typeface="Quicksand"/>
                <a:cs typeface="Quicksand"/>
                <a:sym typeface="Quicksand"/>
                <a:extLst>
                  <a:ext uri="http://customooxmlschemas.google.com/">
                    <go:slidesCustomData xmlns:go="http://customooxmlschemas.google.com/" textRoundtripDataId="11"/>
                  </a:ext>
                </a:extLst>
              </a:rPr>
              <a:t>e dice!</a:t>
            </a:r>
            <a:endParaRPr b="1" sz="4348">
              <a:solidFill>
                <a:schemeClr val="lt1"/>
              </a:solidFill>
              <a:latin typeface="Quicksand"/>
              <a:ea typeface="Quicksand"/>
              <a:cs typeface="Quicksand"/>
              <a:sym typeface="Quicksand"/>
            </a:endParaRPr>
          </a:p>
          <a:p>
            <a:pPr indent="0" lvl="0" marL="0" rtl="0" algn="l">
              <a:lnSpc>
                <a:spcPct val="115000"/>
              </a:lnSpc>
              <a:spcBef>
                <a:spcPts val="20"/>
              </a:spcBef>
              <a:spcAft>
                <a:spcPts val="0"/>
              </a:spcAft>
              <a:buNone/>
            </a:pPr>
            <a:r>
              <a:t/>
            </a:r>
            <a:endParaRPr b="1" sz="4348">
              <a:solidFill>
                <a:schemeClr val="lt1"/>
              </a:solidFill>
              <a:latin typeface="Quicksand"/>
              <a:ea typeface="Quicksand"/>
              <a:cs typeface="Quicksand"/>
              <a:sym typeface="Quicksand"/>
            </a:endParaRPr>
          </a:p>
          <a:p>
            <a:pPr indent="0" lvl="0" marL="0" rtl="0" algn="l">
              <a:lnSpc>
                <a:spcPct val="115000"/>
              </a:lnSpc>
              <a:spcBef>
                <a:spcPts val="20"/>
              </a:spcBef>
              <a:spcAft>
                <a:spcPts val="0"/>
              </a:spcAft>
              <a:buNone/>
            </a:pPr>
            <a:r>
              <a:rPr b="1" lang="nl-NL" sz="4348">
                <a:solidFill>
                  <a:schemeClr val="lt1"/>
                </a:solidFill>
                <a:latin typeface="Quicksand"/>
                <a:ea typeface="Quicksand"/>
                <a:cs typeface="Quicksand"/>
                <a:sym typeface="Quicksand"/>
              </a:rPr>
              <a:t>Remember!</a:t>
            </a:r>
            <a:endParaRPr b="1" sz="4348">
              <a:solidFill>
                <a:schemeClr val="lt1"/>
              </a:solidFill>
              <a:latin typeface="Quicksand"/>
              <a:ea typeface="Quicksand"/>
              <a:cs typeface="Quicksand"/>
              <a:sym typeface="Quicksand"/>
            </a:endParaRPr>
          </a:p>
          <a:p>
            <a:pPr indent="-299720" lvl="1" marL="742950" marR="0" rtl="0" algn="l">
              <a:lnSpc>
                <a:spcPct val="115000"/>
              </a:lnSpc>
              <a:spcBef>
                <a:spcPts val="20"/>
              </a:spcBef>
              <a:spcAft>
                <a:spcPts val="0"/>
              </a:spcAft>
              <a:buClr>
                <a:schemeClr val="lt1"/>
              </a:buClr>
              <a:buSzPct val="100000"/>
              <a:buFont typeface="Courier New"/>
              <a:buChar char="○"/>
            </a:pPr>
            <a:r>
              <a:rPr b="0" i="0" lang="nl-NL" sz="4314" u="none" cap="none" strike="noStrike">
                <a:solidFill>
                  <a:schemeClr val="lt1"/>
                </a:solidFill>
                <a:latin typeface="Quicksand"/>
                <a:ea typeface="Quicksand"/>
                <a:cs typeface="Quicksand"/>
                <a:sym typeface="Quicksand"/>
              </a:rPr>
              <a:t>handshape</a:t>
            </a:r>
            <a:endParaRPr sz="2914"/>
          </a:p>
          <a:p>
            <a:pPr indent="-299720" lvl="1" marL="742950" marR="0" rtl="0" algn="l">
              <a:lnSpc>
                <a:spcPct val="115000"/>
              </a:lnSpc>
              <a:spcBef>
                <a:spcPts val="20"/>
              </a:spcBef>
              <a:spcAft>
                <a:spcPts val="0"/>
              </a:spcAft>
              <a:buClr>
                <a:schemeClr val="lt1"/>
              </a:buClr>
              <a:buSzPct val="100000"/>
              <a:buFont typeface="Courier New"/>
              <a:buChar char="○"/>
            </a:pPr>
            <a:r>
              <a:rPr lang="nl-NL" sz="4314">
                <a:solidFill>
                  <a:schemeClr val="lt1"/>
                </a:solidFill>
                <a:latin typeface="Quicksand"/>
                <a:ea typeface="Quicksand"/>
                <a:cs typeface="Quicksand"/>
                <a:sym typeface="Quicksand"/>
              </a:rPr>
              <a:t>location</a:t>
            </a:r>
            <a:endParaRPr sz="4314">
              <a:solidFill>
                <a:schemeClr val="lt1"/>
              </a:solidFill>
              <a:latin typeface="Calibri"/>
              <a:ea typeface="Calibri"/>
              <a:cs typeface="Calibri"/>
              <a:sym typeface="Calibri"/>
            </a:endParaRPr>
          </a:p>
          <a:p>
            <a:pPr indent="-299720" lvl="1" marL="742950" marR="0" rtl="0" algn="l">
              <a:lnSpc>
                <a:spcPct val="115000"/>
              </a:lnSpc>
              <a:spcBef>
                <a:spcPts val="20"/>
              </a:spcBef>
              <a:spcAft>
                <a:spcPts val="0"/>
              </a:spcAft>
              <a:buClr>
                <a:schemeClr val="lt1"/>
              </a:buClr>
              <a:buSzPct val="100000"/>
              <a:buFont typeface="Courier New"/>
              <a:buChar char="○"/>
            </a:pPr>
            <a:r>
              <a:rPr b="0" i="0" lang="nl-NL" sz="4314" u="none" cap="none" strike="noStrike">
                <a:solidFill>
                  <a:schemeClr val="lt1"/>
                </a:solidFill>
                <a:latin typeface="Quicksand"/>
                <a:ea typeface="Quicksand"/>
                <a:cs typeface="Quicksand"/>
                <a:sym typeface="Quicksand"/>
              </a:rPr>
              <a:t>movement</a:t>
            </a:r>
            <a:endParaRPr b="0" i="0" sz="4314" u="none" cap="none" strike="noStrike">
              <a:solidFill>
                <a:schemeClr val="lt1"/>
              </a:solidFill>
              <a:latin typeface="Quicksand"/>
              <a:ea typeface="Quicksand"/>
              <a:cs typeface="Quicksand"/>
              <a:sym typeface="Quicksand"/>
            </a:endParaRPr>
          </a:p>
          <a:p>
            <a:pPr indent="-299720" lvl="1" marL="742950" marR="0" rtl="0" algn="l">
              <a:lnSpc>
                <a:spcPct val="115000"/>
              </a:lnSpc>
              <a:spcBef>
                <a:spcPts val="20"/>
              </a:spcBef>
              <a:spcAft>
                <a:spcPts val="0"/>
              </a:spcAft>
              <a:buClr>
                <a:schemeClr val="lt1"/>
              </a:buClr>
              <a:buSzPct val="100000"/>
              <a:buFont typeface="Quicksand"/>
              <a:buChar char="○"/>
            </a:pPr>
            <a:r>
              <a:rPr lang="nl-NL" sz="4314">
                <a:solidFill>
                  <a:schemeClr val="lt1"/>
                </a:solidFill>
                <a:latin typeface="Quicksand"/>
                <a:ea typeface="Quicksand"/>
                <a:cs typeface="Quicksand"/>
                <a:sym typeface="Quicksand"/>
              </a:rPr>
              <a:t>palm orientation</a:t>
            </a:r>
            <a:endParaRPr sz="4314">
              <a:solidFill>
                <a:schemeClr val="lt1"/>
              </a:solidFill>
              <a:latin typeface="Quicksand"/>
              <a:ea typeface="Quicksand"/>
              <a:cs typeface="Quicksand"/>
              <a:sym typeface="Quicksand"/>
            </a:endParaRPr>
          </a:p>
          <a:p>
            <a:pPr indent="-299720" lvl="1" marL="742950" marR="0" rtl="0" algn="l">
              <a:lnSpc>
                <a:spcPct val="115000"/>
              </a:lnSpc>
              <a:spcBef>
                <a:spcPts val="20"/>
              </a:spcBef>
              <a:spcAft>
                <a:spcPts val="0"/>
              </a:spcAft>
              <a:buClr>
                <a:schemeClr val="lt1"/>
              </a:buClr>
              <a:buSzPct val="100000"/>
              <a:buFont typeface="Courier New"/>
              <a:buChar char="○"/>
            </a:pPr>
            <a:r>
              <a:rPr lang="nl-NL" sz="4314">
                <a:solidFill>
                  <a:schemeClr val="lt1"/>
                </a:solidFill>
                <a:latin typeface="Quicksand"/>
                <a:ea typeface="Quicksand"/>
                <a:cs typeface="Quicksand"/>
                <a:sym typeface="Quicksand"/>
              </a:rPr>
              <a:t>non-manual signals</a:t>
            </a:r>
            <a:endParaRPr b="0" i="0" sz="4314" u="none" cap="none" strike="noStrike">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14286"/>
              <a:buFont typeface="Arial"/>
              <a:buNone/>
            </a:pPr>
            <a:r>
              <a:t/>
            </a:r>
            <a:endParaRPr sz="28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14286"/>
              <a:buFont typeface="Arial"/>
              <a:buNone/>
            </a:pPr>
            <a:r>
              <a:t/>
            </a:r>
            <a:endParaRPr sz="2800">
              <a:solidFill>
                <a:schemeClr val="lt1"/>
              </a:solidFill>
              <a:latin typeface="Quicksand"/>
              <a:ea typeface="Quicksand"/>
              <a:cs typeface="Quicksand"/>
              <a:sym typeface="Quicksand"/>
            </a:endParaRPr>
          </a:p>
        </p:txBody>
      </p:sp>
      <p:pic>
        <p:nvPicPr>
          <p:cNvPr id="147" name="Google Shape;147;p6"/>
          <p:cNvPicPr preferRelativeResize="0"/>
          <p:nvPr/>
        </p:nvPicPr>
        <p:blipFill>
          <a:blip r:embed="rId4">
            <a:alphaModFix/>
          </a:blip>
          <a:stretch>
            <a:fillRect/>
          </a:stretch>
        </p:blipFill>
        <p:spPr>
          <a:xfrm>
            <a:off x="13913955" y="6003725"/>
            <a:ext cx="1889770" cy="1638654"/>
          </a:xfrm>
          <a:prstGeom prst="rect">
            <a:avLst/>
          </a:prstGeom>
          <a:noFill/>
          <a:ln>
            <a:noFill/>
          </a:ln>
        </p:spPr>
      </p:pic>
      <p:pic>
        <p:nvPicPr>
          <p:cNvPr id="148" name="Google Shape;148;p6"/>
          <p:cNvPicPr preferRelativeResize="0"/>
          <p:nvPr/>
        </p:nvPicPr>
        <p:blipFill>
          <a:blip r:embed="rId4">
            <a:alphaModFix/>
          </a:blip>
          <a:stretch>
            <a:fillRect/>
          </a:stretch>
        </p:blipFill>
        <p:spPr>
          <a:xfrm>
            <a:off x="12988726" y="6776246"/>
            <a:ext cx="1889770" cy="1638654"/>
          </a:xfrm>
          <a:prstGeom prst="rect">
            <a:avLst/>
          </a:prstGeom>
          <a:noFill/>
          <a:ln>
            <a:noFill/>
          </a:ln>
        </p:spPr>
      </p:pic>
      <p:grpSp>
        <p:nvGrpSpPr>
          <p:cNvPr id="149" name="Google Shape;149;p6"/>
          <p:cNvGrpSpPr/>
          <p:nvPr/>
        </p:nvGrpSpPr>
        <p:grpSpPr>
          <a:xfrm>
            <a:off x="0" y="-216993"/>
            <a:ext cx="2922102" cy="10504504"/>
            <a:chOff x="0" y="-57150"/>
            <a:chExt cx="769602" cy="2766600"/>
          </a:xfrm>
        </p:grpSpPr>
        <p:sp>
          <p:nvSpPr>
            <p:cNvPr id="150" name="Google Shape;150;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 name="Google Shape;151;p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52" name="Google Shape;152;p6"/>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0" st="0"/>
                                            </p:txEl>
                                          </p:spTgt>
                                        </p:tgtEl>
                                        <p:attrNameLst>
                                          <p:attrName>style.visibility</p:attrName>
                                        </p:attrNameLst>
                                      </p:cBhvr>
                                      <p:to>
                                        <p:strVal val="visible"/>
                                      </p:to>
                                    </p:set>
                                    <p:animEffect filter="fade" transition="in">
                                      <p:cBhvr>
                                        <p:cTn dur="500"/>
                                        <p:tgtEl>
                                          <p:spTgt spid="14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1" st="1"/>
                                            </p:txEl>
                                          </p:spTgt>
                                        </p:tgtEl>
                                        <p:attrNameLst>
                                          <p:attrName>style.visibility</p:attrName>
                                        </p:attrNameLst>
                                      </p:cBhvr>
                                      <p:to>
                                        <p:strVal val="visible"/>
                                      </p:to>
                                    </p:set>
                                    <p:animEffect filter="fade" transition="in">
                                      <p:cBhvr>
                                        <p:cTn dur="500"/>
                                        <p:tgtEl>
                                          <p:spTgt spid="14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2" st="2"/>
                                            </p:txEl>
                                          </p:spTgt>
                                        </p:tgtEl>
                                        <p:attrNameLst>
                                          <p:attrName>style.visibility</p:attrName>
                                        </p:attrNameLst>
                                      </p:cBhvr>
                                      <p:to>
                                        <p:strVal val="visible"/>
                                      </p:to>
                                    </p:set>
                                    <p:animEffect filter="fade" transition="in">
                                      <p:cBhvr>
                                        <p:cTn dur="500"/>
                                        <p:tgtEl>
                                          <p:spTgt spid="14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3" st="3"/>
                                            </p:txEl>
                                          </p:spTgt>
                                        </p:tgtEl>
                                        <p:attrNameLst>
                                          <p:attrName>style.visibility</p:attrName>
                                        </p:attrNameLst>
                                      </p:cBhvr>
                                      <p:to>
                                        <p:strVal val="visible"/>
                                      </p:to>
                                    </p:set>
                                    <p:animEffect filter="fade" transition="in">
                                      <p:cBhvr>
                                        <p:cTn dur="500"/>
                                        <p:tgtEl>
                                          <p:spTgt spid="14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4" st="4"/>
                                            </p:txEl>
                                          </p:spTgt>
                                        </p:tgtEl>
                                        <p:attrNameLst>
                                          <p:attrName>style.visibility</p:attrName>
                                        </p:attrNameLst>
                                      </p:cBhvr>
                                      <p:to>
                                        <p:strVal val="visible"/>
                                      </p:to>
                                    </p:set>
                                    <p:animEffect filter="fade" transition="in">
                                      <p:cBhvr>
                                        <p:cTn dur="500"/>
                                        <p:tgtEl>
                                          <p:spTgt spid="14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5" st="5"/>
                                            </p:txEl>
                                          </p:spTgt>
                                        </p:tgtEl>
                                        <p:attrNameLst>
                                          <p:attrName>style.visibility</p:attrName>
                                        </p:attrNameLst>
                                      </p:cBhvr>
                                      <p:to>
                                        <p:strVal val="visible"/>
                                      </p:to>
                                    </p:set>
                                    <p:animEffect filter="fade" transition="in">
                                      <p:cBhvr>
                                        <p:cTn dur="500"/>
                                        <p:tgtEl>
                                          <p:spTgt spid="14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6" st="6"/>
                                            </p:txEl>
                                          </p:spTgt>
                                        </p:tgtEl>
                                        <p:attrNameLst>
                                          <p:attrName>style.visibility</p:attrName>
                                        </p:attrNameLst>
                                      </p:cBhvr>
                                      <p:to>
                                        <p:strVal val="visible"/>
                                      </p:to>
                                    </p:set>
                                    <p:animEffect filter="fade" transition="in">
                                      <p:cBhvr>
                                        <p:cTn dur="500"/>
                                        <p:tgtEl>
                                          <p:spTgt spid="14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7" st="7"/>
                                            </p:txEl>
                                          </p:spTgt>
                                        </p:tgtEl>
                                        <p:attrNameLst>
                                          <p:attrName>style.visibility</p:attrName>
                                        </p:attrNameLst>
                                      </p:cBhvr>
                                      <p:to>
                                        <p:strVal val="visible"/>
                                      </p:to>
                                    </p:set>
                                    <p:animEffect filter="fade" transition="in">
                                      <p:cBhvr>
                                        <p:cTn dur="500"/>
                                        <p:tgtEl>
                                          <p:spTgt spid="146">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8" st="8"/>
                                            </p:txEl>
                                          </p:spTgt>
                                        </p:tgtEl>
                                        <p:attrNameLst>
                                          <p:attrName>style.visibility</p:attrName>
                                        </p:attrNameLst>
                                      </p:cBhvr>
                                      <p:to>
                                        <p:strVal val="visible"/>
                                      </p:to>
                                    </p:set>
                                    <p:animEffect filter="fade" transition="in">
                                      <p:cBhvr>
                                        <p:cTn dur="500"/>
                                        <p:tgtEl>
                                          <p:spTgt spid="146">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9" st="9"/>
                                            </p:txEl>
                                          </p:spTgt>
                                        </p:tgtEl>
                                        <p:attrNameLst>
                                          <p:attrName>style.visibility</p:attrName>
                                        </p:attrNameLst>
                                      </p:cBhvr>
                                      <p:to>
                                        <p:strVal val="visible"/>
                                      </p:to>
                                    </p:set>
                                    <p:animEffect filter="fade" transition="in">
                                      <p:cBhvr>
                                        <p:cTn dur="500"/>
                                        <p:tgtEl>
                                          <p:spTgt spid="146">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6" name="Shape 156"/>
        <p:cNvGrpSpPr/>
        <p:nvPr/>
      </p:nvGrpSpPr>
      <p:grpSpPr>
        <a:xfrm>
          <a:off x="0" y="0"/>
          <a:ext cx="0" cy="0"/>
          <a:chOff x="0" y="0"/>
          <a:chExt cx="0" cy="0"/>
        </a:xfrm>
      </p:grpSpPr>
      <p:sp>
        <p:nvSpPr>
          <p:cNvPr id="157" name="Google Shape;157;p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 name="Google Shape;158;p7"/>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 name="Google Shape;159;p7"/>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Theory: Sign language grammar</a:t>
            </a:r>
            <a:endParaRPr sz="8000"/>
          </a:p>
        </p:txBody>
      </p:sp>
      <p:sp>
        <p:nvSpPr>
          <p:cNvPr id="160" name="Google Shape;160;p7"/>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 name="Google Shape;161;p7"/>
          <p:cNvSpPr/>
          <p:nvPr/>
        </p:nvSpPr>
        <p:spPr>
          <a:xfrm>
            <a:off x="0" y="0"/>
            <a:ext cx="18288000" cy="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 name="Google Shape;162;p7"/>
          <p:cNvSpPr/>
          <p:nvPr/>
        </p:nvSpPr>
        <p:spPr>
          <a:xfrm>
            <a:off x="152400" y="152400"/>
            <a:ext cx="18288000" cy="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 name="Google Shape;163;p7"/>
          <p:cNvSpPr/>
          <p:nvPr/>
        </p:nvSpPr>
        <p:spPr>
          <a:xfrm>
            <a:off x="304800" y="304800"/>
            <a:ext cx="18288000" cy="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 name="Google Shape;164;p7"/>
          <p:cNvSpPr/>
          <p:nvPr/>
        </p:nvSpPr>
        <p:spPr>
          <a:xfrm>
            <a:off x="457200" y="457200"/>
            <a:ext cx="18288000" cy="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 name="Google Shape;165;p7"/>
          <p:cNvSpPr txBox="1"/>
          <p:nvPr/>
        </p:nvSpPr>
        <p:spPr>
          <a:xfrm>
            <a:off x="2722500" y="3784799"/>
            <a:ext cx="13149600" cy="937800"/>
          </a:xfrm>
          <a:prstGeom prst="rect">
            <a:avLst/>
          </a:prstGeom>
          <a:noFill/>
          <a:ln>
            <a:noFill/>
          </a:ln>
        </p:spPr>
        <p:txBody>
          <a:bodyPr anchorCtr="0" anchor="t" bIns="45700" lIns="91425" spcFirstLastPara="1" rIns="91425" wrap="square" tIns="45700">
            <a:normAutofit fontScale="25000" lnSpcReduction="20000"/>
          </a:bodyPr>
          <a:lstStyle/>
          <a:p>
            <a:pPr indent="0" lvl="0" marL="0" marR="0" rtl="0" algn="l">
              <a:spcBef>
                <a:spcPts val="0"/>
              </a:spcBef>
              <a:spcAft>
                <a:spcPts val="0"/>
              </a:spcAft>
              <a:buClr>
                <a:schemeClr val="lt1"/>
              </a:buClr>
              <a:buSzPts val="800"/>
              <a:buFont typeface="Arial"/>
              <a:buNone/>
            </a:pPr>
            <a:r>
              <a:rPr lang="nl-NL" sz="14246">
                <a:solidFill>
                  <a:schemeClr val="lt1"/>
                </a:solidFill>
                <a:latin typeface="Quicksand"/>
                <a:ea typeface="Quicksand"/>
                <a:cs typeface="Quicksand"/>
                <a:sym typeface="Quicksand"/>
              </a:rPr>
              <a:t>What grammar rules of sign language do you already know?</a:t>
            </a:r>
            <a:endParaRPr sz="14246">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9" name="Shape 169"/>
        <p:cNvGrpSpPr/>
        <p:nvPr/>
      </p:nvGrpSpPr>
      <p:grpSpPr>
        <a:xfrm>
          <a:off x="0" y="0"/>
          <a:ext cx="0" cy="0"/>
          <a:chOff x="0" y="0"/>
          <a:chExt cx="0" cy="0"/>
        </a:xfrm>
      </p:grpSpPr>
      <p:sp>
        <p:nvSpPr>
          <p:cNvPr id="170" name="Google Shape;170;g355a7fb17b5_0_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1" name="Google Shape;171;g355a7fb17b5_0_2"/>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2" name="Google Shape;172;g355a7fb17b5_0_2"/>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3" name="Google Shape;173;g355a7fb17b5_0_2"/>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 name="Google Shape;174;g355a7fb17b5_0_2"/>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 name="Google Shape;175;g355a7fb17b5_0_2"/>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 name="Google Shape;176;g355a7fb17b5_0_2"/>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 name="Google Shape;177;g355a7fb17b5_0_2"/>
          <p:cNvSpPr txBox="1"/>
          <p:nvPr/>
        </p:nvSpPr>
        <p:spPr>
          <a:xfrm>
            <a:off x="2721600" y="6650499"/>
            <a:ext cx="13149600" cy="937800"/>
          </a:xfrm>
          <a:prstGeom prst="rect">
            <a:avLst/>
          </a:prstGeom>
          <a:noFill/>
          <a:ln>
            <a:noFill/>
          </a:ln>
        </p:spPr>
        <p:txBody>
          <a:bodyPr anchorCtr="0" anchor="t" bIns="45700" lIns="91425" spcFirstLastPara="1" rIns="91425" wrap="square" tIns="45700">
            <a:normAutofit fontScale="25000" lnSpcReduction="20000"/>
          </a:bodyPr>
          <a:lstStyle/>
          <a:p>
            <a:pPr indent="0" lvl="0" marL="0" marR="0" rtl="0" algn="ctr">
              <a:spcBef>
                <a:spcPts val="0"/>
              </a:spcBef>
              <a:spcAft>
                <a:spcPts val="0"/>
              </a:spcAft>
              <a:buClr>
                <a:schemeClr val="lt1"/>
              </a:buClr>
              <a:buSzPts val="800"/>
              <a:buFont typeface="Arial"/>
              <a:buNone/>
            </a:pPr>
            <a:r>
              <a:rPr lang="nl-NL" sz="14246">
                <a:solidFill>
                  <a:schemeClr val="lt1"/>
                </a:solidFill>
                <a:latin typeface="Quicksand"/>
                <a:ea typeface="Quicksand"/>
                <a:cs typeface="Quicksand"/>
                <a:sym typeface="Quicksand"/>
              </a:rPr>
              <a:t>How would you sign this?</a:t>
            </a:r>
            <a:endParaRPr sz="14246">
              <a:solidFill>
                <a:schemeClr val="lt1"/>
              </a:solidFill>
              <a:latin typeface="Quicksand"/>
              <a:ea typeface="Quicksand"/>
              <a:cs typeface="Quicksand"/>
              <a:sym typeface="Quicksand"/>
            </a:endParaRPr>
          </a:p>
          <a:p>
            <a:pPr indent="0" lvl="0" marL="0" marR="0" rtl="0" algn="ctr">
              <a:spcBef>
                <a:spcPts val="0"/>
              </a:spcBef>
              <a:spcAft>
                <a:spcPts val="0"/>
              </a:spcAft>
              <a:buClr>
                <a:schemeClr val="lt1"/>
              </a:buClr>
              <a:buSzPts val="800"/>
              <a:buFont typeface="Arial"/>
              <a:buNone/>
            </a:pPr>
            <a:r>
              <a:t/>
            </a:r>
            <a:endParaRPr sz="14246">
              <a:solidFill>
                <a:schemeClr val="lt1"/>
              </a:solidFill>
              <a:latin typeface="Quicksand"/>
              <a:ea typeface="Quicksand"/>
              <a:cs typeface="Quicksand"/>
              <a:sym typeface="Quicksand"/>
            </a:endParaRPr>
          </a:p>
          <a:p>
            <a:pPr indent="0" lvl="0" marL="0" marR="0" rtl="0" algn="ctr">
              <a:spcBef>
                <a:spcPts val="0"/>
              </a:spcBef>
              <a:spcAft>
                <a:spcPts val="0"/>
              </a:spcAft>
              <a:buClr>
                <a:schemeClr val="lt1"/>
              </a:buClr>
              <a:buSzPts val="800"/>
              <a:buFont typeface="Arial"/>
              <a:buNone/>
            </a:pPr>
            <a:r>
              <a:rPr lang="nl-NL" sz="14246">
                <a:solidFill>
                  <a:schemeClr val="lt1"/>
                </a:solidFill>
                <a:latin typeface="Quicksand"/>
                <a:ea typeface="Quicksand"/>
                <a:cs typeface="Quicksand"/>
                <a:sym typeface="Quicksand"/>
              </a:rPr>
              <a:t>How </a:t>
            </a:r>
            <a:r>
              <a:rPr lang="nl-NL" sz="14246">
                <a:solidFill>
                  <a:schemeClr val="lt1"/>
                </a:solidFill>
                <a:latin typeface="Quicksand"/>
                <a:ea typeface="Quicksand"/>
                <a:cs typeface="Quicksand"/>
                <a:sym typeface="Quicksand"/>
              </a:rPr>
              <a:t>would you write this?</a:t>
            </a:r>
            <a:endParaRPr sz="14246">
              <a:solidFill>
                <a:schemeClr val="lt1"/>
              </a:solidFill>
              <a:latin typeface="Quicksand"/>
              <a:ea typeface="Quicksand"/>
              <a:cs typeface="Quicksand"/>
              <a:sym typeface="Quicksand"/>
            </a:endParaRPr>
          </a:p>
          <a:p>
            <a:pPr indent="0" lvl="0" marL="0" marR="0" rtl="0" algn="ctr">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ctr">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p:txBody>
      </p:sp>
      <p:pic>
        <p:nvPicPr>
          <p:cNvPr id="178" name="Google Shape;178;g355a7fb17b5_0_2"/>
          <p:cNvPicPr preferRelativeResize="0"/>
          <p:nvPr/>
        </p:nvPicPr>
        <p:blipFill>
          <a:blip r:embed="rId6">
            <a:alphaModFix/>
          </a:blip>
          <a:stretch>
            <a:fillRect/>
          </a:stretch>
        </p:blipFill>
        <p:spPr>
          <a:xfrm>
            <a:off x="6201798" y="2698688"/>
            <a:ext cx="6189199" cy="3481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2" name="Shape 182"/>
        <p:cNvGrpSpPr/>
        <p:nvPr/>
      </p:nvGrpSpPr>
      <p:grpSpPr>
        <a:xfrm>
          <a:off x="0" y="0"/>
          <a:ext cx="0" cy="0"/>
          <a:chOff x="0" y="0"/>
          <a:chExt cx="0" cy="0"/>
        </a:xfrm>
      </p:grpSpPr>
      <p:sp>
        <p:nvSpPr>
          <p:cNvPr id="183" name="Google Shape;183;g355a7fb17b5_0_1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 name="Google Shape;184;g355a7fb17b5_0_16"/>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 name="Google Shape;185;g355a7fb17b5_0_16"/>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SVO - SOV </a:t>
            </a:r>
            <a:endParaRPr sz="8000"/>
          </a:p>
        </p:txBody>
      </p:sp>
      <p:sp>
        <p:nvSpPr>
          <p:cNvPr id="186" name="Google Shape;186;g355a7fb17b5_0_16"/>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 name="Google Shape;187;g355a7fb17b5_0_16"/>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 name="Google Shape;188;g355a7fb17b5_0_16"/>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 name="Google Shape;189;g355a7fb17b5_0_16"/>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 name="Google Shape;190;g355a7fb17b5_0_16"/>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 name="Google Shape;191;g355a7fb17b5_0_16"/>
          <p:cNvSpPr txBox="1"/>
          <p:nvPr/>
        </p:nvSpPr>
        <p:spPr>
          <a:xfrm>
            <a:off x="1440825" y="4377350"/>
            <a:ext cx="6351300" cy="1823400"/>
          </a:xfrm>
          <a:prstGeom prst="rect">
            <a:avLst/>
          </a:prstGeom>
          <a:noFill/>
          <a:ln>
            <a:noFill/>
          </a:ln>
        </p:spPr>
        <p:txBody>
          <a:bodyPr anchorCtr="0" anchor="t" bIns="45700" lIns="91425" spcFirstLastPara="1" rIns="91425" wrap="square" tIns="45700">
            <a:normAutofit fontScale="25000" lnSpcReduction="20000"/>
          </a:bodyPr>
          <a:lstStyle/>
          <a:p>
            <a:pPr indent="0" lvl="0" marL="0" marR="0" rtl="0" algn="l">
              <a:spcBef>
                <a:spcPts val="0"/>
              </a:spcBef>
              <a:spcAft>
                <a:spcPts val="0"/>
              </a:spcAft>
              <a:buClr>
                <a:schemeClr val="lt1"/>
              </a:buClr>
              <a:buSzPts val="800"/>
              <a:buFont typeface="Arial"/>
              <a:buNone/>
            </a:pPr>
            <a:r>
              <a:rPr b="1" lang="nl-NL" sz="14246">
                <a:solidFill>
                  <a:schemeClr val="lt1"/>
                </a:solidFill>
                <a:latin typeface="Quicksand"/>
                <a:ea typeface="Quicksand"/>
                <a:cs typeface="Quicksand"/>
                <a:sym typeface="Quicksand"/>
              </a:rPr>
              <a:t>SVO</a:t>
            </a:r>
            <a:endParaRPr b="1" sz="14246">
              <a:solidFill>
                <a:schemeClr val="lt1"/>
              </a:solidFill>
              <a:latin typeface="Quicksand"/>
              <a:ea typeface="Quicksand"/>
              <a:cs typeface="Quicksand"/>
              <a:sym typeface="Quicksand"/>
            </a:endParaRPr>
          </a:p>
          <a:p>
            <a:pPr indent="0" lvl="0" marL="0" marR="0" rtl="0" algn="l">
              <a:spcBef>
                <a:spcPts val="0"/>
              </a:spcBef>
              <a:spcAft>
                <a:spcPts val="0"/>
              </a:spcAft>
              <a:buClr>
                <a:schemeClr val="lt1"/>
              </a:buClr>
              <a:buSzPct val="27957"/>
              <a:buFont typeface="Arial"/>
              <a:buNone/>
            </a:pPr>
            <a:r>
              <a:rPr lang="nl-NL" sz="11446">
                <a:solidFill>
                  <a:schemeClr val="lt1"/>
                </a:solidFill>
                <a:latin typeface="Quicksand"/>
                <a:ea typeface="Quicksand"/>
                <a:cs typeface="Quicksand"/>
                <a:sym typeface="Quicksand"/>
              </a:rPr>
              <a:t>(</a:t>
            </a:r>
            <a:r>
              <a:rPr lang="nl-NL" sz="11446">
                <a:solidFill>
                  <a:schemeClr val="lt1"/>
                </a:solidFill>
                <a:highlight>
                  <a:srgbClr val="B45F06"/>
                </a:highlight>
                <a:latin typeface="Quicksand"/>
                <a:ea typeface="Quicksand"/>
                <a:cs typeface="Quicksand"/>
                <a:sym typeface="Quicksand"/>
              </a:rPr>
              <a:t>subject</a:t>
            </a:r>
            <a:r>
              <a:rPr lang="nl-NL" sz="11446">
                <a:solidFill>
                  <a:schemeClr val="lt1"/>
                </a:solidFill>
                <a:latin typeface="Quicksand"/>
                <a:ea typeface="Quicksand"/>
                <a:cs typeface="Quicksand"/>
                <a:sym typeface="Quicksand"/>
              </a:rPr>
              <a:t> - </a:t>
            </a:r>
            <a:r>
              <a:rPr lang="nl-NL" sz="11446">
                <a:solidFill>
                  <a:schemeClr val="lt1"/>
                </a:solidFill>
                <a:highlight>
                  <a:srgbClr val="38761D"/>
                </a:highlight>
                <a:latin typeface="Quicksand"/>
                <a:ea typeface="Quicksand"/>
                <a:cs typeface="Quicksand"/>
                <a:sym typeface="Quicksand"/>
              </a:rPr>
              <a:t>verb</a:t>
            </a:r>
            <a:r>
              <a:rPr lang="nl-NL" sz="11446">
                <a:solidFill>
                  <a:schemeClr val="lt1"/>
                </a:solidFill>
                <a:latin typeface="Quicksand"/>
                <a:ea typeface="Quicksand"/>
                <a:cs typeface="Quicksand"/>
                <a:sym typeface="Quicksand"/>
              </a:rPr>
              <a:t> - </a:t>
            </a:r>
            <a:r>
              <a:rPr lang="nl-NL" sz="11446">
                <a:solidFill>
                  <a:schemeClr val="lt1"/>
                </a:solidFill>
                <a:highlight>
                  <a:srgbClr val="741B47"/>
                </a:highlight>
                <a:latin typeface="Quicksand"/>
                <a:ea typeface="Quicksand"/>
                <a:cs typeface="Quicksand"/>
                <a:sym typeface="Quicksand"/>
              </a:rPr>
              <a:t>object</a:t>
            </a:r>
            <a:r>
              <a:rPr lang="nl-NL" sz="11446">
                <a:solidFill>
                  <a:schemeClr val="lt1"/>
                </a:solidFill>
                <a:latin typeface="Quicksand"/>
                <a:ea typeface="Quicksand"/>
                <a:cs typeface="Quicksand"/>
                <a:sym typeface="Quicksand"/>
              </a:rPr>
              <a:t>)</a:t>
            </a:r>
            <a:endParaRPr sz="11446">
              <a:solidFill>
                <a:schemeClr val="lt1"/>
              </a:solidFill>
              <a:latin typeface="Quicksand"/>
              <a:ea typeface="Quicksand"/>
              <a:cs typeface="Quicksand"/>
              <a:sym typeface="Quicksand"/>
            </a:endParaRPr>
          </a:p>
          <a:p>
            <a:pPr indent="0" lvl="0" marL="0" marR="0" rtl="0" algn="l">
              <a:spcBef>
                <a:spcPts val="0"/>
              </a:spcBef>
              <a:spcAft>
                <a:spcPts val="0"/>
              </a:spcAft>
              <a:buClr>
                <a:schemeClr val="lt1"/>
              </a:buClr>
              <a:buSzPts val="800"/>
              <a:buFont typeface="Arial"/>
              <a:buNone/>
            </a:pPr>
            <a:r>
              <a:t/>
            </a:r>
            <a:endParaRPr sz="14246">
              <a:solidFill>
                <a:schemeClr val="lt1"/>
              </a:solidFill>
              <a:latin typeface="Quicksand"/>
              <a:ea typeface="Quicksand"/>
              <a:cs typeface="Quicksand"/>
              <a:sym typeface="Quicksand"/>
            </a:endParaRPr>
          </a:p>
          <a:p>
            <a:pPr indent="0" lvl="0" marL="0" marR="0" rtl="0" algn="l">
              <a:spcBef>
                <a:spcPts val="0"/>
              </a:spcBef>
              <a:spcAft>
                <a:spcPts val="0"/>
              </a:spcAft>
              <a:buClr>
                <a:schemeClr val="lt1"/>
              </a:buClr>
              <a:buSzPts val="800"/>
              <a:buFont typeface="Arial"/>
              <a:buNone/>
            </a:pPr>
            <a:r>
              <a:rPr lang="nl-NL" sz="14246">
                <a:solidFill>
                  <a:schemeClr val="lt1"/>
                </a:solidFill>
                <a:highlight>
                  <a:srgbClr val="B45F06"/>
                </a:highlight>
                <a:latin typeface="Quicksand"/>
                <a:ea typeface="Quicksand"/>
                <a:cs typeface="Quicksand"/>
                <a:sym typeface="Quicksand"/>
              </a:rPr>
              <a:t>The apple</a:t>
            </a:r>
            <a:r>
              <a:rPr lang="nl-NL" sz="14246">
                <a:solidFill>
                  <a:schemeClr val="lt1"/>
                </a:solidFill>
                <a:latin typeface="Quicksand"/>
                <a:ea typeface="Quicksand"/>
                <a:cs typeface="Quicksand"/>
                <a:sym typeface="Quicksand"/>
              </a:rPr>
              <a:t> </a:t>
            </a:r>
            <a:r>
              <a:rPr lang="nl-NL" sz="14246">
                <a:solidFill>
                  <a:schemeClr val="lt1"/>
                </a:solidFill>
                <a:highlight>
                  <a:srgbClr val="38761D"/>
                </a:highlight>
                <a:latin typeface="Quicksand"/>
                <a:ea typeface="Quicksand"/>
                <a:cs typeface="Quicksand"/>
                <a:sym typeface="Quicksand"/>
              </a:rPr>
              <a:t>lies</a:t>
            </a:r>
            <a:r>
              <a:rPr lang="nl-NL" sz="14246">
                <a:solidFill>
                  <a:schemeClr val="lt1"/>
                </a:solidFill>
                <a:latin typeface="Quicksand"/>
                <a:ea typeface="Quicksand"/>
                <a:cs typeface="Quicksand"/>
                <a:sym typeface="Quicksand"/>
              </a:rPr>
              <a:t> on </a:t>
            </a:r>
            <a:r>
              <a:rPr lang="nl-NL" sz="14246">
                <a:solidFill>
                  <a:schemeClr val="lt1"/>
                </a:solidFill>
                <a:highlight>
                  <a:srgbClr val="741B47"/>
                </a:highlight>
                <a:latin typeface="Quicksand"/>
                <a:ea typeface="Quicksand"/>
                <a:cs typeface="Quicksand"/>
                <a:sym typeface="Quicksand"/>
              </a:rPr>
              <a:t>the table.</a:t>
            </a:r>
            <a:endParaRPr sz="14246">
              <a:solidFill>
                <a:schemeClr val="lt1"/>
              </a:solidFill>
              <a:highlight>
                <a:srgbClr val="741B47"/>
              </a:highlight>
              <a:latin typeface="Quicksand"/>
              <a:ea typeface="Quicksand"/>
              <a:cs typeface="Quicksand"/>
              <a:sym typeface="Quicksand"/>
            </a:endParaRPr>
          </a:p>
          <a:p>
            <a:pPr indent="0" lvl="0" marL="0" marR="0" rtl="0" algn="ctr">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ctr">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p:txBody>
      </p:sp>
      <p:sp>
        <p:nvSpPr>
          <p:cNvPr id="192" name="Google Shape;192;g355a7fb17b5_0_16"/>
          <p:cNvSpPr txBox="1"/>
          <p:nvPr/>
        </p:nvSpPr>
        <p:spPr>
          <a:xfrm>
            <a:off x="10068075" y="4321300"/>
            <a:ext cx="6351300" cy="2775900"/>
          </a:xfrm>
          <a:prstGeom prst="rect">
            <a:avLst/>
          </a:prstGeom>
          <a:noFill/>
          <a:ln>
            <a:noFill/>
          </a:ln>
        </p:spPr>
        <p:txBody>
          <a:bodyPr anchorCtr="0" anchor="t" bIns="45700" lIns="91425" spcFirstLastPara="1" rIns="91425" wrap="square" tIns="45700">
            <a:normAutofit fontScale="25000" lnSpcReduction="20000"/>
          </a:bodyPr>
          <a:lstStyle/>
          <a:p>
            <a:pPr indent="0" lvl="0" marL="0" marR="0" rtl="0" algn="l">
              <a:spcBef>
                <a:spcPts val="0"/>
              </a:spcBef>
              <a:spcAft>
                <a:spcPts val="0"/>
              </a:spcAft>
              <a:buClr>
                <a:schemeClr val="lt1"/>
              </a:buClr>
              <a:buSzPts val="800"/>
              <a:buFont typeface="Arial"/>
              <a:buNone/>
            </a:pPr>
            <a:r>
              <a:rPr b="1" lang="nl-NL" sz="14246">
                <a:solidFill>
                  <a:schemeClr val="lt1"/>
                </a:solidFill>
                <a:latin typeface="Quicksand"/>
                <a:ea typeface="Quicksand"/>
                <a:cs typeface="Quicksand"/>
                <a:sym typeface="Quicksand"/>
              </a:rPr>
              <a:t>SOV</a:t>
            </a:r>
            <a:endParaRPr b="1" sz="14246">
              <a:solidFill>
                <a:schemeClr val="lt1"/>
              </a:solidFill>
              <a:latin typeface="Quicksand"/>
              <a:ea typeface="Quicksand"/>
              <a:cs typeface="Quicksand"/>
              <a:sym typeface="Quicksand"/>
            </a:endParaRPr>
          </a:p>
          <a:p>
            <a:pPr indent="0" lvl="0" marL="0" marR="0" rtl="0" algn="l">
              <a:spcBef>
                <a:spcPts val="0"/>
              </a:spcBef>
              <a:spcAft>
                <a:spcPts val="0"/>
              </a:spcAft>
              <a:buClr>
                <a:schemeClr val="lt1"/>
              </a:buClr>
              <a:buSzPct val="27957"/>
              <a:buFont typeface="Arial"/>
              <a:buNone/>
            </a:pPr>
            <a:r>
              <a:rPr lang="nl-NL" sz="11446">
                <a:solidFill>
                  <a:schemeClr val="lt1"/>
                </a:solidFill>
                <a:latin typeface="Quicksand"/>
                <a:ea typeface="Quicksand"/>
                <a:cs typeface="Quicksand"/>
                <a:sym typeface="Quicksand"/>
              </a:rPr>
              <a:t>(</a:t>
            </a:r>
            <a:r>
              <a:rPr lang="nl-NL" sz="11446">
                <a:solidFill>
                  <a:schemeClr val="lt1"/>
                </a:solidFill>
                <a:highlight>
                  <a:srgbClr val="B45F06"/>
                </a:highlight>
                <a:latin typeface="Quicksand"/>
                <a:ea typeface="Quicksand"/>
                <a:cs typeface="Quicksand"/>
                <a:sym typeface="Quicksand"/>
              </a:rPr>
              <a:t>subject</a:t>
            </a:r>
            <a:r>
              <a:rPr lang="nl-NL" sz="11446">
                <a:solidFill>
                  <a:schemeClr val="lt1"/>
                </a:solidFill>
                <a:latin typeface="Quicksand"/>
                <a:ea typeface="Quicksand"/>
                <a:cs typeface="Quicksand"/>
                <a:sym typeface="Quicksand"/>
              </a:rPr>
              <a:t> - </a:t>
            </a:r>
            <a:r>
              <a:rPr lang="nl-NL" sz="11446">
                <a:solidFill>
                  <a:schemeClr val="lt1"/>
                </a:solidFill>
                <a:highlight>
                  <a:srgbClr val="741B47"/>
                </a:highlight>
                <a:latin typeface="Quicksand"/>
                <a:ea typeface="Quicksand"/>
                <a:cs typeface="Quicksand"/>
                <a:sym typeface="Quicksand"/>
              </a:rPr>
              <a:t>object</a:t>
            </a:r>
            <a:r>
              <a:rPr lang="nl-NL" sz="11446">
                <a:solidFill>
                  <a:schemeClr val="lt1"/>
                </a:solidFill>
                <a:latin typeface="Quicksand"/>
                <a:ea typeface="Quicksand"/>
                <a:cs typeface="Quicksand"/>
                <a:sym typeface="Quicksand"/>
              </a:rPr>
              <a:t> - </a:t>
            </a:r>
            <a:r>
              <a:rPr lang="nl-NL" sz="11446">
                <a:solidFill>
                  <a:schemeClr val="lt1"/>
                </a:solidFill>
                <a:highlight>
                  <a:srgbClr val="38761D"/>
                </a:highlight>
                <a:latin typeface="Quicksand"/>
                <a:ea typeface="Quicksand"/>
                <a:cs typeface="Quicksand"/>
                <a:sym typeface="Quicksand"/>
              </a:rPr>
              <a:t>verb</a:t>
            </a:r>
            <a:r>
              <a:rPr lang="nl-NL" sz="11446">
                <a:solidFill>
                  <a:schemeClr val="lt1"/>
                </a:solidFill>
                <a:latin typeface="Quicksand"/>
                <a:ea typeface="Quicksand"/>
                <a:cs typeface="Quicksand"/>
                <a:sym typeface="Quicksand"/>
              </a:rPr>
              <a:t>)</a:t>
            </a:r>
            <a:endParaRPr sz="11446">
              <a:solidFill>
                <a:schemeClr val="lt1"/>
              </a:solidFill>
              <a:latin typeface="Quicksand"/>
              <a:ea typeface="Quicksand"/>
              <a:cs typeface="Quicksand"/>
              <a:sym typeface="Quicksand"/>
            </a:endParaRPr>
          </a:p>
          <a:p>
            <a:pPr indent="0" lvl="0" marL="0" marR="0" rtl="0" algn="l">
              <a:spcBef>
                <a:spcPts val="0"/>
              </a:spcBef>
              <a:spcAft>
                <a:spcPts val="0"/>
              </a:spcAft>
              <a:buClr>
                <a:schemeClr val="lt1"/>
              </a:buClr>
              <a:buSzPts val="800"/>
              <a:buFont typeface="Arial"/>
              <a:buNone/>
            </a:pPr>
            <a:r>
              <a:t/>
            </a:r>
            <a:endParaRPr sz="14246">
              <a:solidFill>
                <a:schemeClr val="lt1"/>
              </a:solidFill>
              <a:latin typeface="Quicksand"/>
              <a:ea typeface="Quicksand"/>
              <a:cs typeface="Quicksand"/>
              <a:sym typeface="Quicksand"/>
            </a:endParaRPr>
          </a:p>
          <a:p>
            <a:pPr indent="0" lvl="0" marL="0" marR="0" rtl="0" algn="l">
              <a:spcBef>
                <a:spcPts val="0"/>
              </a:spcBef>
              <a:spcAft>
                <a:spcPts val="0"/>
              </a:spcAft>
              <a:buClr>
                <a:schemeClr val="lt1"/>
              </a:buClr>
              <a:buSzPts val="800"/>
              <a:buFont typeface="Arial"/>
              <a:buNone/>
            </a:pPr>
            <a:r>
              <a:rPr lang="nl-NL" sz="14246">
                <a:solidFill>
                  <a:schemeClr val="lt1"/>
                </a:solidFill>
                <a:highlight>
                  <a:srgbClr val="B45F06"/>
                </a:highlight>
                <a:latin typeface="Quicksand"/>
                <a:ea typeface="Quicksand"/>
                <a:cs typeface="Quicksand"/>
                <a:sym typeface="Quicksand"/>
              </a:rPr>
              <a:t>APPLE</a:t>
            </a:r>
            <a:r>
              <a:rPr lang="nl-NL" sz="14246">
                <a:solidFill>
                  <a:schemeClr val="lt1"/>
                </a:solidFill>
                <a:latin typeface="Quicksand"/>
                <a:ea typeface="Quicksand"/>
                <a:cs typeface="Quicksand"/>
                <a:sym typeface="Quicksand"/>
              </a:rPr>
              <a:t> </a:t>
            </a:r>
            <a:r>
              <a:rPr lang="nl-NL" sz="14246">
                <a:solidFill>
                  <a:schemeClr val="lt1"/>
                </a:solidFill>
                <a:highlight>
                  <a:srgbClr val="741B47"/>
                </a:highlight>
                <a:latin typeface="Quicksand"/>
                <a:ea typeface="Quicksand"/>
                <a:cs typeface="Quicksand"/>
                <a:sym typeface="Quicksand"/>
              </a:rPr>
              <a:t>TABLE</a:t>
            </a:r>
            <a:r>
              <a:rPr lang="nl-NL" sz="14246">
                <a:solidFill>
                  <a:schemeClr val="lt1"/>
                </a:solidFill>
                <a:latin typeface="Quicksand"/>
                <a:ea typeface="Quicksand"/>
                <a:cs typeface="Quicksand"/>
                <a:sym typeface="Quicksand"/>
              </a:rPr>
              <a:t> </a:t>
            </a:r>
            <a:r>
              <a:rPr lang="nl-NL" sz="14246">
                <a:solidFill>
                  <a:schemeClr val="lt1"/>
                </a:solidFill>
                <a:highlight>
                  <a:srgbClr val="38761D"/>
                </a:highlight>
                <a:latin typeface="Quicksand"/>
                <a:ea typeface="Quicksand"/>
                <a:cs typeface="Quicksand"/>
                <a:sym typeface="Quicksand"/>
              </a:rPr>
              <a:t>ON</a:t>
            </a:r>
            <a:r>
              <a:rPr lang="nl-NL" sz="14246">
                <a:solidFill>
                  <a:schemeClr val="lt1"/>
                </a:solidFill>
                <a:latin typeface="Quicksand"/>
                <a:ea typeface="Quicksand"/>
                <a:cs typeface="Quicksand"/>
                <a:sym typeface="Quicksand"/>
              </a:rPr>
              <a:t> </a:t>
            </a:r>
            <a:endParaRPr sz="14246">
              <a:solidFill>
                <a:schemeClr val="lt1"/>
              </a:solidFill>
              <a:latin typeface="Quicksand"/>
              <a:ea typeface="Quicksand"/>
              <a:cs typeface="Quicksand"/>
              <a:sym typeface="Quicksand"/>
            </a:endParaRPr>
          </a:p>
          <a:p>
            <a:pPr indent="0" lvl="0" marL="0" marR="0" rtl="0" algn="ctr">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ctr">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6" name="Shape 196"/>
        <p:cNvGrpSpPr/>
        <p:nvPr/>
      </p:nvGrpSpPr>
      <p:grpSpPr>
        <a:xfrm>
          <a:off x="0" y="0"/>
          <a:ext cx="0" cy="0"/>
          <a:chOff x="0" y="0"/>
          <a:chExt cx="0" cy="0"/>
        </a:xfrm>
      </p:grpSpPr>
      <p:sp>
        <p:nvSpPr>
          <p:cNvPr id="197" name="Google Shape;197;g355a7fb17b5_0_2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 name="Google Shape;198;g355a7fb17b5_0_29"/>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 name="Google Shape;199;g355a7fb17b5_0_29"/>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Localization</a:t>
            </a:r>
            <a:endParaRPr sz="8000"/>
          </a:p>
        </p:txBody>
      </p:sp>
      <p:sp>
        <p:nvSpPr>
          <p:cNvPr id="200" name="Google Shape;200;g355a7fb17b5_0_29"/>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 name="Google Shape;201;g355a7fb17b5_0_29"/>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 name="Google Shape;202;g355a7fb17b5_0_29"/>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3" name="Google Shape;203;g355a7fb17b5_0_29"/>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4" name="Google Shape;204;g355a7fb17b5_0_29"/>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 name="Google Shape;205;g355a7fb17b5_0_29"/>
          <p:cNvSpPr txBox="1"/>
          <p:nvPr/>
        </p:nvSpPr>
        <p:spPr>
          <a:xfrm>
            <a:off x="3285275" y="3512300"/>
            <a:ext cx="11728200" cy="1292100"/>
          </a:xfrm>
          <a:prstGeom prst="rect">
            <a:avLst/>
          </a:prstGeom>
          <a:noFill/>
          <a:ln>
            <a:noFill/>
          </a:ln>
        </p:spPr>
        <p:txBody>
          <a:bodyPr anchorCtr="0" anchor="t" bIns="45700" lIns="91425" spcFirstLastPara="1" rIns="91425" wrap="square" tIns="45700">
            <a:normAutofit fontScale="25000" lnSpcReduction="20000"/>
          </a:bodyPr>
          <a:lstStyle/>
          <a:p>
            <a:pPr indent="0" lvl="1" marL="457200" marR="0" rtl="0" algn="l">
              <a:spcBef>
                <a:spcPts val="20"/>
              </a:spcBef>
              <a:spcAft>
                <a:spcPts val="0"/>
              </a:spcAft>
              <a:buClr>
                <a:schemeClr val="dk1"/>
              </a:buClr>
              <a:buSzPts val="700"/>
              <a:buFont typeface="Arial"/>
              <a:buNone/>
            </a:pPr>
            <a:r>
              <a:rPr b="1" lang="nl-NL" sz="14246">
                <a:solidFill>
                  <a:schemeClr val="lt1"/>
                </a:solidFill>
                <a:latin typeface="Quicksand"/>
                <a:ea typeface="Quicksand"/>
                <a:cs typeface="Quicksand"/>
                <a:sym typeface="Quicksand"/>
              </a:rPr>
              <a:t>Localization:</a:t>
            </a:r>
            <a:endParaRPr b="1"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ct val="26301"/>
              <a:buFont typeface="Arial"/>
              <a:buNone/>
            </a:pPr>
            <a:r>
              <a:rPr lang="nl-NL" sz="10646">
                <a:solidFill>
                  <a:schemeClr val="lt1"/>
                </a:solidFill>
                <a:latin typeface="Quicksand"/>
                <a:ea typeface="Quicksand"/>
                <a:cs typeface="Quicksand"/>
                <a:sym typeface="Quicksand"/>
              </a:rPr>
              <a:t>Use different hand positions to show what the situation is.</a:t>
            </a:r>
            <a:endParaRPr sz="106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p:txBody>
      </p:sp>
      <p:pic>
        <p:nvPicPr>
          <p:cNvPr id="206" name="Google Shape;206;g355a7fb17b5_0_29"/>
          <p:cNvPicPr preferRelativeResize="0"/>
          <p:nvPr/>
        </p:nvPicPr>
        <p:blipFill>
          <a:blip r:embed="rId6">
            <a:alphaModFix/>
          </a:blip>
          <a:stretch>
            <a:fillRect/>
          </a:stretch>
        </p:blipFill>
        <p:spPr>
          <a:xfrm>
            <a:off x="621100" y="5229300"/>
            <a:ext cx="4161951" cy="2341100"/>
          </a:xfrm>
          <a:prstGeom prst="rect">
            <a:avLst/>
          </a:prstGeom>
          <a:noFill/>
          <a:ln>
            <a:noFill/>
          </a:ln>
        </p:spPr>
      </p:pic>
      <p:pic>
        <p:nvPicPr>
          <p:cNvPr id="207" name="Google Shape;207;g355a7fb17b5_0_29"/>
          <p:cNvPicPr preferRelativeResize="0"/>
          <p:nvPr/>
        </p:nvPicPr>
        <p:blipFill>
          <a:blip r:embed="rId7">
            <a:alphaModFix/>
          </a:blip>
          <a:stretch>
            <a:fillRect/>
          </a:stretch>
        </p:blipFill>
        <p:spPr>
          <a:xfrm>
            <a:off x="4919300" y="5229300"/>
            <a:ext cx="4161950" cy="2341089"/>
          </a:xfrm>
          <a:prstGeom prst="rect">
            <a:avLst/>
          </a:prstGeom>
          <a:noFill/>
          <a:ln>
            <a:noFill/>
          </a:ln>
        </p:spPr>
      </p:pic>
      <p:pic>
        <p:nvPicPr>
          <p:cNvPr id="208" name="Google Shape;208;g355a7fb17b5_0_29"/>
          <p:cNvPicPr preferRelativeResize="0"/>
          <p:nvPr/>
        </p:nvPicPr>
        <p:blipFill>
          <a:blip r:embed="rId8">
            <a:alphaModFix/>
          </a:blip>
          <a:stretch>
            <a:fillRect/>
          </a:stretch>
        </p:blipFill>
        <p:spPr>
          <a:xfrm>
            <a:off x="9217500" y="5229300"/>
            <a:ext cx="4161950" cy="2341102"/>
          </a:xfrm>
          <a:prstGeom prst="rect">
            <a:avLst/>
          </a:prstGeom>
          <a:noFill/>
          <a:ln>
            <a:noFill/>
          </a:ln>
        </p:spPr>
      </p:pic>
      <p:pic>
        <p:nvPicPr>
          <p:cNvPr id="209" name="Google Shape;209;g355a7fb17b5_0_29"/>
          <p:cNvPicPr preferRelativeResize="0"/>
          <p:nvPr/>
        </p:nvPicPr>
        <p:blipFill>
          <a:blip r:embed="rId9">
            <a:alphaModFix/>
          </a:blip>
          <a:stretch>
            <a:fillRect/>
          </a:stretch>
        </p:blipFill>
        <p:spPr>
          <a:xfrm>
            <a:off x="13313875" y="5229300"/>
            <a:ext cx="4161950" cy="23411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3" name="Shape 213"/>
        <p:cNvGrpSpPr/>
        <p:nvPr/>
      </p:nvGrpSpPr>
      <p:grpSpPr>
        <a:xfrm>
          <a:off x="0" y="0"/>
          <a:ext cx="0" cy="0"/>
          <a:chOff x="0" y="0"/>
          <a:chExt cx="0" cy="0"/>
        </a:xfrm>
      </p:grpSpPr>
      <p:sp>
        <p:nvSpPr>
          <p:cNvPr id="214" name="Google Shape;214;g355a7fb17b5_0_5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 name="Google Shape;215;g355a7fb17b5_0_50"/>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 name="Google Shape;216;g355a7fb17b5_0_50"/>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 name="Google Shape;217;g355a7fb17b5_0_50"/>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 name="Google Shape;218;g355a7fb17b5_0_50"/>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 name="Google Shape;219;g355a7fb17b5_0_50"/>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 name="Google Shape;220;g355a7fb17b5_0_50"/>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 name="Google Shape;221;g355a7fb17b5_0_50"/>
          <p:cNvSpPr txBox="1"/>
          <p:nvPr/>
        </p:nvSpPr>
        <p:spPr>
          <a:xfrm>
            <a:off x="3279900" y="4188550"/>
            <a:ext cx="11728200" cy="1292100"/>
          </a:xfrm>
          <a:prstGeom prst="rect">
            <a:avLst/>
          </a:prstGeom>
          <a:noFill/>
          <a:ln>
            <a:noFill/>
          </a:ln>
        </p:spPr>
        <p:txBody>
          <a:bodyPr anchorCtr="0" anchor="t" bIns="45700" lIns="91425" spcFirstLastPara="1" rIns="91425" wrap="square" tIns="45700">
            <a:normAutofit fontScale="25000" lnSpcReduction="20000"/>
          </a:bodyPr>
          <a:lstStyle/>
          <a:p>
            <a:pPr indent="0" lvl="1" marL="457200" marR="0" rtl="0" algn="ctr">
              <a:spcBef>
                <a:spcPts val="20"/>
              </a:spcBef>
              <a:spcAft>
                <a:spcPts val="0"/>
              </a:spcAft>
              <a:buClr>
                <a:schemeClr val="dk1"/>
              </a:buClr>
              <a:buSzPts val="700"/>
              <a:buFont typeface="Arial"/>
              <a:buNone/>
            </a:pPr>
            <a:r>
              <a:rPr b="1" lang="nl-NL" sz="16246">
                <a:solidFill>
                  <a:schemeClr val="lt1"/>
                </a:solidFill>
                <a:latin typeface="Quicksand"/>
                <a:ea typeface="Quicksand"/>
                <a:cs typeface="Quicksand"/>
                <a:sym typeface="Quicksand"/>
              </a:rPr>
              <a:t>“Where does she live?”</a:t>
            </a:r>
            <a:endParaRPr b="1" sz="16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rPr lang="nl-NL" sz="14246">
                <a:solidFill>
                  <a:schemeClr val="lt1"/>
                </a:solidFill>
                <a:latin typeface="Quicksand"/>
                <a:ea typeface="Quicksand"/>
                <a:cs typeface="Quicksand"/>
                <a:sym typeface="Quicksand"/>
              </a:rPr>
              <a:t>How would you sign this?</a:t>
            </a:r>
            <a:endParaRPr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5" name="Shape 225"/>
        <p:cNvGrpSpPr/>
        <p:nvPr/>
      </p:nvGrpSpPr>
      <p:grpSpPr>
        <a:xfrm>
          <a:off x="0" y="0"/>
          <a:ext cx="0" cy="0"/>
          <a:chOff x="0" y="0"/>
          <a:chExt cx="0" cy="0"/>
        </a:xfrm>
      </p:grpSpPr>
      <p:sp>
        <p:nvSpPr>
          <p:cNvPr id="226" name="Google Shape;226;g355a7fb17b5_0_6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g355a7fb17b5_0_66"/>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 name="Google Shape;228;g355a7fb17b5_0_66"/>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Question </a:t>
            </a:r>
            <a:r>
              <a:rPr lang="nl-NL" sz="8000">
                <a:solidFill>
                  <a:schemeClr val="lt1"/>
                </a:solidFill>
                <a:latin typeface="Anton"/>
                <a:ea typeface="Anton"/>
                <a:cs typeface="Anton"/>
                <a:sym typeface="Anton"/>
                <a:extLst>
                  <a:ext uri="http://customooxmlschemas.google.com/">
                    <go:slidesCustomData xmlns:go="http://customooxmlschemas.google.com/" textRoundtripDataId="12"/>
                  </a:ext>
                </a:extLst>
              </a:rPr>
              <a:t>structure</a:t>
            </a:r>
            <a:endParaRPr sz="8000"/>
          </a:p>
        </p:txBody>
      </p:sp>
      <p:sp>
        <p:nvSpPr>
          <p:cNvPr id="229" name="Google Shape;229;g355a7fb17b5_0_66"/>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0" name="Google Shape;230;g355a7fb17b5_0_66"/>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1" name="Google Shape;231;g355a7fb17b5_0_66"/>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g355a7fb17b5_0_66"/>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3" name="Google Shape;233;g355a7fb17b5_0_66"/>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4" name="Google Shape;234;g355a7fb17b5_0_66"/>
          <p:cNvSpPr txBox="1"/>
          <p:nvPr/>
        </p:nvSpPr>
        <p:spPr>
          <a:xfrm>
            <a:off x="929800" y="4293200"/>
            <a:ext cx="8838000" cy="3784800"/>
          </a:xfrm>
          <a:prstGeom prst="rect">
            <a:avLst/>
          </a:prstGeom>
          <a:noFill/>
          <a:ln>
            <a:noFill/>
          </a:ln>
        </p:spPr>
        <p:txBody>
          <a:bodyPr anchorCtr="0" anchor="t" bIns="45700" lIns="91425" spcFirstLastPara="1" rIns="91425" wrap="square" tIns="45700">
            <a:normAutofit fontScale="25000" lnSpcReduction="20000"/>
          </a:bodyPr>
          <a:lstStyle/>
          <a:p>
            <a:pPr indent="0" lvl="1" marL="0" marR="0" rtl="0" algn="l">
              <a:spcBef>
                <a:spcPts val="20"/>
              </a:spcBef>
              <a:spcAft>
                <a:spcPts val="0"/>
              </a:spcAft>
              <a:buClr>
                <a:schemeClr val="dk1"/>
              </a:buClr>
              <a:buSzPts val="700"/>
              <a:buFont typeface="Arial"/>
              <a:buNone/>
            </a:pPr>
            <a:r>
              <a:rPr lang="nl-NL" sz="15446">
                <a:solidFill>
                  <a:schemeClr val="lt1"/>
                </a:solidFill>
                <a:latin typeface="Quicksand"/>
                <a:ea typeface="Quicksand"/>
                <a:cs typeface="Quicksand"/>
                <a:sym typeface="Quicksand"/>
              </a:rPr>
              <a:t>Question word at end of the sentence</a:t>
            </a:r>
            <a:endParaRPr sz="15446">
              <a:solidFill>
                <a:schemeClr val="lt1"/>
              </a:solidFill>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t/>
            </a:r>
            <a:endParaRPr sz="15446">
              <a:solidFill>
                <a:schemeClr val="lt1"/>
              </a:solidFill>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rPr lang="nl-NL" sz="15446">
                <a:solidFill>
                  <a:schemeClr val="lt1"/>
                </a:solidFill>
                <a:latin typeface="Quicksand"/>
                <a:ea typeface="Quicksand"/>
                <a:cs typeface="Quicksand"/>
                <a:sym typeface="Quicksand"/>
              </a:rPr>
              <a:t>SHE LIVE </a:t>
            </a:r>
            <a:r>
              <a:rPr b="1" lang="nl-NL" sz="15446">
                <a:solidFill>
                  <a:schemeClr val="lt1"/>
                </a:solidFill>
                <a:highlight>
                  <a:srgbClr val="6AA84F"/>
                </a:highlight>
                <a:latin typeface="Quicksand"/>
                <a:ea typeface="Quicksand"/>
                <a:cs typeface="Quicksand"/>
                <a:sym typeface="Quicksand"/>
              </a:rPr>
              <a:t>WHERE?</a:t>
            </a:r>
            <a:endParaRPr b="1" sz="15446">
              <a:solidFill>
                <a:schemeClr val="lt1"/>
              </a:solidFill>
              <a:highlight>
                <a:srgbClr val="6AA84F"/>
              </a:highlight>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t/>
            </a:r>
            <a:endParaRPr b="1" sz="15446">
              <a:solidFill>
                <a:schemeClr val="lt1"/>
              </a:solidFill>
              <a:highlight>
                <a:srgbClr val="6AA84F"/>
              </a:highlight>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p:txBody>
      </p:sp>
      <p:sp>
        <p:nvSpPr>
          <p:cNvPr id="235" name="Google Shape;235;g355a7fb17b5_0_66"/>
          <p:cNvSpPr txBox="1"/>
          <p:nvPr/>
        </p:nvSpPr>
        <p:spPr>
          <a:xfrm>
            <a:off x="10061275" y="4293200"/>
            <a:ext cx="6696300" cy="3784800"/>
          </a:xfrm>
          <a:prstGeom prst="rect">
            <a:avLst/>
          </a:prstGeom>
          <a:noFill/>
          <a:ln>
            <a:noFill/>
          </a:ln>
        </p:spPr>
        <p:txBody>
          <a:bodyPr anchorCtr="0" anchor="t" bIns="45700" lIns="91425" spcFirstLastPara="1" rIns="91425" wrap="square" tIns="45700">
            <a:normAutofit fontScale="25000" lnSpcReduction="20000"/>
          </a:bodyPr>
          <a:lstStyle/>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 non-manual mark </a:t>
            </a:r>
            <a:endParaRPr sz="15446">
              <a:solidFill>
                <a:schemeClr val="lt1"/>
              </a:solidFill>
              <a:latin typeface="Quicksand"/>
              <a:ea typeface="Quicksand"/>
              <a:cs typeface="Quicksand"/>
              <a:sym typeface="Quicksand"/>
            </a:endParaRPr>
          </a:p>
          <a:p>
            <a:pPr indent="0" lvl="0" marL="0" marR="0" rtl="0" algn="l">
              <a:spcBef>
                <a:spcPts val="20"/>
              </a:spcBef>
              <a:spcAft>
                <a:spcPts val="0"/>
              </a:spcAft>
              <a:buNone/>
            </a:pPr>
            <a:r>
              <a:t/>
            </a:r>
            <a:endParaRPr sz="15446">
              <a:solidFill>
                <a:schemeClr val="lt1"/>
              </a:solidFill>
              <a:latin typeface="Quicksand"/>
              <a:ea typeface="Quicksand"/>
              <a:cs typeface="Quicksand"/>
              <a:sym typeface="Quicksand"/>
            </a:endParaRPr>
          </a:p>
          <a:p>
            <a:pPr indent="0" lvl="0" marL="0" marR="0" rtl="0" algn="l">
              <a:spcBef>
                <a:spcPts val="20"/>
              </a:spcBef>
              <a:spcAft>
                <a:spcPts val="0"/>
              </a:spcAft>
              <a:buNone/>
            </a:pPr>
            <a:r>
              <a:rPr lang="nl-NL" sz="13046">
                <a:solidFill>
                  <a:schemeClr val="lt1"/>
                </a:solidFill>
                <a:latin typeface="Quicksand"/>
                <a:ea typeface="Quicksand"/>
                <a:cs typeface="Quicksand"/>
                <a:sym typeface="Quicksand"/>
              </a:rPr>
              <a:t>eyebrows up </a:t>
            </a:r>
            <a:endParaRPr sz="13046">
              <a:solidFill>
                <a:schemeClr val="lt1"/>
              </a:solidFill>
              <a:latin typeface="Quicksand"/>
              <a:ea typeface="Quicksand"/>
              <a:cs typeface="Quicksand"/>
              <a:sym typeface="Quicksand"/>
            </a:endParaRPr>
          </a:p>
          <a:p>
            <a:pPr indent="0" lvl="0" marL="0" marR="0" rtl="0" algn="l">
              <a:spcBef>
                <a:spcPts val="20"/>
              </a:spcBef>
              <a:spcAft>
                <a:spcPts val="0"/>
              </a:spcAft>
              <a:buNone/>
            </a:pPr>
            <a:r>
              <a:rPr lang="nl-NL" sz="13046">
                <a:solidFill>
                  <a:schemeClr val="lt1"/>
                </a:solidFill>
                <a:latin typeface="Quicksand"/>
                <a:ea typeface="Quicksand"/>
                <a:cs typeface="Quicksand"/>
                <a:sym typeface="Quicksand"/>
              </a:rPr>
              <a:t>(question face)</a:t>
            </a:r>
            <a:endParaRPr sz="13046">
              <a:solidFill>
                <a:schemeClr val="lt1"/>
              </a:solidFill>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t/>
            </a:r>
            <a:endParaRPr b="1" sz="15446">
              <a:solidFill>
                <a:schemeClr val="lt1"/>
              </a:solidFill>
              <a:highlight>
                <a:srgbClr val="6AA84F"/>
              </a:highlight>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9" name="Shape 239"/>
        <p:cNvGrpSpPr/>
        <p:nvPr/>
      </p:nvGrpSpPr>
      <p:grpSpPr>
        <a:xfrm>
          <a:off x="0" y="0"/>
          <a:ext cx="0" cy="0"/>
          <a:chOff x="0" y="0"/>
          <a:chExt cx="0" cy="0"/>
        </a:xfrm>
      </p:grpSpPr>
      <p:sp>
        <p:nvSpPr>
          <p:cNvPr id="240" name="Google Shape;240;g355a7fb17b5_0_7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1" name="Google Shape;241;g355a7fb17b5_0_79"/>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 name="Google Shape;242;g355a7fb17b5_0_79"/>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Sentences for q</a:t>
            </a:r>
            <a:r>
              <a:rPr lang="nl-NL" sz="8000">
                <a:solidFill>
                  <a:schemeClr val="lt1"/>
                </a:solidFill>
                <a:latin typeface="Anton"/>
                <a:ea typeface="Anton"/>
                <a:cs typeface="Anton"/>
                <a:sym typeface="Anton"/>
              </a:rPr>
              <a:t>uestion </a:t>
            </a:r>
            <a:r>
              <a:rPr lang="nl-NL" sz="8000">
                <a:solidFill>
                  <a:schemeClr val="lt1"/>
                </a:solidFill>
                <a:latin typeface="Anton"/>
                <a:ea typeface="Anton"/>
                <a:cs typeface="Anton"/>
                <a:sym typeface="Anton"/>
                <a:extLst>
                  <a:ext uri="http://customooxmlschemas.google.com/">
                    <go:slidesCustomData xmlns:go="http://customooxmlschemas.google.com/" textRoundtripDataId="13"/>
                  </a:ext>
                </a:extLst>
              </a:rPr>
              <a:t>formation</a:t>
            </a:r>
            <a:endParaRPr sz="8000"/>
          </a:p>
        </p:txBody>
      </p:sp>
      <p:sp>
        <p:nvSpPr>
          <p:cNvPr id="243" name="Google Shape;243;g355a7fb17b5_0_79"/>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4" name="Google Shape;244;g355a7fb17b5_0_79"/>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 name="Google Shape;245;g355a7fb17b5_0_79"/>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6" name="Google Shape;246;g355a7fb17b5_0_79"/>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7" name="Google Shape;247;g355a7fb17b5_0_79"/>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 name="Google Shape;248;g355a7fb17b5_0_79"/>
          <p:cNvSpPr txBox="1"/>
          <p:nvPr/>
        </p:nvSpPr>
        <p:spPr>
          <a:xfrm>
            <a:off x="3083100" y="3321525"/>
            <a:ext cx="12121800" cy="6042900"/>
          </a:xfrm>
          <a:prstGeom prst="rect">
            <a:avLst/>
          </a:prstGeom>
          <a:noFill/>
          <a:ln>
            <a:noFill/>
          </a:ln>
        </p:spPr>
        <p:txBody>
          <a:bodyPr anchorCtr="0" anchor="t" bIns="45700" lIns="91425" spcFirstLastPara="1" rIns="91425" wrap="square" tIns="45700">
            <a:normAutofit fontScale="25000" lnSpcReduction="20000"/>
          </a:bodyPr>
          <a:lstStyle/>
          <a:p>
            <a:pPr indent="0" lvl="1" marL="0" marR="0" rtl="0" algn="l">
              <a:spcBef>
                <a:spcPts val="20"/>
              </a:spcBef>
              <a:spcAft>
                <a:spcPts val="0"/>
              </a:spcAft>
              <a:buClr>
                <a:schemeClr val="dk1"/>
              </a:buClr>
              <a:buSzPts val="700"/>
              <a:buFont typeface="Arial"/>
              <a:buNone/>
            </a:pPr>
            <a:r>
              <a:rPr lang="nl-NL" sz="14246">
                <a:solidFill>
                  <a:schemeClr val="lt1"/>
                </a:solidFill>
                <a:latin typeface="Quicksand"/>
                <a:ea typeface="Quicksand"/>
                <a:cs typeface="Quicksand"/>
                <a:sym typeface="Quicksand"/>
              </a:rPr>
              <a:t>Practice:</a:t>
            </a:r>
            <a:endParaRPr sz="14246">
              <a:solidFill>
                <a:schemeClr val="lt1"/>
              </a:solidFill>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t/>
            </a:r>
            <a:endParaRPr sz="15446">
              <a:solidFill>
                <a:schemeClr val="lt1"/>
              </a:solidFill>
              <a:latin typeface="Quicksand"/>
              <a:ea typeface="Quicksand"/>
              <a:cs typeface="Quicksand"/>
              <a:sym typeface="Quicksand"/>
            </a:endParaRPr>
          </a:p>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What is your name?</a:t>
            </a:r>
            <a:endParaRPr sz="15446">
              <a:solidFill>
                <a:schemeClr val="lt1"/>
              </a:solidFill>
              <a:latin typeface="Quicksand"/>
              <a:ea typeface="Quicksand"/>
              <a:cs typeface="Quicksand"/>
              <a:sym typeface="Quicksand"/>
            </a:endParaRPr>
          </a:p>
          <a:p>
            <a:pPr indent="0" lvl="0" marL="457200" marR="0" rtl="0" algn="l">
              <a:spcBef>
                <a:spcPts val="20"/>
              </a:spcBef>
              <a:spcAft>
                <a:spcPts val="0"/>
              </a:spcAft>
              <a:buNone/>
            </a:pPr>
            <a:r>
              <a:t/>
            </a:r>
            <a:endParaRPr sz="15446">
              <a:solidFill>
                <a:schemeClr val="lt1"/>
              </a:solidFill>
              <a:latin typeface="Quicksand"/>
              <a:ea typeface="Quicksand"/>
              <a:cs typeface="Quicksand"/>
              <a:sym typeface="Quicksand"/>
            </a:endParaRPr>
          </a:p>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Where is your office?</a:t>
            </a:r>
            <a:endParaRPr sz="15446">
              <a:solidFill>
                <a:schemeClr val="lt1"/>
              </a:solidFill>
              <a:latin typeface="Quicksand"/>
              <a:ea typeface="Quicksand"/>
              <a:cs typeface="Quicksand"/>
              <a:sym typeface="Quicksand"/>
            </a:endParaRPr>
          </a:p>
          <a:p>
            <a:pPr indent="0" lvl="0" marL="457200" marR="0" rtl="0" algn="l">
              <a:spcBef>
                <a:spcPts val="20"/>
              </a:spcBef>
              <a:spcAft>
                <a:spcPts val="0"/>
              </a:spcAft>
              <a:buNone/>
            </a:pPr>
            <a:r>
              <a:t/>
            </a:r>
            <a:endParaRPr sz="15446">
              <a:solidFill>
                <a:schemeClr val="lt1"/>
              </a:solidFill>
              <a:latin typeface="Quicksand"/>
              <a:ea typeface="Quicksand"/>
              <a:cs typeface="Quicksand"/>
              <a:sym typeface="Quicksand"/>
            </a:endParaRPr>
          </a:p>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Why are you doing this?</a:t>
            </a:r>
            <a:endParaRPr sz="15446">
              <a:solidFill>
                <a:schemeClr val="lt1"/>
              </a:solidFill>
              <a:latin typeface="Quicksand"/>
              <a:ea typeface="Quicksand"/>
              <a:cs typeface="Quicksand"/>
              <a:sym typeface="Quicksand"/>
            </a:endParaRPr>
          </a:p>
          <a:p>
            <a:pPr indent="0" lvl="0" marL="457200" marR="0" rtl="0" algn="l">
              <a:spcBef>
                <a:spcPts val="20"/>
              </a:spcBef>
              <a:spcAft>
                <a:spcPts val="0"/>
              </a:spcAft>
              <a:buNone/>
            </a:pPr>
            <a:r>
              <a:t/>
            </a:r>
            <a:endParaRPr sz="15446">
              <a:solidFill>
                <a:schemeClr val="lt1"/>
              </a:solidFill>
              <a:latin typeface="Quicksand"/>
              <a:ea typeface="Quicksand"/>
              <a:cs typeface="Quicksand"/>
              <a:sym typeface="Quicksand"/>
            </a:endParaRPr>
          </a:p>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Who is that new person?</a:t>
            </a:r>
            <a:endParaRPr sz="15446">
              <a:solidFill>
                <a:schemeClr val="lt1"/>
              </a:solidFill>
              <a:latin typeface="Quicksand"/>
              <a:ea typeface="Quicksand"/>
              <a:cs typeface="Quicksand"/>
              <a:sym typeface="Quicksand"/>
            </a:endParaRPr>
          </a:p>
          <a:p>
            <a:pPr indent="0" lvl="0" marL="457200" marR="0" rtl="0" algn="l">
              <a:spcBef>
                <a:spcPts val="20"/>
              </a:spcBef>
              <a:spcAft>
                <a:spcPts val="0"/>
              </a:spcAft>
              <a:buNone/>
            </a:pPr>
            <a:r>
              <a:t/>
            </a:r>
            <a:endParaRPr sz="15446">
              <a:solidFill>
                <a:schemeClr val="lt1"/>
              </a:solidFill>
              <a:latin typeface="Quicksand"/>
              <a:ea typeface="Quicksand"/>
              <a:cs typeface="Quicksand"/>
              <a:sym typeface="Quicksand"/>
            </a:endParaRPr>
          </a:p>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How can we </a:t>
            </a:r>
            <a:r>
              <a:rPr lang="nl-NL" sz="15446">
                <a:solidFill>
                  <a:schemeClr val="lt1"/>
                </a:solidFill>
                <a:latin typeface="Quicksand"/>
                <a:ea typeface="Quicksand"/>
                <a:cs typeface="Quicksand"/>
                <a:sym typeface="Quicksand"/>
              </a:rPr>
              <a:t>approach</a:t>
            </a:r>
            <a:r>
              <a:rPr lang="nl-NL" sz="15446">
                <a:solidFill>
                  <a:schemeClr val="lt1"/>
                </a:solidFill>
                <a:latin typeface="Quicksand"/>
                <a:ea typeface="Quicksand"/>
                <a:cs typeface="Quicksand"/>
                <a:sym typeface="Quicksand"/>
              </a:rPr>
              <a:t> this in the best way?</a:t>
            </a:r>
            <a:endParaRPr sz="15446">
              <a:solidFill>
                <a:schemeClr val="lt1"/>
              </a:solidFill>
              <a:latin typeface="Quicksand"/>
              <a:ea typeface="Quicksand"/>
              <a:cs typeface="Quicksand"/>
              <a:sym typeface="Quicksand"/>
            </a:endParaRPr>
          </a:p>
          <a:p>
            <a:pPr indent="0" lvl="0" marL="457200" marR="0" rtl="0" algn="l">
              <a:spcBef>
                <a:spcPts val="20"/>
              </a:spcBef>
              <a:spcAft>
                <a:spcPts val="0"/>
              </a:spcAft>
              <a:buNone/>
            </a:pPr>
            <a:r>
              <a:t/>
            </a:r>
            <a:endParaRPr sz="15446">
              <a:solidFill>
                <a:schemeClr val="lt1"/>
              </a:solidFill>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t/>
            </a:r>
            <a:endParaRPr sz="15446">
              <a:solidFill>
                <a:schemeClr val="lt1"/>
              </a:solidFill>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t/>
            </a:r>
            <a:endParaRPr sz="15446">
              <a:solidFill>
                <a:schemeClr val="lt1"/>
              </a:solidFill>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t/>
            </a:r>
            <a:endParaRPr b="1" sz="15446">
              <a:solidFill>
                <a:schemeClr val="lt1"/>
              </a:solidFill>
              <a:highlight>
                <a:srgbClr val="6AA84F"/>
              </a:highlight>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2" name="Shape 252"/>
        <p:cNvGrpSpPr/>
        <p:nvPr/>
      </p:nvGrpSpPr>
      <p:grpSpPr>
        <a:xfrm>
          <a:off x="0" y="0"/>
          <a:ext cx="0" cy="0"/>
          <a:chOff x="0" y="0"/>
          <a:chExt cx="0" cy="0"/>
        </a:xfrm>
      </p:grpSpPr>
      <p:sp>
        <p:nvSpPr>
          <p:cNvPr id="253" name="Google Shape;253;g355a7fb17b5_0_10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 name="Google Shape;254;g355a7fb17b5_0_104"/>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5" name="Google Shape;255;g355a7fb17b5_0_104"/>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 name="Google Shape;256;g355a7fb17b5_0_104"/>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 name="Google Shape;257;g355a7fb17b5_0_104"/>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8" name="Google Shape;258;g355a7fb17b5_0_104"/>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 name="Google Shape;259;g355a7fb17b5_0_104"/>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0" name="Google Shape;260;g355a7fb17b5_0_104"/>
          <p:cNvSpPr txBox="1"/>
          <p:nvPr/>
        </p:nvSpPr>
        <p:spPr>
          <a:xfrm>
            <a:off x="3279900" y="4188563"/>
            <a:ext cx="11728200" cy="1292100"/>
          </a:xfrm>
          <a:prstGeom prst="rect">
            <a:avLst/>
          </a:prstGeom>
          <a:noFill/>
          <a:ln>
            <a:noFill/>
          </a:ln>
        </p:spPr>
        <p:txBody>
          <a:bodyPr anchorCtr="0" anchor="t" bIns="45700" lIns="91425" spcFirstLastPara="1" rIns="91425" wrap="square" tIns="45700">
            <a:normAutofit fontScale="25000" lnSpcReduction="20000"/>
          </a:bodyPr>
          <a:lstStyle/>
          <a:p>
            <a:pPr indent="0" lvl="1" marL="457200" marR="0" rtl="0" algn="ctr">
              <a:spcBef>
                <a:spcPts val="20"/>
              </a:spcBef>
              <a:spcAft>
                <a:spcPts val="0"/>
              </a:spcAft>
              <a:buClr>
                <a:schemeClr val="dk1"/>
              </a:buClr>
              <a:buSzPts val="700"/>
              <a:buFont typeface="Arial"/>
              <a:buNone/>
            </a:pPr>
            <a:r>
              <a:rPr b="1" lang="nl-NL" sz="16246">
                <a:solidFill>
                  <a:schemeClr val="lt1"/>
                </a:solidFill>
                <a:latin typeface="Quicksand"/>
                <a:ea typeface="Quicksand"/>
                <a:cs typeface="Quicksand"/>
                <a:sym typeface="Quicksand"/>
              </a:rPr>
              <a:t>“I don’t work”</a:t>
            </a:r>
            <a:endParaRPr b="1" sz="16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rPr lang="nl-NL" sz="14246">
                <a:solidFill>
                  <a:schemeClr val="lt1"/>
                </a:solidFill>
                <a:latin typeface="Quicksand"/>
                <a:ea typeface="Quicksand"/>
                <a:cs typeface="Quicksand"/>
                <a:sym typeface="Quicksand"/>
              </a:rPr>
              <a:t>How would you sign this?</a:t>
            </a:r>
            <a:endParaRPr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4" name="Shape 264"/>
        <p:cNvGrpSpPr/>
        <p:nvPr/>
      </p:nvGrpSpPr>
      <p:grpSpPr>
        <a:xfrm>
          <a:off x="0" y="0"/>
          <a:ext cx="0" cy="0"/>
          <a:chOff x="0" y="0"/>
          <a:chExt cx="0" cy="0"/>
        </a:xfrm>
      </p:grpSpPr>
      <p:sp>
        <p:nvSpPr>
          <p:cNvPr id="265" name="Google Shape;265;g355a7fb17b5_0_11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 name="Google Shape;266;g355a7fb17b5_0_115"/>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 name="Google Shape;267;g355a7fb17b5_0_115"/>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Negation</a:t>
            </a:r>
            <a:endParaRPr sz="8000"/>
          </a:p>
        </p:txBody>
      </p:sp>
      <p:sp>
        <p:nvSpPr>
          <p:cNvPr id="268" name="Google Shape;268;g355a7fb17b5_0_115"/>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 name="Google Shape;269;g355a7fb17b5_0_115"/>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0" name="Google Shape;270;g355a7fb17b5_0_115"/>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 name="Google Shape;271;g355a7fb17b5_0_115"/>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 name="Google Shape;272;g355a7fb17b5_0_115"/>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3" name="Google Shape;273;g355a7fb17b5_0_115"/>
          <p:cNvSpPr txBox="1"/>
          <p:nvPr/>
        </p:nvSpPr>
        <p:spPr>
          <a:xfrm>
            <a:off x="3083100" y="3321525"/>
            <a:ext cx="12121800" cy="6042900"/>
          </a:xfrm>
          <a:prstGeom prst="rect">
            <a:avLst/>
          </a:prstGeom>
          <a:noFill/>
          <a:ln>
            <a:noFill/>
          </a:ln>
        </p:spPr>
        <p:txBody>
          <a:bodyPr anchorCtr="0" anchor="t" bIns="45700" lIns="91425" spcFirstLastPara="1" rIns="91425" wrap="square" tIns="45700">
            <a:normAutofit fontScale="25000" lnSpcReduction="20000"/>
          </a:bodyPr>
          <a:lstStyle/>
          <a:p>
            <a:pPr indent="0" lvl="1" marL="0" marR="0" rtl="0" algn="l">
              <a:spcBef>
                <a:spcPts val="20"/>
              </a:spcBef>
              <a:spcAft>
                <a:spcPts val="0"/>
              </a:spcAft>
              <a:buClr>
                <a:schemeClr val="dk1"/>
              </a:buClr>
              <a:buSzPts val="700"/>
              <a:buFont typeface="Arial"/>
              <a:buNone/>
            </a:pPr>
            <a:r>
              <a:rPr lang="nl-NL" sz="14246">
                <a:solidFill>
                  <a:schemeClr val="lt1"/>
                </a:solidFill>
                <a:latin typeface="Quicksand"/>
                <a:ea typeface="Quicksand"/>
                <a:cs typeface="Quicksand"/>
                <a:sym typeface="Quicksand"/>
              </a:rPr>
              <a:t>Practice:</a:t>
            </a:r>
            <a:endParaRPr sz="14246">
              <a:solidFill>
                <a:schemeClr val="lt1"/>
              </a:solidFill>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t/>
            </a:r>
            <a:endParaRPr sz="15446">
              <a:solidFill>
                <a:schemeClr val="lt1"/>
              </a:solidFill>
              <a:latin typeface="Quicksand"/>
              <a:ea typeface="Quicksand"/>
              <a:cs typeface="Quicksand"/>
              <a:sym typeface="Quicksand"/>
            </a:endParaRPr>
          </a:p>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I don’t want to come.</a:t>
            </a:r>
            <a:endParaRPr sz="15446">
              <a:solidFill>
                <a:schemeClr val="lt1"/>
              </a:solidFill>
              <a:latin typeface="Quicksand"/>
              <a:ea typeface="Quicksand"/>
              <a:cs typeface="Quicksand"/>
              <a:sym typeface="Quicksand"/>
            </a:endParaRPr>
          </a:p>
          <a:p>
            <a:pPr indent="0" lvl="0" marL="457200" marR="0" rtl="0" algn="l">
              <a:spcBef>
                <a:spcPts val="20"/>
              </a:spcBef>
              <a:spcAft>
                <a:spcPts val="0"/>
              </a:spcAft>
              <a:buNone/>
            </a:pPr>
            <a:r>
              <a:t/>
            </a:r>
            <a:endParaRPr sz="15446">
              <a:solidFill>
                <a:schemeClr val="lt1"/>
              </a:solidFill>
              <a:latin typeface="Quicksand"/>
              <a:ea typeface="Quicksand"/>
              <a:cs typeface="Quicksand"/>
              <a:sym typeface="Quicksand"/>
            </a:endParaRPr>
          </a:p>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They aren’t here.</a:t>
            </a:r>
            <a:endParaRPr sz="15446">
              <a:solidFill>
                <a:schemeClr val="lt1"/>
              </a:solidFill>
              <a:latin typeface="Quicksand"/>
              <a:ea typeface="Quicksand"/>
              <a:cs typeface="Quicksand"/>
              <a:sym typeface="Quicksand"/>
            </a:endParaRPr>
          </a:p>
          <a:p>
            <a:pPr indent="0" lvl="0" marL="457200" marR="0" rtl="0" algn="l">
              <a:spcBef>
                <a:spcPts val="20"/>
              </a:spcBef>
              <a:spcAft>
                <a:spcPts val="0"/>
              </a:spcAft>
              <a:buNone/>
            </a:pPr>
            <a:r>
              <a:t/>
            </a:r>
            <a:endParaRPr sz="15446">
              <a:solidFill>
                <a:schemeClr val="lt1"/>
              </a:solidFill>
              <a:latin typeface="Quicksand"/>
              <a:ea typeface="Quicksand"/>
              <a:cs typeface="Quicksand"/>
              <a:sym typeface="Quicksand"/>
            </a:endParaRPr>
          </a:p>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I am not </a:t>
            </a:r>
            <a:r>
              <a:rPr lang="nl-NL" sz="15446">
                <a:solidFill>
                  <a:schemeClr val="lt1"/>
                </a:solidFill>
                <a:latin typeface="Quicksand"/>
                <a:ea typeface="Quicksand"/>
                <a:cs typeface="Quicksand"/>
                <a:sym typeface="Quicksand"/>
              </a:rPr>
              <a:t>surprised.</a:t>
            </a:r>
            <a:endParaRPr sz="15446">
              <a:solidFill>
                <a:schemeClr val="lt1"/>
              </a:solidFill>
              <a:latin typeface="Quicksand"/>
              <a:ea typeface="Quicksand"/>
              <a:cs typeface="Quicksand"/>
              <a:sym typeface="Quicksand"/>
            </a:endParaRPr>
          </a:p>
          <a:p>
            <a:pPr indent="0" lvl="0" marL="457200" marR="0" rtl="0" algn="l">
              <a:spcBef>
                <a:spcPts val="20"/>
              </a:spcBef>
              <a:spcAft>
                <a:spcPts val="0"/>
              </a:spcAft>
              <a:buNone/>
            </a:pPr>
            <a:r>
              <a:t/>
            </a:r>
            <a:endParaRPr sz="15446">
              <a:solidFill>
                <a:schemeClr val="lt1"/>
              </a:solidFill>
              <a:latin typeface="Quicksand"/>
              <a:ea typeface="Quicksand"/>
              <a:cs typeface="Quicksand"/>
              <a:sym typeface="Quicksand"/>
            </a:endParaRPr>
          </a:p>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Why</a:t>
            </a:r>
            <a:r>
              <a:rPr lang="nl-NL" sz="15446">
                <a:solidFill>
                  <a:schemeClr val="lt1"/>
                </a:solidFill>
                <a:latin typeface="Quicksand"/>
                <a:ea typeface="Quicksand"/>
                <a:cs typeface="Quicksand"/>
                <a:sym typeface="Quicksand"/>
              </a:rPr>
              <a:t> you didn’t take that apple?</a:t>
            </a:r>
            <a:endParaRPr sz="15446">
              <a:solidFill>
                <a:schemeClr val="lt1"/>
              </a:solidFill>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t/>
            </a:r>
            <a:endParaRPr sz="15446">
              <a:solidFill>
                <a:schemeClr val="lt1"/>
              </a:solidFill>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t/>
            </a:r>
            <a:endParaRPr b="1" sz="15446">
              <a:solidFill>
                <a:schemeClr val="lt1"/>
              </a:solidFill>
              <a:highlight>
                <a:srgbClr val="6AA84F"/>
              </a:highlight>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7" name="Shape 277"/>
        <p:cNvGrpSpPr/>
        <p:nvPr/>
      </p:nvGrpSpPr>
      <p:grpSpPr>
        <a:xfrm>
          <a:off x="0" y="0"/>
          <a:ext cx="0" cy="0"/>
          <a:chOff x="0" y="0"/>
          <a:chExt cx="0" cy="0"/>
        </a:xfrm>
      </p:grpSpPr>
      <p:sp>
        <p:nvSpPr>
          <p:cNvPr id="278" name="Google Shape;278;g355a7fb17b5_0_12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 name="Google Shape;279;g355a7fb17b5_0_127"/>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0" name="Google Shape;280;g355a7fb17b5_0_127"/>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1" name="Google Shape;281;g355a7fb17b5_0_127"/>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g355a7fb17b5_0_127"/>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3" name="Google Shape;283;g355a7fb17b5_0_127"/>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4" name="Google Shape;284;g355a7fb17b5_0_127"/>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5" name="Google Shape;285;g355a7fb17b5_0_127"/>
          <p:cNvSpPr txBox="1"/>
          <p:nvPr/>
        </p:nvSpPr>
        <p:spPr>
          <a:xfrm>
            <a:off x="3279900" y="4188563"/>
            <a:ext cx="11728200" cy="1292100"/>
          </a:xfrm>
          <a:prstGeom prst="rect">
            <a:avLst/>
          </a:prstGeom>
          <a:noFill/>
          <a:ln>
            <a:noFill/>
          </a:ln>
        </p:spPr>
        <p:txBody>
          <a:bodyPr anchorCtr="0" anchor="t" bIns="45700" lIns="91425" spcFirstLastPara="1" rIns="91425" wrap="square" tIns="45700">
            <a:normAutofit fontScale="25000" lnSpcReduction="20000"/>
          </a:bodyPr>
          <a:lstStyle/>
          <a:p>
            <a:pPr indent="0" lvl="1" marL="457200" marR="0" rtl="0" algn="ctr">
              <a:spcBef>
                <a:spcPts val="20"/>
              </a:spcBef>
              <a:spcAft>
                <a:spcPts val="0"/>
              </a:spcAft>
              <a:buClr>
                <a:schemeClr val="dk1"/>
              </a:buClr>
              <a:buSzPts val="700"/>
              <a:buFont typeface="Arial"/>
              <a:buNone/>
            </a:pPr>
            <a:r>
              <a:rPr b="1" lang="nl-NL" sz="16246">
                <a:solidFill>
                  <a:schemeClr val="lt1"/>
                </a:solidFill>
                <a:latin typeface="Quicksand"/>
                <a:ea typeface="Quicksand"/>
                <a:cs typeface="Quicksand"/>
                <a:sym typeface="Quicksand"/>
              </a:rPr>
              <a:t>“She gives him a book.”</a:t>
            </a:r>
            <a:endParaRPr b="1" sz="16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rPr lang="nl-NL" sz="14246">
                <a:solidFill>
                  <a:schemeClr val="lt1"/>
                </a:solidFill>
                <a:latin typeface="Quicksand"/>
                <a:ea typeface="Quicksand"/>
                <a:cs typeface="Quicksand"/>
                <a:sym typeface="Quicksand"/>
              </a:rPr>
              <a:t>How would you sign this?</a:t>
            </a:r>
            <a:endParaRPr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89" name="Shape 289"/>
        <p:cNvGrpSpPr/>
        <p:nvPr/>
      </p:nvGrpSpPr>
      <p:grpSpPr>
        <a:xfrm>
          <a:off x="0" y="0"/>
          <a:ext cx="0" cy="0"/>
          <a:chOff x="0" y="0"/>
          <a:chExt cx="0" cy="0"/>
        </a:xfrm>
      </p:grpSpPr>
      <p:sp>
        <p:nvSpPr>
          <p:cNvPr id="290" name="Google Shape;290;g355a7fb17b5_0_13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1" name="Google Shape;291;g355a7fb17b5_0_138"/>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2" name="Google Shape;292;g355a7fb17b5_0_138"/>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Verb direction </a:t>
            </a:r>
            <a:endParaRPr sz="8000"/>
          </a:p>
        </p:txBody>
      </p:sp>
      <p:sp>
        <p:nvSpPr>
          <p:cNvPr id="293" name="Google Shape;293;g355a7fb17b5_0_138"/>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4" name="Google Shape;294;g355a7fb17b5_0_138"/>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 name="Google Shape;295;g355a7fb17b5_0_138"/>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g355a7fb17b5_0_138"/>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 name="Google Shape;297;g355a7fb17b5_0_138"/>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 name="Google Shape;298;g355a7fb17b5_0_138"/>
          <p:cNvSpPr txBox="1"/>
          <p:nvPr/>
        </p:nvSpPr>
        <p:spPr>
          <a:xfrm>
            <a:off x="1938600" y="3346200"/>
            <a:ext cx="9037800" cy="4368900"/>
          </a:xfrm>
          <a:prstGeom prst="rect">
            <a:avLst/>
          </a:prstGeom>
          <a:noFill/>
          <a:ln>
            <a:noFill/>
          </a:ln>
        </p:spPr>
        <p:txBody>
          <a:bodyPr anchorCtr="0" anchor="t" bIns="45700" lIns="91425" spcFirstLastPara="1" rIns="91425" wrap="square" tIns="45700">
            <a:normAutofit fontScale="25000" lnSpcReduction="20000"/>
          </a:bodyPr>
          <a:lstStyle/>
          <a:p>
            <a:pPr indent="0" lvl="0" marL="457200" marR="0" rtl="0" algn="l">
              <a:spcBef>
                <a:spcPts val="20"/>
              </a:spcBef>
              <a:spcAft>
                <a:spcPts val="0"/>
              </a:spcAft>
              <a:buNone/>
            </a:pPr>
            <a:r>
              <a:t/>
            </a:r>
            <a:endParaRPr b="1" sz="14246">
              <a:solidFill>
                <a:schemeClr val="lt1"/>
              </a:solidFill>
              <a:latin typeface="Quicksand"/>
              <a:ea typeface="Quicksand"/>
              <a:cs typeface="Quicksand"/>
              <a:sym typeface="Quicksand"/>
            </a:endParaRPr>
          </a:p>
          <a:p>
            <a:pPr indent="0" lvl="0" marL="457200" marR="0" rtl="0" algn="l">
              <a:spcBef>
                <a:spcPts val="20"/>
              </a:spcBef>
              <a:spcAft>
                <a:spcPts val="0"/>
              </a:spcAft>
              <a:buNone/>
            </a:pPr>
            <a:r>
              <a:rPr b="1" lang="nl-NL" sz="14246">
                <a:solidFill>
                  <a:schemeClr val="lt1"/>
                </a:solidFill>
                <a:latin typeface="Quicksand"/>
                <a:ea typeface="Quicksand"/>
                <a:cs typeface="Quicksand"/>
                <a:sym typeface="Quicksand"/>
              </a:rPr>
              <a:t>SHE BOOK GIVE HIM </a:t>
            </a:r>
            <a:endParaRPr b="1" sz="14246">
              <a:solidFill>
                <a:schemeClr val="lt1"/>
              </a:solidFill>
              <a:latin typeface="Quicksand"/>
              <a:ea typeface="Quicksand"/>
              <a:cs typeface="Quicksand"/>
              <a:sym typeface="Quicksand"/>
            </a:endParaRPr>
          </a:p>
          <a:p>
            <a:pPr indent="0" lvl="0" marL="457200" marR="0" rtl="0" algn="l">
              <a:spcBef>
                <a:spcPts val="20"/>
              </a:spcBef>
              <a:spcAft>
                <a:spcPts val="0"/>
              </a:spcAft>
              <a:buNone/>
            </a:pPr>
            <a:r>
              <a:t/>
            </a:r>
            <a:endParaRPr b="1" sz="14246">
              <a:solidFill>
                <a:schemeClr val="lt1"/>
              </a:solidFill>
              <a:latin typeface="Quicksand"/>
              <a:ea typeface="Quicksand"/>
              <a:cs typeface="Quicksand"/>
              <a:sym typeface="Quicksand"/>
            </a:endParaRPr>
          </a:p>
          <a:p>
            <a:pPr indent="0" lvl="0" marL="457200" marR="0" rtl="0" algn="l">
              <a:spcBef>
                <a:spcPts val="20"/>
              </a:spcBef>
              <a:spcAft>
                <a:spcPts val="0"/>
              </a:spcAft>
              <a:buNone/>
            </a:pPr>
            <a:r>
              <a:rPr lang="nl-NL" sz="14246">
                <a:solidFill>
                  <a:schemeClr val="lt1"/>
                </a:solidFill>
                <a:latin typeface="Quicksand"/>
                <a:ea typeface="Quicksand"/>
                <a:cs typeface="Quicksand"/>
                <a:sym typeface="Quicksand"/>
              </a:rPr>
              <a:t>“give” move from she -&gt; him</a:t>
            </a:r>
            <a:endParaRPr sz="14246">
              <a:solidFill>
                <a:schemeClr val="lt1"/>
              </a:solidFill>
              <a:latin typeface="Quicksand"/>
              <a:ea typeface="Quicksand"/>
              <a:cs typeface="Quicksand"/>
              <a:sym typeface="Quicksand"/>
            </a:endParaRPr>
          </a:p>
          <a:p>
            <a:pPr indent="0" lvl="0" marL="457200" marR="0" rtl="0" algn="l">
              <a:spcBef>
                <a:spcPts val="20"/>
              </a:spcBef>
              <a:spcAft>
                <a:spcPts val="0"/>
              </a:spcAft>
              <a:buNone/>
            </a:pPr>
            <a:r>
              <a:t/>
            </a:r>
            <a:endParaRPr b="1" sz="14246">
              <a:solidFill>
                <a:schemeClr val="lt1"/>
              </a:solidFill>
              <a:latin typeface="Quicksand"/>
              <a:ea typeface="Quicksand"/>
              <a:cs typeface="Quicksand"/>
              <a:sym typeface="Quicksand"/>
            </a:endParaRPr>
          </a:p>
          <a:p>
            <a:pPr indent="0" lvl="0" marL="457200" rtl="0" algn="l">
              <a:spcBef>
                <a:spcPts val="20"/>
              </a:spcBef>
              <a:spcAft>
                <a:spcPts val="0"/>
              </a:spcAft>
              <a:buClr>
                <a:schemeClr val="dk1"/>
              </a:buClr>
              <a:buSzPts val="275"/>
              <a:buFont typeface="Arial"/>
              <a:buNone/>
            </a:pPr>
            <a:r>
              <a:rPr b="1" lang="nl-NL" sz="14246">
                <a:solidFill>
                  <a:schemeClr val="lt1"/>
                </a:solidFill>
                <a:latin typeface="Quicksand"/>
                <a:ea typeface="Quicksand"/>
                <a:cs typeface="Quicksand"/>
                <a:sym typeface="Quicksand"/>
              </a:rPr>
              <a:t>SHE APPLE GIVE HIM</a:t>
            </a:r>
            <a:endParaRPr b="1" sz="14246">
              <a:solidFill>
                <a:schemeClr val="lt1"/>
              </a:solidFill>
              <a:latin typeface="Quicksand"/>
              <a:ea typeface="Quicksand"/>
              <a:cs typeface="Quicksand"/>
              <a:sym typeface="Quicksand"/>
            </a:endParaRPr>
          </a:p>
          <a:p>
            <a:pPr indent="0" lvl="0" marL="457200" rtl="0" algn="l">
              <a:spcBef>
                <a:spcPts val="20"/>
              </a:spcBef>
              <a:spcAft>
                <a:spcPts val="0"/>
              </a:spcAft>
              <a:buClr>
                <a:schemeClr val="dk1"/>
              </a:buClr>
              <a:buSzPts val="275"/>
              <a:buFont typeface="Arial"/>
              <a:buNone/>
            </a:pPr>
            <a:r>
              <a:t/>
            </a:r>
            <a:endParaRPr b="1" sz="14246">
              <a:solidFill>
                <a:schemeClr val="lt1"/>
              </a:solidFill>
              <a:latin typeface="Quicksand"/>
              <a:ea typeface="Quicksand"/>
              <a:cs typeface="Quicksand"/>
              <a:sym typeface="Quicksand"/>
            </a:endParaRPr>
          </a:p>
          <a:p>
            <a:pPr indent="0" lvl="0" marL="457200" rtl="0" algn="l">
              <a:spcBef>
                <a:spcPts val="20"/>
              </a:spcBef>
              <a:spcAft>
                <a:spcPts val="0"/>
              </a:spcAft>
              <a:buClr>
                <a:schemeClr val="dk1"/>
              </a:buClr>
              <a:buSzPts val="275"/>
              <a:buFont typeface="Arial"/>
              <a:buNone/>
            </a:pPr>
            <a:r>
              <a:rPr lang="nl-NL" sz="14246">
                <a:solidFill>
                  <a:schemeClr val="lt1"/>
                </a:solidFill>
                <a:latin typeface="Quicksand"/>
                <a:ea typeface="Quicksand"/>
                <a:cs typeface="Quicksand"/>
                <a:sym typeface="Quicksand"/>
              </a:rPr>
              <a:t>“give” in the form of an apple move from she  -&gt; him</a:t>
            </a:r>
            <a:endParaRPr sz="15446">
              <a:solidFill>
                <a:schemeClr val="lt1"/>
              </a:solidFill>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t/>
            </a:r>
            <a:endParaRPr sz="15446">
              <a:solidFill>
                <a:schemeClr val="lt1"/>
              </a:solidFill>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t/>
            </a:r>
            <a:endParaRPr b="1" sz="15446">
              <a:solidFill>
                <a:schemeClr val="lt1"/>
              </a:solidFill>
              <a:highlight>
                <a:srgbClr val="6AA84F"/>
              </a:highlight>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p:txBody>
      </p:sp>
      <p:pic>
        <p:nvPicPr>
          <p:cNvPr id="299" name="Google Shape;299;g355a7fb17b5_0_138"/>
          <p:cNvPicPr preferRelativeResize="0"/>
          <p:nvPr/>
        </p:nvPicPr>
        <p:blipFill rotWithShape="1">
          <a:blip r:embed="rId7">
            <a:alphaModFix/>
          </a:blip>
          <a:srcRect b="0" l="24918" r="25167" t="0"/>
          <a:stretch/>
        </p:blipFill>
        <p:spPr>
          <a:xfrm>
            <a:off x="12015925" y="2578575"/>
            <a:ext cx="3733301" cy="4207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03" name="Shape 303"/>
        <p:cNvGrpSpPr/>
        <p:nvPr/>
      </p:nvGrpSpPr>
      <p:grpSpPr>
        <a:xfrm>
          <a:off x="0" y="0"/>
          <a:ext cx="0" cy="0"/>
          <a:chOff x="0" y="0"/>
          <a:chExt cx="0" cy="0"/>
        </a:xfrm>
      </p:grpSpPr>
      <p:sp>
        <p:nvSpPr>
          <p:cNvPr id="304" name="Google Shape;304;g355a7fb17b5_0_15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5" name="Google Shape;305;g355a7fb17b5_0_151"/>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6" name="Google Shape;306;g355a7fb17b5_0_151"/>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Verb direction</a:t>
            </a:r>
            <a:endParaRPr sz="8000"/>
          </a:p>
        </p:txBody>
      </p:sp>
      <p:sp>
        <p:nvSpPr>
          <p:cNvPr id="307" name="Google Shape;307;g355a7fb17b5_0_151"/>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8" name="Google Shape;308;g355a7fb17b5_0_151"/>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9" name="Google Shape;309;g355a7fb17b5_0_151"/>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0" name="Google Shape;310;g355a7fb17b5_0_151"/>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1" name="Google Shape;311;g355a7fb17b5_0_151"/>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2" name="Google Shape;312;g355a7fb17b5_0_151"/>
          <p:cNvSpPr txBox="1"/>
          <p:nvPr/>
        </p:nvSpPr>
        <p:spPr>
          <a:xfrm>
            <a:off x="3083100" y="3321525"/>
            <a:ext cx="12121800" cy="6042900"/>
          </a:xfrm>
          <a:prstGeom prst="rect">
            <a:avLst/>
          </a:prstGeom>
          <a:noFill/>
          <a:ln>
            <a:noFill/>
          </a:ln>
        </p:spPr>
        <p:txBody>
          <a:bodyPr anchorCtr="0" anchor="t" bIns="45700" lIns="91425" spcFirstLastPara="1" rIns="91425" wrap="square" tIns="45700">
            <a:normAutofit fontScale="25000" lnSpcReduction="20000"/>
          </a:bodyPr>
          <a:lstStyle/>
          <a:p>
            <a:pPr indent="0" lvl="1" marL="0" marR="0" rtl="0" algn="l">
              <a:spcBef>
                <a:spcPts val="20"/>
              </a:spcBef>
              <a:spcAft>
                <a:spcPts val="0"/>
              </a:spcAft>
              <a:buClr>
                <a:schemeClr val="dk1"/>
              </a:buClr>
              <a:buSzPts val="700"/>
              <a:buFont typeface="Arial"/>
              <a:buNone/>
            </a:pPr>
            <a:r>
              <a:rPr lang="nl-NL" sz="14246">
                <a:solidFill>
                  <a:schemeClr val="lt1"/>
                </a:solidFill>
                <a:latin typeface="Quicksand"/>
                <a:ea typeface="Quicksand"/>
                <a:cs typeface="Quicksand"/>
                <a:sym typeface="Quicksand"/>
              </a:rPr>
              <a:t>Practice:</a:t>
            </a:r>
            <a:endParaRPr sz="14246">
              <a:solidFill>
                <a:schemeClr val="lt1"/>
              </a:solidFill>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t/>
            </a:r>
            <a:endParaRPr sz="15446">
              <a:solidFill>
                <a:schemeClr val="lt1"/>
              </a:solidFill>
              <a:latin typeface="Quicksand"/>
              <a:ea typeface="Quicksand"/>
              <a:cs typeface="Quicksand"/>
              <a:sym typeface="Quicksand"/>
            </a:endParaRPr>
          </a:p>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He tells her a story.</a:t>
            </a:r>
            <a:endParaRPr sz="15446">
              <a:solidFill>
                <a:schemeClr val="lt1"/>
              </a:solidFill>
              <a:latin typeface="Quicksand"/>
              <a:ea typeface="Quicksand"/>
              <a:cs typeface="Quicksand"/>
              <a:sym typeface="Quicksand"/>
            </a:endParaRPr>
          </a:p>
          <a:p>
            <a:pPr indent="0" lvl="0" marL="457200" marR="0" rtl="0" algn="l">
              <a:spcBef>
                <a:spcPts val="20"/>
              </a:spcBef>
              <a:spcAft>
                <a:spcPts val="0"/>
              </a:spcAft>
              <a:buNone/>
            </a:pPr>
            <a:r>
              <a:t/>
            </a:r>
            <a:endParaRPr sz="15446">
              <a:solidFill>
                <a:schemeClr val="lt1"/>
              </a:solidFill>
              <a:latin typeface="Quicksand"/>
              <a:ea typeface="Quicksand"/>
              <a:cs typeface="Quicksand"/>
              <a:sym typeface="Quicksand"/>
            </a:endParaRPr>
          </a:p>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They help us.</a:t>
            </a:r>
            <a:endParaRPr sz="15446">
              <a:solidFill>
                <a:schemeClr val="lt1"/>
              </a:solidFill>
              <a:latin typeface="Quicksand"/>
              <a:ea typeface="Quicksand"/>
              <a:cs typeface="Quicksand"/>
              <a:sym typeface="Quicksand"/>
            </a:endParaRPr>
          </a:p>
          <a:p>
            <a:pPr indent="0" lvl="0" marL="457200" marR="0" rtl="0" algn="l">
              <a:spcBef>
                <a:spcPts val="20"/>
              </a:spcBef>
              <a:spcAft>
                <a:spcPts val="0"/>
              </a:spcAft>
              <a:buNone/>
            </a:pPr>
            <a:r>
              <a:t/>
            </a:r>
            <a:endParaRPr sz="15446">
              <a:solidFill>
                <a:schemeClr val="lt1"/>
              </a:solidFill>
              <a:latin typeface="Quicksand"/>
              <a:ea typeface="Quicksand"/>
              <a:cs typeface="Quicksand"/>
              <a:sym typeface="Quicksand"/>
            </a:endParaRPr>
          </a:p>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She teaches them. </a:t>
            </a:r>
            <a:endParaRPr sz="15446">
              <a:solidFill>
                <a:schemeClr val="lt1"/>
              </a:solidFill>
              <a:latin typeface="Quicksand"/>
              <a:ea typeface="Quicksand"/>
              <a:cs typeface="Quicksand"/>
              <a:sym typeface="Quicksand"/>
            </a:endParaRPr>
          </a:p>
          <a:p>
            <a:pPr indent="0" lvl="0" marL="457200" marR="0" rtl="0" algn="l">
              <a:spcBef>
                <a:spcPts val="20"/>
              </a:spcBef>
              <a:spcAft>
                <a:spcPts val="0"/>
              </a:spcAft>
              <a:buNone/>
            </a:pPr>
            <a:r>
              <a:t/>
            </a:r>
            <a:endParaRPr sz="15446">
              <a:solidFill>
                <a:schemeClr val="lt1"/>
              </a:solidFill>
              <a:latin typeface="Quicksand"/>
              <a:ea typeface="Quicksand"/>
              <a:cs typeface="Quicksand"/>
              <a:sym typeface="Quicksand"/>
            </a:endParaRPr>
          </a:p>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I explain it to them. </a:t>
            </a:r>
            <a:endParaRPr sz="15446">
              <a:solidFill>
                <a:schemeClr val="lt1"/>
              </a:solidFill>
              <a:latin typeface="Quicksand"/>
              <a:ea typeface="Quicksand"/>
              <a:cs typeface="Quicksand"/>
              <a:sym typeface="Quicksand"/>
            </a:endParaRPr>
          </a:p>
          <a:p>
            <a:pPr indent="0" lvl="0" marL="457200" marR="0" rtl="0" algn="l">
              <a:spcBef>
                <a:spcPts val="20"/>
              </a:spcBef>
              <a:spcAft>
                <a:spcPts val="0"/>
              </a:spcAft>
              <a:buNone/>
            </a:pPr>
            <a:r>
              <a:t/>
            </a:r>
            <a:endParaRPr sz="15446">
              <a:solidFill>
                <a:schemeClr val="lt1"/>
              </a:solidFill>
              <a:latin typeface="Quicksand"/>
              <a:ea typeface="Quicksand"/>
              <a:cs typeface="Quicksand"/>
              <a:sym typeface="Quicksand"/>
            </a:endParaRPr>
          </a:p>
          <a:p>
            <a:pPr indent="-473808" lvl="0" marL="457200" marR="0" rtl="0" algn="l">
              <a:spcBef>
                <a:spcPts val="20"/>
              </a:spcBef>
              <a:spcAft>
                <a:spcPts val="0"/>
              </a:spcAft>
              <a:buClr>
                <a:schemeClr val="lt1"/>
              </a:buClr>
              <a:buSzPct val="100000"/>
              <a:buFont typeface="Quicksand"/>
              <a:buChar char="●"/>
            </a:pPr>
            <a:r>
              <a:rPr lang="nl-NL" sz="15446">
                <a:solidFill>
                  <a:schemeClr val="lt1"/>
                </a:solidFill>
                <a:latin typeface="Quicksand"/>
                <a:ea typeface="Quicksand"/>
                <a:cs typeface="Quicksand"/>
                <a:sym typeface="Quicksand"/>
              </a:rPr>
              <a:t>I give a cup of coffee to him. </a:t>
            </a:r>
            <a:endParaRPr sz="15446">
              <a:solidFill>
                <a:schemeClr val="lt1"/>
              </a:solidFill>
              <a:latin typeface="Quicksand"/>
              <a:ea typeface="Quicksand"/>
              <a:cs typeface="Quicksand"/>
              <a:sym typeface="Quicksand"/>
            </a:endParaRPr>
          </a:p>
          <a:p>
            <a:pPr indent="0" lvl="1" marL="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ctr">
              <a:spcBef>
                <a:spcPts val="20"/>
              </a:spcBef>
              <a:spcAft>
                <a:spcPts val="0"/>
              </a:spcAft>
              <a:buClr>
                <a:schemeClr val="dk1"/>
              </a:buClr>
              <a:buSzPts val="700"/>
              <a:buFont typeface="Arial"/>
              <a:buNone/>
            </a:pPr>
            <a:r>
              <a:t/>
            </a:r>
            <a:endParaRPr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0" lvl="1" marL="457200" marR="0" rtl="0" algn="l">
              <a:spcBef>
                <a:spcPts val="20"/>
              </a:spcBef>
              <a:spcAft>
                <a:spcPts val="0"/>
              </a:spcAft>
              <a:buClr>
                <a:schemeClr val="dk1"/>
              </a:buClr>
              <a:buSzPts val="700"/>
              <a:buFont typeface="Arial"/>
              <a:buNone/>
            </a:pPr>
            <a:r>
              <a:t/>
            </a:r>
            <a:endParaRPr b="1" sz="14246">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0" lvl="0" marL="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a:p>
            <a:pPr indent="-139700" lvl="0" marL="342900" marR="0" rtl="0" algn="l">
              <a:spcBef>
                <a:spcPts val="640"/>
              </a:spcBef>
              <a:spcAft>
                <a:spcPts val="0"/>
              </a:spcAft>
              <a:buClr>
                <a:schemeClr val="dk1"/>
              </a:buClr>
              <a:buSzPct val="100000"/>
              <a:buFont typeface="Arial"/>
              <a:buNone/>
            </a:pPr>
            <a:r>
              <a:t/>
            </a:r>
            <a:endParaRPr sz="3200">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16" name="Shape 316"/>
        <p:cNvGrpSpPr/>
        <p:nvPr/>
      </p:nvGrpSpPr>
      <p:grpSpPr>
        <a:xfrm>
          <a:off x="0" y="0"/>
          <a:ext cx="0" cy="0"/>
          <a:chOff x="0" y="0"/>
          <a:chExt cx="0" cy="0"/>
        </a:xfrm>
      </p:grpSpPr>
      <p:grpSp>
        <p:nvGrpSpPr>
          <p:cNvPr id="317" name="Google Shape;317;p8"/>
          <p:cNvGrpSpPr/>
          <p:nvPr/>
        </p:nvGrpSpPr>
        <p:grpSpPr>
          <a:xfrm>
            <a:off x="0" y="-216991"/>
            <a:ext cx="2922084" cy="10503991"/>
            <a:chOff x="0" y="-57150"/>
            <a:chExt cx="769602" cy="2766483"/>
          </a:xfrm>
        </p:grpSpPr>
        <p:sp>
          <p:nvSpPr>
            <p:cNvPr id="318" name="Google Shape;318;p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p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20" name="Google Shape;320;p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1" name="Google Shape;321;p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2" name="Google Shape;322;p8"/>
          <p:cNvSpPr txBox="1"/>
          <p:nvPr>
            <p:ph type="title"/>
          </p:nvPr>
        </p:nvSpPr>
        <p:spPr>
          <a:xfrm>
            <a:off x="4037475" y="1031025"/>
            <a:ext cx="13374000" cy="1852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960"/>
              <a:buFont typeface="Anton"/>
              <a:buNone/>
            </a:pPr>
            <a:r>
              <a:rPr lang="nl-NL" sz="8000">
                <a:solidFill>
                  <a:schemeClr val="lt1"/>
                </a:solidFill>
                <a:latin typeface="Anton"/>
                <a:ea typeface="Anton"/>
                <a:cs typeface="Anton"/>
                <a:sym typeface="Anton"/>
              </a:rPr>
              <a:t>Activity: </a:t>
            </a:r>
            <a:r>
              <a:rPr lang="nl-NL" sz="8000">
                <a:solidFill>
                  <a:schemeClr val="lt1"/>
                </a:solidFill>
                <a:latin typeface="Anton"/>
                <a:ea typeface="Anton"/>
                <a:cs typeface="Anton"/>
                <a:sym typeface="Anton"/>
              </a:rPr>
              <a:t>Making sentences </a:t>
            </a:r>
            <a:endParaRPr sz="8000">
              <a:solidFill>
                <a:schemeClr val="lt1"/>
              </a:solidFill>
            </a:endParaRPr>
          </a:p>
        </p:txBody>
      </p:sp>
      <p:sp>
        <p:nvSpPr>
          <p:cNvPr id="323" name="Google Shape;323;p8"/>
          <p:cNvSpPr txBox="1"/>
          <p:nvPr>
            <p:ph idx="1" type="body"/>
          </p:nvPr>
        </p:nvSpPr>
        <p:spPr>
          <a:xfrm>
            <a:off x="4037475" y="3151019"/>
            <a:ext cx="12938100" cy="5686200"/>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Clr>
                <a:schemeClr val="lt1"/>
              </a:buClr>
              <a:buSzPts val="3200"/>
              <a:buChar char="•"/>
            </a:pPr>
            <a:r>
              <a:rPr lang="nl-NL">
                <a:solidFill>
                  <a:schemeClr val="lt1"/>
                </a:solidFill>
                <a:latin typeface="Quicksand"/>
                <a:ea typeface="Quicksand"/>
                <a:cs typeface="Quicksand"/>
                <a:sym typeface="Quicksand"/>
              </a:rPr>
              <a:t>Make groups</a:t>
            </a:r>
            <a:endParaRPr>
              <a:solidFill>
                <a:schemeClr val="lt1"/>
              </a:solidFill>
              <a:latin typeface="Quicksand"/>
              <a:ea typeface="Quicksand"/>
              <a:cs typeface="Quicksand"/>
              <a:sym typeface="Quicksand"/>
            </a:endParaRPr>
          </a:p>
          <a:p>
            <a:pPr indent="-342900" lvl="0" marL="342900" rtl="0" algn="l">
              <a:spcBef>
                <a:spcPts val="0"/>
              </a:spcBef>
              <a:spcAft>
                <a:spcPts val="0"/>
              </a:spcAft>
              <a:buClr>
                <a:schemeClr val="lt1"/>
              </a:buClr>
              <a:buSzPts val="3200"/>
              <a:buChar char="•"/>
            </a:pPr>
            <a:r>
              <a:rPr lang="nl-NL">
                <a:solidFill>
                  <a:schemeClr val="lt1"/>
                </a:solidFill>
                <a:latin typeface="Quicksand"/>
                <a:ea typeface="Quicksand"/>
                <a:cs typeface="Quicksand"/>
                <a:sym typeface="Quicksand"/>
              </a:rPr>
              <a:t>Translate sentences from worksheet</a:t>
            </a:r>
            <a:r>
              <a:rPr lang="nl-NL">
                <a:solidFill>
                  <a:schemeClr val="lt1"/>
                </a:solidFill>
                <a:latin typeface="Quicksand"/>
                <a:ea typeface="Quicksand"/>
                <a:cs typeface="Quicksand"/>
                <a:sym typeface="Quicksand"/>
              </a:rPr>
              <a:t> to sign language.</a:t>
            </a:r>
            <a:endParaRPr>
              <a:solidFill>
                <a:schemeClr val="lt1"/>
              </a:solidFill>
              <a:latin typeface="Quicksand"/>
              <a:ea typeface="Quicksand"/>
              <a:cs typeface="Quicksand"/>
              <a:sym typeface="Quicksand"/>
            </a:endParaRPr>
          </a:p>
          <a:p>
            <a:pPr indent="0" lvl="0" marL="0" rtl="0" algn="l">
              <a:spcBef>
                <a:spcPts val="0"/>
              </a:spcBef>
              <a:spcAft>
                <a:spcPts val="0"/>
              </a:spcAft>
              <a:buNone/>
            </a:pPr>
            <a:r>
              <a:t/>
            </a:r>
            <a:endParaRPr>
              <a:solidFill>
                <a:schemeClr val="lt1"/>
              </a:solidFill>
              <a:latin typeface="Quicksand"/>
              <a:ea typeface="Quicksand"/>
              <a:cs typeface="Quicksand"/>
              <a:sym typeface="Quicksand"/>
            </a:endParaRPr>
          </a:p>
          <a:p>
            <a:pPr indent="0" lvl="0" marL="0" rtl="0" algn="l">
              <a:spcBef>
                <a:spcPts val="0"/>
              </a:spcBef>
              <a:spcAft>
                <a:spcPts val="0"/>
              </a:spcAft>
              <a:buNone/>
            </a:pPr>
            <a:r>
              <a:rPr b="1" i="1" lang="nl-NL">
                <a:solidFill>
                  <a:schemeClr val="lt1"/>
                </a:solidFill>
                <a:latin typeface="Quicksand"/>
                <a:ea typeface="Quicksand"/>
                <a:cs typeface="Quicksand"/>
                <a:sym typeface="Quicksand"/>
              </a:rPr>
              <a:t>Remember:</a:t>
            </a:r>
            <a:endParaRPr b="1" i="1">
              <a:solidFill>
                <a:schemeClr val="lt1"/>
              </a:solidFill>
              <a:latin typeface="Quicksand"/>
              <a:ea typeface="Quicksand"/>
              <a:cs typeface="Quicksand"/>
              <a:sym typeface="Quicksand"/>
            </a:endParaRPr>
          </a:p>
          <a:p>
            <a:pPr indent="-311150" lvl="0" marL="457200" rtl="0" algn="l">
              <a:spcBef>
                <a:spcPts val="0"/>
              </a:spcBef>
              <a:spcAft>
                <a:spcPts val="0"/>
              </a:spcAft>
              <a:buClr>
                <a:schemeClr val="lt1"/>
              </a:buClr>
              <a:buSzPts val="1300"/>
              <a:buFont typeface="Quicksand"/>
              <a:buChar char="-"/>
            </a:pPr>
            <a:r>
              <a:rPr lang="nl-NL" sz="2700">
                <a:solidFill>
                  <a:schemeClr val="lt1"/>
                </a:solidFill>
                <a:latin typeface="Quicksand"/>
                <a:ea typeface="Quicksand"/>
                <a:cs typeface="Quicksand"/>
                <a:sym typeface="Quicksand"/>
              </a:rPr>
              <a:t>SOV</a:t>
            </a:r>
            <a:endParaRPr sz="2700">
              <a:solidFill>
                <a:schemeClr val="lt1"/>
              </a:solidFill>
              <a:latin typeface="Quicksand"/>
              <a:ea typeface="Quicksand"/>
              <a:cs typeface="Quicksand"/>
              <a:sym typeface="Quicksand"/>
            </a:endParaRPr>
          </a:p>
          <a:p>
            <a:pPr indent="-311150" lvl="0" marL="457200" rtl="0" algn="l">
              <a:spcBef>
                <a:spcPts val="0"/>
              </a:spcBef>
              <a:spcAft>
                <a:spcPts val="0"/>
              </a:spcAft>
              <a:buClr>
                <a:schemeClr val="lt1"/>
              </a:buClr>
              <a:buSzPts val="1300"/>
              <a:buFont typeface="Quicksand"/>
              <a:buChar char="-"/>
            </a:pPr>
            <a:r>
              <a:rPr lang="nl-NL" sz="2700">
                <a:solidFill>
                  <a:schemeClr val="lt1"/>
                </a:solidFill>
                <a:latin typeface="Quicksand"/>
                <a:ea typeface="Quicksand"/>
                <a:cs typeface="Quicksand"/>
                <a:sym typeface="Quicksand"/>
              </a:rPr>
              <a:t>Localization</a:t>
            </a:r>
            <a:endParaRPr sz="2700">
              <a:solidFill>
                <a:schemeClr val="lt1"/>
              </a:solidFill>
              <a:latin typeface="Quicksand"/>
              <a:ea typeface="Quicksand"/>
              <a:cs typeface="Quicksand"/>
              <a:sym typeface="Quicksand"/>
            </a:endParaRPr>
          </a:p>
          <a:p>
            <a:pPr indent="-311150" lvl="0" marL="457200" rtl="0" algn="l">
              <a:spcBef>
                <a:spcPts val="0"/>
              </a:spcBef>
              <a:spcAft>
                <a:spcPts val="0"/>
              </a:spcAft>
              <a:buClr>
                <a:schemeClr val="lt1"/>
              </a:buClr>
              <a:buSzPts val="1300"/>
              <a:buFont typeface="Quicksand"/>
              <a:buChar char="-"/>
            </a:pPr>
            <a:r>
              <a:rPr lang="nl-NL" sz="2700">
                <a:solidFill>
                  <a:schemeClr val="lt1"/>
                </a:solidFill>
                <a:latin typeface="Quicksand"/>
                <a:ea typeface="Quicksand"/>
                <a:cs typeface="Quicksand"/>
                <a:sym typeface="Quicksand"/>
              </a:rPr>
              <a:t>Question sentence</a:t>
            </a:r>
            <a:endParaRPr sz="2700">
              <a:solidFill>
                <a:schemeClr val="lt1"/>
              </a:solidFill>
              <a:latin typeface="Quicksand"/>
              <a:ea typeface="Quicksand"/>
              <a:cs typeface="Quicksand"/>
              <a:sym typeface="Quicksand"/>
            </a:endParaRPr>
          </a:p>
          <a:p>
            <a:pPr indent="-311150" lvl="0" marL="457200" rtl="0" algn="l">
              <a:spcBef>
                <a:spcPts val="0"/>
              </a:spcBef>
              <a:spcAft>
                <a:spcPts val="0"/>
              </a:spcAft>
              <a:buClr>
                <a:schemeClr val="lt1"/>
              </a:buClr>
              <a:buSzPts val="1300"/>
              <a:buFont typeface="Quicksand"/>
              <a:buChar char="-"/>
            </a:pPr>
            <a:r>
              <a:rPr lang="nl-NL" sz="2700">
                <a:solidFill>
                  <a:schemeClr val="lt1"/>
                </a:solidFill>
                <a:latin typeface="Quicksand"/>
                <a:ea typeface="Quicksand"/>
                <a:cs typeface="Quicksand"/>
                <a:sym typeface="Quicksand"/>
              </a:rPr>
              <a:t>Negation</a:t>
            </a:r>
            <a:endParaRPr sz="2700">
              <a:solidFill>
                <a:schemeClr val="lt1"/>
              </a:solidFill>
              <a:latin typeface="Quicksand"/>
              <a:ea typeface="Quicksand"/>
              <a:cs typeface="Quicksand"/>
              <a:sym typeface="Quicksand"/>
            </a:endParaRPr>
          </a:p>
          <a:p>
            <a:pPr indent="-311150" lvl="0" marL="457200" rtl="0" algn="l">
              <a:spcBef>
                <a:spcPts val="0"/>
              </a:spcBef>
              <a:spcAft>
                <a:spcPts val="0"/>
              </a:spcAft>
              <a:buClr>
                <a:schemeClr val="lt1"/>
              </a:buClr>
              <a:buSzPts val="1300"/>
              <a:buFont typeface="Quicksand"/>
              <a:buChar char="-"/>
            </a:pPr>
            <a:r>
              <a:rPr lang="nl-NL" sz="2700">
                <a:solidFill>
                  <a:schemeClr val="lt1"/>
                </a:solidFill>
                <a:latin typeface="Quicksand"/>
                <a:ea typeface="Quicksand"/>
                <a:cs typeface="Quicksand"/>
                <a:sym typeface="Quicksand"/>
              </a:rPr>
              <a:t>Verb direction</a:t>
            </a:r>
            <a:endParaRPr sz="2700">
              <a:solidFill>
                <a:schemeClr val="lt1"/>
              </a:solidFill>
              <a:latin typeface="Quicksand"/>
              <a:ea typeface="Quicksand"/>
              <a:cs typeface="Quicksand"/>
              <a:sym typeface="Quicksand"/>
            </a:endParaRPr>
          </a:p>
          <a:p>
            <a:pPr indent="0" lvl="0" marL="0" rtl="0" algn="l">
              <a:spcBef>
                <a:spcPts val="0"/>
              </a:spcBef>
              <a:spcAft>
                <a:spcPts val="0"/>
              </a:spcAft>
              <a:buNone/>
            </a:pPr>
            <a:r>
              <a:t/>
            </a:r>
            <a:endParaRPr sz="2700">
              <a:solidFill>
                <a:schemeClr val="lt1"/>
              </a:solidFill>
              <a:latin typeface="Quicksand"/>
              <a:ea typeface="Quicksand"/>
              <a:cs typeface="Quicksand"/>
              <a:sym typeface="Quicksand"/>
            </a:endParaRPr>
          </a:p>
          <a:p>
            <a:pPr indent="-139700" lvl="0" marL="342900" rtl="0" algn="l">
              <a:spcBef>
                <a:spcPts val="640"/>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342900" lvl="0" marL="342900" rtl="0" algn="l">
              <a:spcBef>
                <a:spcPts val="640"/>
              </a:spcBef>
              <a:spcAft>
                <a:spcPts val="0"/>
              </a:spcAft>
              <a:buClr>
                <a:schemeClr val="lt1"/>
              </a:buClr>
              <a:buSzPts val="3200"/>
              <a:buChar char="•"/>
            </a:pPr>
            <a:r>
              <a:rPr lang="nl-NL">
                <a:solidFill>
                  <a:schemeClr val="lt1"/>
                </a:solidFill>
                <a:latin typeface="Quicksand"/>
                <a:ea typeface="Quicksand"/>
                <a:cs typeface="Quicksand"/>
                <a:sym typeface="Quicksand"/>
              </a:rPr>
              <a:t>Short plenary discussion:</a:t>
            </a:r>
            <a:endParaRPr>
              <a:solidFill>
                <a:schemeClr val="lt1"/>
              </a:solidFill>
              <a:latin typeface="Quicksand"/>
              <a:ea typeface="Quicksand"/>
              <a:cs typeface="Quicksand"/>
              <a:sym typeface="Quicksand"/>
            </a:endParaRPr>
          </a:p>
          <a:p>
            <a:pPr indent="-228600" lvl="2" marL="1143000" rtl="0" algn="l">
              <a:spcBef>
                <a:spcPts val="640"/>
              </a:spcBef>
              <a:spcAft>
                <a:spcPts val="0"/>
              </a:spcAft>
              <a:buClr>
                <a:schemeClr val="lt1"/>
              </a:buClr>
              <a:buSzPts val="1800"/>
              <a:buFont typeface="Quicksand"/>
              <a:buChar char="•"/>
            </a:pPr>
            <a:r>
              <a:rPr lang="nl-NL">
                <a:solidFill>
                  <a:schemeClr val="lt1"/>
                </a:solidFill>
                <a:latin typeface="Quicksand"/>
                <a:ea typeface="Quicksand"/>
                <a:cs typeface="Quicksand"/>
                <a:sym typeface="Quicksand"/>
              </a:rPr>
              <a:t>What did you notice? </a:t>
            </a:r>
            <a:endParaRPr>
              <a:solidFill>
                <a:schemeClr val="lt1"/>
              </a:solidFill>
              <a:latin typeface="Quicksand"/>
              <a:ea typeface="Quicksand"/>
              <a:cs typeface="Quicksand"/>
              <a:sym typeface="Quicksand"/>
            </a:endParaRPr>
          </a:p>
          <a:p>
            <a:pPr indent="-228600" lvl="2" marL="1143000" rtl="0" algn="l">
              <a:spcBef>
                <a:spcPts val="640"/>
              </a:spcBef>
              <a:spcAft>
                <a:spcPts val="0"/>
              </a:spcAft>
              <a:buClr>
                <a:schemeClr val="lt1"/>
              </a:buClr>
              <a:buSzPts val="1800"/>
              <a:buFont typeface="Quicksand"/>
              <a:buChar char="•"/>
            </a:pPr>
            <a:r>
              <a:rPr lang="nl-NL">
                <a:solidFill>
                  <a:schemeClr val="lt1"/>
                </a:solidFill>
                <a:latin typeface="Quicksand"/>
                <a:ea typeface="Quicksand"/>
                <a:cs typeface="Quicksand"/>
                <a:sym typeface="Quicksand"/>
              </a:rPr>
              <a:t>What was easy or tricky?</a:t>
            </a:r>
            <a:endParaRPr>
              <a:solidFill>
                <a:schemeClr val="lt1"/>
              </a:solidFill>
              <a:latin typeface="Quicksand"/>
              <a:ea typeface="Quicksand"/>
              <a:cs typeface="Quicksand"/>
              <a:sym typeface="Quicksan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27" name="Shape 327"/>
        <p:cNvGrpSpPr/>
        <p:nvPr/>
      </p:nvGrpSpPr>
      <p:grpSpPr>
        <a:xfrm>
          <a:off x="0" y="0"/>
          <a:ext cx="0" cy="0"/>
          <a:chOff x="0" y="0"/>
          <a:chExt cx="0" cy="0"/>
        </a:xfrm>
      </p:grpSpPr>
      <p:grpSp>
        <p:nvGrpSpPr>
          <p:cNvPr id="328" name="Google Shape;328;p9"/>
          <p:cNvGrpSpPr/>
          <p:nvPr/>
        </p:nvGrpSpPr>
        <p:grpSpPr>
          <a:xfrm>
            <a:off x="0" y="-216991"/>
            <a:ext cx="2922084" cy="10503991"/>
            <a:chOff x="0" y="-57150"/>
            <a:chExt cx="769602" cy="2766483"/>
          </a:xfrm>
        </p:grpSpPr>
        <p:sp>
          <p:nvSpPr>
            <p:cNvPr id="329" name="Google Shape;329;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0" name="Google Shape;330;p9"/>
            <p:cNvSpPr txBox="1"/>
            <p:nvPr/>
          </p:nvSpPr>
          <p:spPr>
            <a:xfrm>
              <a:off x="0" y="-57150"/>
              <a:ext cx="769602" cy="2766483"/>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31" name="Google Shape;331;p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 name="Google Shape;332;p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3" name="Google Shape;333;p9"/>
          <p:cNvSpPr txBox="1"/>
          <p:nvPr>
            <p:ph type="title"/>
          </p:nvPr>
        </p:nvSpPr>
        <p:spPr>
          <a:xfrm>
            <a:off x="4037479" y="1453410"/>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Activity: </a:t>
            </a:r>
            <a:r>
              <a:rPr lang="nl-NL" sz="8000">
                <a:solidFill>
                  <a:schemeClr val="lt1"/>
                </a:solidFill>
                <a:latin typeface="Anton"/>
                <a:ea typeface="Anton"/>
                <a:cs typeface="Anton"/>
                <a:sym typeface="Anton"/>
              </a:rPr>
              <a:t>Role play</a:t>
            </a:r>
            <a:endParaRPr sz="8000">
              <a:solidFill>
                <a:schemeClr val="lt1"/>
              </a:solidFill>
              <a:latin typeface="Anton"/>
              <a:ea typeface="Anton"/>
              <a:cs typeface="Anton"/>
              <a:sym typeface="Anton"/>
            </a:endParaRPr>
          </a:p>
        </p:txBody>
      </p:sp>
      <p:sp>
        <p:nvSpPr>
          <p:cNvPr id="334" name="Google Shape;334;p9"/>
          <p:cNvSpPr txBox="1"/>
          <p:nvPr>
            <p:ph idx="1" type="body"/>
          </p:nvPr>
        </p:nvSpPr>
        <p:spPr>
          <a:xfrm>
            <a:off x="4157050" y="3429002"/>
            <a:ext cx="12000900" cy="2874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lt1"/>
              </a:buClr>
              <a:buSzPts val="3600"/>
              <a:buNone/>
            </a:pPr>
            <a:r>
              <a:rPr lang="nl-NL" sz="3600">
                <a:solidFill>
                  <a:schemeClr val="lt1"/>
                </a:solidFill>
                <a:latin typeface="Quicksand"/>
                <a:ea typeface="Quicksand"/>
                <a:cs typeface="Quicksand"/>
                <a:sym typeface="Quicksand"/>
              </a:rPr>
              <a:t>How do you answer to questions about sign language?</a:t>
            </a:r>
            <a:endParaRPr sz="3600">
              <a:solidFill>
                <a:schemeClr val="lt1"/>
              </a:solidFill>
              <a:latin typeface="Quicksand"/>
              <a:ea typeface="Quicksand"/>
              <a:cs typeface="Quicksand"/>
              <a:sym typeface="Quicksand"/>
            </a:endParaRPr>
          </a:p>
          <a:p>
            <a:pPr indent="0" lvl="0" marL="0" rtl="0" algn="l">
              <a:spcBef>
                <a:spcPts val="0"/>
              </a:spcBef>
              <a:spcAft>
                <a:spcPts val="0"/>
              </a:spcAft>
              <a:buClr>
                <a:schemeClr val="lt1"/>
              </a:buClr>
              <a:buSzPts val="3600"/>
              <a:buNone/>
            </a:pPr>
            <a:r>
              <a:t/>
            </a:r>
            <a:endParaRPr sz="3600">
              <a:solidFill>
                <a:schemeClr val="lt1"/>
              </a:solidFill>
              <a:latin typeface="Quicksand"/>
              <a:ea typeface="Quicksand"/>
              <a:cs typeface="Quicksand"/>
              <a:sym typeface="Quicksand"/>
            </a:endParaRPr>
          </a:p>
          <a:p>
            <a:pPr indent="0" lvl="0" marL="0" rtl="0" algn="l">
              <a:spcBef>
                <a:spcPts val="0"/>
              </a:spcBef>
              <a:spcAft>
                <a:spcPts val="0"/>
              </a:spcAft>
              <a:buClr>
                <a:schemeClr val="lt1"/>
              </a:buClr>
              <a:buSzPts val="3600"/>
              <a:buNone/>
            </a:pPr>
            <a:r>
              <a:rPr lang="nl-NL" sz="3600">
                <a:solidFill>
                  <a:schemeClr val="lt1"/>
                </a:solidFill>
                <a:latin typeface="Quicksand"/>
                <a:ea typeface="Quicksand"/>
                <a:cs typeface="Quicksand"/>
                <a:sym typeface="Quicksand"/>
              </a:rPr>
              <a:t>Let’s act it!</a:t>
            </a:r>
            <a:endParaRPr sz="3600">
              <a:solidFill>
                <a:schemeClr val="lt1"/>
              </a:solidFill>
              <a:latin typeface="Quicksand"/>
              <a:ea typeface="Quicksand"/>
              <a:cs typeface="Quicksand"/>
              <a:sym typeface="Quicksand"/>
            </a:endParaRPr>
          </a:p>
          <a:p>
            <a:pPr indent="0" lvl="0" marL="0" rtl="0" algn="l">
              <a:spcBef>
                <a:spcPts val="640"/>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335" name="Google Shape;335;p9"/>
          <p:cNvPicPr preferRelativeResize="0"/>
          <p:nvPr/>
        </p:nvPicPr>
        <p:blipFill rotWithShape="1">
          <a:blip r:embed="rId5">
            <a:alphaModFix/>
          </a:blip>
          <a:srcRect b="50908" l="0" r="56017" t="0"/>
          <a:stretch/>
        </p:blipFill>
        <p:spPr>
          <a:xfrm>
            <a:off x="8224800" y="4483675"/>
            <a:ext cx="7773952" cy="48807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39" name="Shape 339"/>
        <p:cNvGrpSpPr/>
        <p:nvPr/>
      </p:nvGrpSpPr>
      <p:grpSpPr>
        <a:xfrm>
          <a:off x="0" y="0"/>
          <a:ext cx="0" cy="0"/>
          <a:chOff x="0" y="0"/>
          <a:chExt cx="0" cy="0"/>
        </a:xfrm>
      </p:grpSpPr>
      <p:grpSp>
        <p:nvGrpSpPr>
          <p:cNvPr id="340" name="Google Shape;340;p10"/>
          <p:cNvGrpSpPr/>
          <p:nvPr/>
        </p:nvGrpSpPr>
        <p:grpSpPr>
          <a:xfrm>
            <a:off x="0" y="-216991"/>
            <a:ext cx="2922084" cy="10503991"/>
            <a:chOff x="0" y="-57150"/>
            <a:chExt cx="769602" cy="2766483"/>
          </a:xfrm>
        </p:grpSpPr>
        <p:sp>
          <p:nvSpPr>
            <p:cNvPr id="341" name="Google Shape;341;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2" name="Google Shape;342;p10"/>
            <p:cNvSpPr txBox="1"/>
            <p:nvPr/>
          </p:nvSpPr>
          <p:spPr>
            <a:xfrm>
              <a:off x="0" y="-57150"/>
              <a:ext cx="769602" cy="2766483"/>
            </a:xfrm>
            <a:prstGeom prst="rect">
              <a:avLst/>
            </a:prstGeom>
            <a:solidFill>
              <a:srgbClr val="F7F1D5"/>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43" name="Google Shape;343;p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4" name="Google Shape;344;p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5" name="Google Shape;345;p10"/>
          <p:cNvSpPr txBox="1"/>
          <p:nvPr>
            <p:ph type="title"/>
          </p:nvPr>
        </p:nvSpPr>
        <p:spPr>
          <a:xfrm>
            <a:off x="3733800" y="1572700"/>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Reflection</a:t>
            </a:r>
            <a:endParaRPr sz="8000">
              <a:solidFill>
                <a:schemeClr val="lt1"/>
              </a:solidFill>
            </a:endParaRPr>
          </a:p>
        </p:txBody>
      </p:sp>
      <p:sp>
        <p:nvSpPr>
          <p:cNvPr id="346" name="Google Shape;346;p10"/>
          <p:cNvSpPr txBox="1"/>
          <p:nvPr>
            <p:ph idx="1" type="body"/>
          </p:nvPr>
        </p:nvSpPr>
        <p:spPr>
          <a:xfrm>
            <a:off x="3853525" y="3191975"/>
            <a:ext cx="13762500" cy="5427300"/>
          </a:xfrm>
          <a:prstGeom prst="rect">
            <a:avLst/>
          </a:prstGeom>
          <a:noFill/>
          <a:ln>
            <a:noFill/>
          </a:ln>
        </p:spPr>
        <p:txBody>
          <a:bodyPr anchorCtr="0" anchor="t" bIns="45700" lIns="91425" spcFirstLastPara="1" rIns="91425" wrap="square" tIns="45700">
            <a:normAutofit/>
          </a:bodyPr>
          <a:lstStyle/>
          <a:p>
            <a:pPr indent="0" lvl="0" marL="0" rtl="0" algn="l">
              <a:spcBef>
                <a:spcPts val="592"/>
              </a:spcBef>
              <a:spcAft>
                <a:spcPts val="0"/>
              </a:spcAft>
              <a:buNone/>
            </a:pPr>
            <a:r>
              <a:rPr b="1" lang="nl-NL">
                <a:solidFill>
                  <a:schemeClr val="lt1"/>
                </a:solidFill>
                <a:latin typeface="Quicksand"/>
                <a:ea typeface="Quicksand"/>
                <a:cs typeface="Quicksand"/>
                <a:sym typeface="Quicksand"/>
              </a:rPr>
              <a:t>Discuss:</a:t>
            </a:r>
            <a:endParaRPr b="1">
              <a:solidFill>
                <a:schemeClr val="lt1"/>
              </a:solidFill>
              <a:latin typeface="Quicksand"/>
              <a:ea typeface="Quicksand"/>
              <a:cs typeface="Quicksand"/>
              <a:sym typeface="Quicksand"/>
            </a:endParaRPr>
          </a:p>
          <a:p>
            <a:pPr indent="-330200" lvl="0" marL="457200" rtl="0" algn="l">
              <a:spcBef>
                <a:spcPts val="592"/>
              </a:spcBef>
              <a:spcAft>
                <a:spcPts val="0"/>
              </a:spcAft>
              <a:buClr>
                <a:schemeClr val="lt1"/>
              </a:buClr>
              <a:buSzPts val="1600"/>
              <a:buFont typeface="Quicksand"/>
              <a:buChar char="•"/>
            </a:pPr>
            <a:r>
              <a:rPr lang="nl-NL" sz="3000">
                <a:solidFill>
                  <a:schemeClr val="lt1"/>
                </a:solidFill>
                <a:latin typeface="Quicksand"/>
                <a:ea typeface="Quicksand"/>
                <a:cs typeface="Quicksand"/>
                <a:sym typeface="Quicksand"/>
              </a:rPr>
              <a:t>What did you learn?</a:t>
            </a:r>
            <a:endParaRPr sz="3000">
              <a:solidFill>
                <a:schemeClr val="lt1"/>
              </a:solidFill>
              <a:latin typeface="Quicksand"/>
              <a:ea typeface="Quicksand"/>
              <a:cs typeface="Quicksand"/>
              <a:sym typeface="Quicksand"/>
            </a:endParaRPr>
          </a:p>
          <a:p>
            <a:pPr indent="-330200" lvl="0" marL="457200" rtl="0" algn="l">
              <a:spcBef>
                <a:spcPts val="0"/>
              </a:spcBef>
              <a:spcAft>
                <a:spcPts val="0"/>
              </a:spcAft>
              <a:buClr>
                <a:schemeClr val="lt1"/>
              </a:buClr>
              <a:buSzPts val="1600"/>
              <a:buFont typeface="Quicksand"/>
              <a:buChar char="•"/>
            </a:pPr>
            <a:r>
              <a:rPr lang="nl-NL" sz="3000">
                <a:solidFill>
                  <a:schemeClr val="lt1"/>
                </a:solidFill>
                <a:latin typeface="Quicksand"/>
                <a:ea typeface="Quicksand"/>
                <a:cs typeface="Quicksand"/>
                <a:sym typeface="Quicksand"/>
              </a:rPr>
              <a:t>What surprised or challenged you?</a:t>
            </a:r>
            <a:endParaRPr sz="3000">
              <a:solidFill>
                <a:schemeClr val="lt1"/>
              </a:solidFill>
              <a:latin typeface="Quicksand"/>
              <a:ea typeface="Quicksand"/>
              <a:cs typeface="Quicksand"/>
              <a:sym typeface="Quicksand"/>
            </a:endParaRPr>
          </a:p>
          <a:p>
            <a:pPr indent="0" lvl="0" marL="0" rtl="0" algn="l">
              <a:spcBef>
                <a:spcPts val="592"/>
              </a:spcBef>
              <a:spcAft>
                <a:spcPts val="0"/>
              </a:spcAft>
              <a:buClr>
                <a:schemeClr val="lt1"/>
              </a:buClr>
              <a:buSzPts val="3200"/>
              <a:buNone/>
            </a:pPr>
            <a:r>
              <a:t/>
            </a:r>
            <a:endParaRPr>
              <a:solidFill>
                <a:schemeClr val="lt1"/>
              </a:solidFill>
              <a:latin typeface="Quicksand"/>
              <a:ea typeface="Quicksand"/>
              <a:cs typeface="Quicksand"/>
              <a:sym typeface="Quicksand"/>
            </a:endParaRPr>
          </a:p>
          <a:p>
            <a:pPr indent="0" lvl="0" marL="0" rtl="0" algn="l">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0" lvl="0" marL="0" rtl="0" algn="l">
              <a:spcBef>
                <a:spcPts val="592"/>
              </a:spcBef>
              <a:spcAft>
                <a:spcPts val="0"/>
              </a:spcAft>
              <a:buClr>
                <a:schemeClr val="lt1"/>
              </a:buClr>
              <a:buSzPts val="3200"/>
              <a:buNone/>
            </a:pPr>
            <a:r>
              <a:rPr b="1" lang="nl-NL">
                <a:solidFill>
                  <a:schemeClr val="lt1"/>
                </a:solidFill>
                <a:latin typeface="Quicksand"/>
                <a:ea typeface="Quicksand"/>
                <a:cs typeface="Quicksand"/>
                <a:sym typeface="Quicksand"/>
              </a:rPr>
              <a:t>Conclusion: </a:t>
            </a:r>
            <a:endParaRPr b="1">
              <a:solidFill>
                <a:schemeClr val="lt1"/>
              </a:solidFill>
              <a:latin typeface="Quicksand"/>
              <a:ea typeface="Quicksand"/>
              <a:cs typeface="Quicksand"/>
              <a:sym typeface="Quicksand"/>
            </a:endParaRPr>
          </a:p>
          <a:p>
            <a:pPr indent="0" lvl="0" marL="0" rtl="0" algn="l">
              <a:spcBef>
                <a:spcPts val="592"/>
              </a:spcBef>
              <a:spcAft>
                <a:spcPts val="0"/>
              </a:spcAft>
              <a:buClr>
                <a:schemeClr val="lt1"/>
              </a:buClr>
              <a:buSzPts val="3200"/>
              <a:buNone/>
            </a:pPr>
            <a:r>
              <a:t/>
            </a:r>
            <a:endParaRPr b="1">
              <a:solidFill>
                <a:schemeClr val="lt1"/>
              </a:solidFill>
              <a:latin typeface="Quicksand"/>
              <a:ea typeface="Quicksand"/>
              <a:cs typeface="Quicksand"/>
              <a:sym typeface="Quicksand"/>
            </a:endParaRPr>
          </a:p>
          <a:p>
            <a:pPr indent="0" lvl="0" marL="0" rtl="0" algn="ctr">
              <a:spcBef>
                <a:spcPts val="592"/>
              </a:spcBef>
              <a:spcAft>
                <a:spcPts val="0"/>
              </a:spcAft>
              <a:buClr>
                <a:schemeClr val="lt1"/>
              </a:buClr>
              <a:buSzPts val="3200"/>
              <a:buNone/>
            </a:pPr>
            <a:r>
              <a:rPr lang="nl-NL">
                <a:solidFill>
                  <a:schemeClr val="lt1"/>
                </a:solidFill>
                <a:latin typeface="Quicksand"/>
                <a:ea typeface="Quicksand"/>
                <a:cs typeface="Quicksand"/>
                <a:sym typeface="Quicksand"/>
              </a:rPr>
              <a:t>Sign language is a real language with its own structure and grammar!</a:t>
            </a:r>
            <a:endParaRPr/>
          </a:p>
          <a:p>
            <a:pPr indent="-154940" lvl="0" marL="342900" rtl="0" algn="l">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
        <p:nvSpPr>
          <p:cNvPr id="347" name="Google Shape;347;p10"/>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48" name="Google Shape;348;p10"/>
          <p:cNvPicPr preferRelativeResize="0"/>
          <p:nvPr/>
        </p:nvPicPr>
        <p:blipFill rotWithShape="1">
          <a:blip r:embed="rId6">
            <a:alphaModFix/>
          </a:blip>
          <a:srcRect b="46141" l="40526" r="0" t="0"/>
          <a:stretch/>
        </p:blipFill>
        <p:spPr>
          <a:xfrm>
            <a:off x="10085075" y="2015175"/>
            <a:ext cx="8356152" cy="4256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52" name="Shape 352"/>
        <p:cNvGrpSpPr/>
        <p:nvPr/>
      </p:nvGrpSpPr>
      <p:grpSpPr>
        <a:xfrm>
          <a:off x="0" y="0"/>
          <a:ext cx="0" cy="0"/>
          <a:chOff x="0" y="0"/>
          <a:chExt cx="0" cy="0"/>
        </a:xfrm>
      </p:grpSpPr>
      <p:sp>
        <p:nvSpPr>
          <p:cNvPr id="353" name="Google Shape;353;p1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 name="Google Shape;354;p11"/>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5" name="Google Shape;355;p11"/>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6" name="Google Shape;356;p11"/>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7" name="Google Shape;357;p11"/>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58" name="Google Shape;358;p11"/>
          <p:cNvGrpSpPr/>
          <p:nvPr/>
        </p:nvGrpSpPr>
        <p:grpSpPr>
          <a:xfrm>
            <a:off x="-228300" y="6944209"/>
            <a:ext cx="18940740" cy="4430740"/>
            <a:chOff x="0" y="-57150"/>
            <a:chExt cx="4988508" cy="1166944"/>
          </a:xfrm>
        </p:grpSpPr>
        <p:sp>
          <p:nvSpPr>
            <p:cNvPr id="359" name="Google Shape;359;p11"/>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0" name="Google Shape;360;p11"/>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61" name="Google Shape;361;p11"/>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2" name="Google Shape;362;p11"/>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3" name="Google Shape;363;p11"/>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4" name="Google Shape;364;p11"/>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5" name="Google Shape;365;p11"/>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 name="Google Shape;366;p11"/>
          <p:cNvSpPr txBox="1"/>
          <p:nvPr/>
        </p:nvSpPr>
        <p:spPr>
          <a:xfrm>
            <a:off x="2157043" y="1867848"/>
            <a:ext cx="3590224"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nl-NL" sz="8000">
                <a:solidFill>
                  <a:srgbClr val="FFFFFF"/>
                </a:solidFill>
                <a:latin typeface="Anton"/>
                <a:ea typeface="Anton"/>
                <a:cs typeface="Anton"/>
                <a:sym typeface="Anton"/>
              </a:rPr>
              <a:t>Contact</a:t>
            </a:r>
            <a:endParaRPr/>
          </a:p>
        </p:txBody>
      </p:sp>
      <p:sp>
        <p:nvSpPr>
          <p:cNvPr id="367" name="Google Shape;367;p11"/>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nl-NL" sz="2461" u="sng">
                <a:solidFill>
                  <a:srgbClr val="FFFFFF"/>
                </a:solidFill>
                <a:latin typeface="Arial"/>
                <a:ea typeface="Arial"/>
                <a:cs typeface="Arial"/>
                <a:sym typeface="Arial"/>
                <a:hlinkClick r:id="rId13">
                  <a:extLst>
                    <a:ext uri="{A12FA001-AC4F-418D-AE19-62706E023703}">
                      <ahyp:hlinkClr val="tx"/>
                    </a:ext>
                  </a:extLst>
                </a:hlinkClick>
              </a:rPr>
              <a:t>https://deafstudies.eu/</a:t>
            </a:r>
            <a:endParaRPr/>
          </a:p>
        </p:txBody>
      </p:sp>
      <p:sp>
        <p:nvSpPr>
          <p:cNvPr id="368" name="Google Shape;368;p11"/>
          <p:cNvSpPr txBox="1"/>
          <p:nvPr/>
        </p:nvSpPr>
        <p:spPr>
          <a:xfrm>
            <a:off x="4863628" y="4683302"/>
            <a:ext cx="59567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nl-NL" sz="2461">
                <a:solidFill>
                  <a:srgbClr val="FFFFFF"/>
                </a:solidFill>
                <a:latin typeface="Arial"/>
                <a:ea typeface="Arial"/>
                <a:cs typeface="Arial"/>
                <a:sym typeface="Arial"/>
              </a:rPr>
              <a:t>Deaf Culture, Heritage and Diversity</a:t>
            </a:r>
            <a:endParaRPr/>
          </a:p>
        </p:txBody>
      </p:sp>
      <p:sp>
        <p:nvSpPr>
          <p:cNvPr id="369" name="Google Shape;369;p11"/>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nl-NL" sz="2461">
                <a:solidFill>
                  <a:srgbClr val="FFFFFF"/>
                </a:solidFill>
                <a:latin typeface="Arial"/>
                <a:ea typeface="Arial"/>
                <a:cs typeface="Arial"/>
                <a:sym typeface="Arial"/>
              </a:rPr>
              <a:t>@deafstudies.eu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