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8"/>
  </p:notesMasterIdLst>
  <p:sldIdLst>
    <p:sldId id="256" r:id="rId2"/>
    <p:sldId id="280" r:id="rId3"/>
    <p:sldId id="284" r:id="rId4"/>
    <p:sldId id="278" r:id="rId5"/>
    <p:sldId id="281" r:id="rId6"/>
    <p:sldId id="287" r:id="rId7"/>
    <p:sldId id="288" r:id="rId8"/>
    <p:sldId id="273" r:id="rId9"/>
    <p:sldId id="303" r:id="rId10"/>
    <p:sldId id="304" r:id="rId11"/>
    <p:sldId id="274" r:id="rId12"/>
    <p:sldId id="291" r:id="rId13"/>
    <p:sldId id="296" r:id="rId14"/>
    <p:sldId id="297" r:id="rId15"/>
    <p:sldId id="275" r:id="rId16"/>
    <p:sldId id="269" r:id="rId17"/>
  </p:sldIdLst>
  <p:sldSz cx="18288000" cy="10287000"/>
  <p:notesSz cx="6858000" cy="9144000"/>
  <p:embeddedFontLst>
    <p:embeddedFont>
      <p:font typeface="Anton" pitchFamily="2" charset="0"/>
      <p:regular r:id="rId19"/>
    </p:embeddedFont>
    <p:embeddedFont>
      <p:font typeface="Aptos Black" panose="020B0004020202020204" pitchFamily="34" charset="0"/>
      <p:bold r:id="rId20"/>
      <p:boldItalic r:id="rId21"/>
    </p:embeddedFont>
    <p:embeddedFont>
      <p:font typeface="Arial Black" panose="020B0A04020102020204" pitchFamily="34" charset="0"/>
      <p:bold r:id="rId22"/>
    </p:embeddedFont>
    <p:embeddedFont>
      <p:font typeface="Quicksand" panose="020B0604020202020204" charset="0"/>
      <p:regular r:id="rId23"/>
      <p:bold r:id="rId24"/>
    </p:embeddedFont>
    <p:embeddedFont>
      <p:font typeface="Quicksand Medium" panose="020B0604020202020204" charset="0"/>
      <p:regular r:id="rId25"/>
      <p:bold r:id="rId26"/>
    </p:embeddedFont>
    <p:embeddedFont>
      <p:font typeface="Roboto" panose="02000000000000000000" pitchFamily="2" charset="0"/>
      <p:regular r:id="rId27"/>
      <p:bold r:id="rId28"/>
      <p:italic r:id="rId29"/>
      <p:boldItalic r:id="rId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4" roundtripDataSignature="AMtx7mhv37gtUcNSELnUMgP5EdRkmRD2x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93" autoAdjust="0"/>
    <p:restoredTop sz="94726"/>
  </p:normalViewPr>
  <p:slideViewPr>
    <p:cSldViewPr snapToGrid="0">
      <p:cViewPr varScale="1">
        <p:scale>
          <a:sx n="70" d="100"/>
          <a:sy n="70" d="100"/>
        </p:scale>
        <p:origin x="696" y="12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font" Target="fonts/font3.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font" Target="fonts/font1.fntdata"/><Relationship Id="rId44"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48" Type="http://schemas.openxmlformats.org/officeDocument/2006/relationships/tableStyles" Target="tableStyles.xml"/><Relationship Id="rId8" Type="http://schemas.openxmlformats.org/officeDocument/2006/relationships/slide" Target="slides/slide7.xml"/></Relationships>
</file>

<file path=ppt/diagrams/_rels/data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10.svg"/><Relationship Id="rId4" Type="http://schemas.openxmlformats.org/officeDocument/2006/relationships/image" Target="../media/image13.svg"/></Relationships>
</file>

<file path=ppt/diagrams/_rels/drawing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10.svg"/><Relationship Id="rId4" Type="http://schemas.openxmlformats.org/officeDocument/2006/relationships/image" Target="../media/image13.sv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8829600-40AB-4381-B0B0-15CC87A627DF}" type="doc">
      <dgm:prSet loTypeId="urn:microsoft.com/office/officeart/2005/8/layout/vProcess5" loCatId="process" qsTypeId="urn:microsoft.com/office/officeart/2005/8/quickstyle/simple1" qsCatId="simple" csTypeId="urn:microsoft.com/office/officeart/2005/8/colors/colorful1" csCatId="colorful" phldr="1"/>
      <dgm:spPr/>
      <dgm:t>
        <a:bodyPr/>
        <a:lstStyle/>
        <a:p>
          <a:endParaRPr lang="en-US"/>
        </a:p>
      </dgm:t>
    </dgm:pt>
    <dgm:pt modelId="{40702792-2E1A-48ED-BC81-783BC58D76F8}">
      <dgm:prSet/>
      <dgm:spPr/>
      <dgm:t>
        <a:bodyPr/>
        <a:lstStyle/>
        <a:p>
          <a:r>
            <a:rPr lang="de-AT" b="1"/>
            <a:t>UN-Behindertenrechtskonvention (UN CRPD)</a:t>
          </a:r>
          <a:endParaRPr lang="en-US"/>
        </a:p>
      </dgm:t>
    </dgm:pt>
    <dgm:pt modelId="{3FBC44E4-19EF-4AE2-85F6-156C7C5672EB}" type="parTrans" cxnId="{CE27811A-B6AF-4063-8964-8616C0C75DD8}">
      <dgm:prSet/>
      <dgm:spPr/>
      <dgm:t>
        <a:bodyPr/>
        <a:lstStyle/>
        <a:p>
          <a:endParaRPr lang="en-US"/>
        </a:p>
      </dgm:t>
    </dgm:pt>
    <dgm:pt modelId="{043D18AC-CF0B-41EB-B13A-E74F1B0A0C3A}" type="sibTrans" cxnId="{CE27811A-B6AF-4063-8964-8616C0C75DD8}">
      <dgm:prSet/>
      <dgm:spPr/>
      <dgm:t>
        <a:bodyPr/>
        <a:lstStyle/>
        <a:p>
          <a:endParaRPr lang="en-US"/>
        </a:p>
      </dgm:t>
    </dgm:pt>
    <dgm:pt modelId="{6B7005E1-5265-4233-B8B7-AFEE477B1301}">
      <dgm:prSet/>
      <dgm:spPr/>
      <dgm:t>
        <a:bodyPr/>
        <a:lstStyle/>
        <a:p>
          <a:r>
            <a:rPr lang="de-AT" b="1" dirty="0"/>
            <a:t>Allgemeine Gleichbehandlungsgesetze </a:t>
          </a:r>
          <a:r>
            <a:rPr lang="de-AT" dirty="0"/>
            <a:t> </a:t>
          </a:r>
          <a:br>
            <a:rPr lang="de-AT" dirty="0"/>
          </a:br>
          <a:r>
            <a:rPr lang="de-AT" dirty="0"/>
            <a:t>Schutz vor Diskriminierung aufgrund der Behinderung </a:t>
          </a:r>
          <a:endParaRPr lang="en-US" dirty="0"/>
        </a:p>
      </dgm:t>
    </dgm:pt>
    <dgm:pt modelId="{65F29918-C27C-4243-B831-BAA30291FB5C}" type="parTrans" cxnId="{92B98BB4-706F-41F9-A16A-4D87ECB12458}">
      <dgm:prSet/>
      <dgm:spPr/>
      <dgm:t>
        <a:bodyPr/>
        <a:lstStyle/>
        <a:p>
          <a:endParaRPr lang="en-US"/>
        </a:p>
      </dgm:t>
    </dgm:pt>
    <dgm:pt modelId="{10BA02D1-451E-49A0-B9AC-FEC526FBDADE}" type="sibTrans" cxnId="{92B98BB4-706F-41F9-A16A-4D87ECB12458}">
      <dgm:prSet/>
      <dgm:spPr/>
      <dgm:t>
        <a:bodyPr/>
        <a:lstStyle/>
        <a:p>
          <a:endParaRPr lang="en-US"/>
        </a:p>
      </dgm:t>
    </dgm:pt>
    <dgm:pt modelId="{40B71176-797A-4A95-B9F3-2D50743EB7A4}">
      <dgm:prSet/>
      <dgm:spPr/>
      <dgm:t>
        <a:bodyPr/>
        <a:lstStyle/>
        <a:p>
          <a:r>
            <a:rPr lang="de-AT" b="1" dirty="0"/>
            <a:t>Hochschulgesetze</a:t>
          </a:r>
          <a:br>
            <a:rPr lang="de-AT" dirty="0"/>
          </a:br>
          <a:r>
            <a:rPr lang="de-AT" dirty="0"/>
            <a:t>Verpflichtung zur Barrierefreiheit und Unterstützung</a:t>
          </a:r>
          <a:endParaRPr lang="en-US" dirty="0"/>
        </a:p>
      </dgm:t>
    </dgm:pt>
    <dgm:pt modelId="{16AB84C3-B5A1-40D6-B19F-4CEF3860C2AA}" type="parTrans" cxnId="{12035B58-6A44-4110-8B43-00042DE83829}">
      <dgm:prSet/>
      <dgm:spPr/>
      <dgm:t>
        <a:bodyPr/>
        <a:lstStyle/>
        <a:p>
          <a:endParaRPr lang="en-US"/>
        </a:p>
      </dgm:t>
    </dgm:pt>
    <dgm:pt modelId="{4F34789D-1930-42E2-957F-64AF9A1F80E0}" type="sibTrans" cxnId="{12035B58-6A44-4110-8B43-00042DE83829}">
      <dgm:prSet/>
      <dgm:spPr/>
      <dgm:t>
        <a:bodyPr/>
        <a:lstStyle/>
        <a:p>
          <a:endParaRPr lang="en-US"/>
        </a:p>
      </dgm:t>
    </dgm:pt>
    <dgm:pt modelId="{E53F3AFD-FC0B-4B59-A320-7ED228FCEC6C}" type="pres">
      <dgm:prSet presAssocID="{98829600-40AB-4381-B0B0-15CC87A627DF}" presName="outerComposite" presStyleCnt="0">
        <dgm:presLayoutVars>
          <dgm:chMax val="5"/>
          <dgm:dir/>
          <dgm:resizeHandles val="exact"/>
        </dgm:presLayoutVars>
      </dgm:prSet>
      <dgm:spPr/>
    </dgm:pt>
    <dgm:pt modelId="{7263E14B-15F8-4215-85B6-B514BF8246CE}" type="pres">
      <dgm:prSet presAssocID="{98829600-40AB-4381-B0B0-15CC87A627DF}" presName="dummyMaxCanvas" presStyleCnt="0">
        <dgm:presLayoutVars/>
      </dgm:prSet>
      <dgm:spPr/>
    </dgm:pt>
    <dgm:pt modelId="{AA3A715C-7EF4-4273-AB01-10E7AFF8FB5F}" type="pres">
      <dgm:prSet presAssocID="{98829600-40AB-4381-B0B0-15CC87A627DF}" presName="ThreeNodes_1" presStyleLbl="node1" presStyleIdx="0" presStyleCnt="3">
        <dgm:presLayoutVars>
          <dgm:bulletEnabled val="1"/>
        </dgm:presLayoutVars>
      </dgm:prSet>
      <dgm:spPr/>
    </dgm:pt>
    <dgm:pt modelId="{0E527CC4-1D6D-4B9A-B40D-D2EA10FEBB5F}" type="pres">
      <dgm:prSet presAssocID="{98829600-40AB-4381-B0B0-15CC87A627DF}" presName="ThreeNodes_2" presStyleLbl="node1" presStyleIdx="1" presStyleCnt="3">
        <dgm:presLayoutVars>
          <dgm:bulletEnabled val="1"/>
        </dgm:presLayoutVars>
      </dgm:prSet>
      <dgm:spPr/>
    </dgm:pt>
    <dgm:pt modelId="{9DDD97EA-4430-4234-B0C5-CACED7D8D093}" type="pres">
      <dgm:prSet presAssocID="{98829600-40AB-4381-B0B0-15CC87A627DF}" presName="ThreeNodes_3" presStyleLbl="node1" presStyleIdx="2" presStyleCnt="3">
        <dgm:presLayoutVars>
          <dgm:bulletEnabled val="1"/>
        </dgm:presLayoutVars>
      </dgm:prSet>
      <dgm:spPr/>
    </dgm:pt>
    <dgm:pt modelId="{36401BB1-69DC-461E-8C9B-D103DD0714A6}" type="pres">
      <dgm:prSet presAssocID="{98829600-40AB-4381-B0B0-15CC87A627DF}" presName="ThreeConn_1-2" presStyleLbl="fgAccFollowNode1" presStyleIdx="0" presStyleCnt="2">
        <dgm:presLayoutVars>
          <dgm:bulletEnabled val="1"/>
        </dgm:presLayoutVars>
      </dgm:prSet>
      <dgm:spPr/>
    </dgm:pt>
    <dgm:pt modelId="{057B0050-2E6F-418C-8799-1EF91EDC8952}" type="pres">
      <dgm:prSet presAssocID="{98829600-40AB-4381-B0B0-15CC87A627DF}" presName="ThreeConn_2-3" presStyleLbl="fgAccFollowNode1" presStyleIdx="1" presStyleCnt="2">
        <dgm:presLayoutVars>
          <dgm:bulletEnabled val="1"/>
        </dgm:presLayoutVars>
      </dgm:prSet>
      <dgm:spPr/>
    </dgm:pt>
    <dgm:pt modelId="{E114CE48-E375-4774-A135-63016B054570}" type="pres">
      <dgm:prSet presAssocID="{98829600-40AB-4381-B0B0-15CC87A627DF}" presName="ThreeNodes_1_text" presStyleLbl="node1" presStyleIdx="2" presStyleCnt="3">
        <dgm:presLayoutVars>
          <dgm:bulletEnabled val="1"/>
        </dgm:presLayoutVars>
      </dgm:prSet>
      <dgm:spPr/>
    </dgm:pt>
    <dgm:pt modelId="{43182EF2-D658-4B5C-A7C5-BC06D034F1BB}" type="pres">
      <dgm:prSet presAssocID="{98829600-40AB-4381-B0B0-15CC87A627DF}" presName="ThreeNodes_2_text" presStyleLbl="node1" presStyleIdx="2" presStyleCnt="3">
        <dgm:presLayoutVars>
          <dgm:bulletEnabled val="1"/>
        </dgm:presLayoutVars>
      </dgm:prSet>
      <dgm:spPr/>
    </dgm:pt>
    <dgm:pt modelId="{88EA63C4-0247-4895-BEA4-BA59C0890CC5}" type="pres">
      <dgm:prSet presAssocID="{98829600-40AB-4381-B0B0-15CC87A627DF}" presName="ThreeNodes_3_text" presStyleLbl="node1" presStyleIdx="2" presStyleCnt="3">
        <dgm:presLayoutVars>
          <dgm:bulletEnabled val="1"/>
        </dgm:presLayoutVars>
      </dgm:prSet>
      <dgm:spPr/>
    </dgm:pt>
  </dgm:ptLst>
  <dgm:cxnLst>
    <dgm:cxn modelId="{E069C210-065A-4FCE-AF85-994B8994C46A}" type="presOf" srcId="{10BA02D1-451E-49A0-B9AC-FEC526FBDADE}" destId="{057B0050-2E6F-418C-8799-1EF91EDC8952}" srcOrd="0" destOrd="0" presId="urn:microsoft.com/office/officeart/2005/8/layout/vProcess5"/>
    <dgm:cxn modelId="{CE27811A-B6AF-4063-8964-8616C0C75DD8}" srcId="{98829600-40AB-4381-B0B0-15CC87A627DF}" destId="{40702792-2E1A-48ED-BC81-783BC58D76F8}" srcOrd="0" destOrd="0" parTransId="{3FBC44E4-19EF-4AE2-85F6-156C7C5672EB}" sibTransId="{043D18AC-CF0B-41EB-B13A-E74F1B0A0C3A}"/>
    <dgm:cxn modelId="{18BFB252-E3B9-4A5E-A242-E6742DD2A110}" type="presOf" srcId="{6B7005E1-5265-4233-B8B7-AFEE477B1301}" destId="{0E527CC4-1D6D-4B9A-B40D-D2EA10FEBB5F}" srcOrd="0" destOrd="0" presId="urn:microsoft.com/office/officeart/2005/8/layout/vProcess5"/>
    <dgm:cxn modelId="{DB1B5357-C5CC-4F58-8269-1517D03C7B3A}" type="presOf" srcId="{40702792-2E1A-48ED-BC81-783BC58D76F8}" destId="{E114CE48-E375-4774-A135-63016B054570}" srcOrd="1" destOrd="0" presId="urn:microsoft.com/office/officeart/2005/8/layout/vProcess5"/>
    <dgm:cxn modelId="{12035B58-6A44-4110-8B43-00042DE83829}" srcId="{98829600-40AB-4381-B0B0-15CC87A627DF}" destId="{40B71176-797A-4A95-B9F3-2D50743EB7A4}" srcOrd="2" destOrd="0" parTransId="{16AB84C3-B5A1-40D6-B19F-4CEF3860C2AA}" sibTransId="{4F34789D-1930-42E2-957F-64AF9A1F80E0}"/>
    <dgm:cxn modelId="{DC38837A-A390-4A91-B4E1-9D4F65DFE9CE}" type="presOf" srcId="{6B7005E1-5265-4233-B8B7-AFEE477B1301}" destId="{43182EF2-D658-4B5C-A7C5-BC06D034F1BB}" srcOrd="1" destOrd="0" presId="urn:microsoft.com/office/officeart/2005/8/layout/vProcess5"/>
    <dgm:cxn modelId="{27C6F28A-2678-4744-81B7-1E02F5862318}" type="presOf" srcId="{043D18AC-CF0B-41EB-B13A-E74F1B0A0C3A}" destId="{36401BB1-69DC-461E-8C9B-D103DD0714A6}" srcOrd="0" destOrd="0" presId="urn:microsoft.com/office/officeart/2005/8/layout/vProcess5"/>
    <dgm:cxn modelId="{0F484194-D7B6-42F9-8CCB-7E60E82E910A}" type="presOf" srcId="{40B71176-797A-4A95-B9F3-2D50743EB7A4}" destId="{88EA63C4-0247-4895-BEA4-BA59C0890CC5}" srcOrd="1" destOrd="0" presId="urn:microsoft.com/office/officeart/2005/8/layout/vProcess5"/>
    <dgm:cxn modelId="{0CC3C5A4-5C3B-48ED-B0F0-48265057988F}" type="presOf" srcId="{98829600-40AB-4381-B0B0-15CC87A627DF}" destId="{E53F3AFD-FC0B-4B59-A320-7ED228FCEC6C}" srcOrd="0" destOrd="0" presId="urn:microsoft.com/office/officeart/2005/8/layout/vProcess5"/>
    <dgm:cxn modelId="{92B98BB4-706F-41F9-A16A-4D87ECB12458}" srcId="{98829600-40AB-4381-B0B0-15CC87A627DF}" destId="{6B7005E1-5265-4233-B8B7-AFEE477B1301}" srcOrd="1" destOrd="0" parTransId="{65F29918-C27C-4243-B831-BAA30291FB5C}" sibTransId="{10BA02D1-451E-49A0-B9AC-FEC526FBDADE}"/>
    <dgm:cxn modelId="{6B1A36C0-734F-45DB-ADBC-8FB40926E58B}" type="presOf" srcId="{40B71176-797A-4A95-B9F3-2D50743EB7A4}" destId="{9DDD97EA-4430-4234-B0C5-CACED7D8D093}" srcOrd="0" destOrd="0" presId="urn:microsoft.com/office/officeart/2005/8/layout/vProcess5"/>
    <dgm:cxn modelId="{3F6A95DF-7820-411C-B0C7-3B22294E4142}" type="presOf" srcId="{40702792-2E1A-48ED-BC81-783BC58D76F8}" destId="{AA3A715C-7EF4-4273-AB01-10E7AFF8FB5F}" srcOrd="0" destOrd="0" presId="urn:microsoft.com/office/officeart/2005/8/layout/vProcess5"/>
    <dgm:cxn modelId="{B2186685-5297-4B26-8634-9BAAAA83A74F}" type="presParOf" srcId="{E53F3AFD-FC0B-4B59-A320-7ED228FCEC6C}" destId="{7263E14B-15F8-4215-85B6-B514BF8246CE}" srcOrd="0" destOrd="0" presId="urn:microsoft.com/office/officeart/2005/8/layout/vProcess5"/>
    <dgm:cxn modelId="{72F5D1C0-EFC2-4691-8DC9-072F61C3E645}" type="presParOf" srcId="{E53F3AFD-FC0B-4B59-A320-7ED228FCEC6C}" destId="{AA3A715C-7EF4-4273-AB01-10E7AFF8FB5F}" srcOrd="1" destOrd="0" presId="urn:microsoft.com/office/officeart/2005/8/layout/vProcess5"/>
    <dgm:cxn modelId="{A870F6AC-C2C3-403F-A754-3A4EA7F55B0D}" type="presParOf" srcId="{E53F3AFD-FC0B-4B59-A320-7ED228FCEC6C}" destId="{0E527CC4-1D6D-4B9A-B40D-D2EA10FEBB5F}" srcOrd="2" destOrd="0" presId="urn:microsoft.com/office/officeart/2005/8/layout/vProcess5"/>
    <dgm:cxn modelId="{41B632BD-F3BE-4A85-A734-1BC3122528BC}" type="presParOf" srcId="{E53F3AFD-FC0B-4B59-A320-7ED228FCEC6C}" destId="{9DDD97EA-4430-4234-B0C5-CACED7D8D093}" srcOrd="3" destOrd="0" presId="urn:microsoft.com/office/officeart/2005/8/layout/vProcess5"/>
    <dgm:cxn modelId="{D0FA9511-55BA-4C4A-89AE-793AAC7BD1EF}" type="presParOf" srcId="{E53F3AFD-FC0B-4B59-A320-7ED228FCEC6C}" destId="{36401BB1-69DC-461E-8C9B-D103DD0714A6}" srcOrd="4" destOrd="0" presId="urn:microsoft.com/office/officeart/2005/8/layout/vProcess5"/>
    <dgm:cxn modelId="{EC9146D0-6655-4244-880F-34CE910CDEC9}" type="presParOf" srcId="{E53F3AFD-FC0B-4B59-A320-7ED228FCEC6C}" destId="{057B0050-2E6F-418C-8799-1EF91EDC8952}" srcOrd="5" destOrd="0" presId="urn:microsoft.com/office/officeart/2005/8/layout/vProcess5"/>
    <dgm:cxn modelId="{3DAB5083-1408-446C-A433-23C129CDACF7}" type="presParOf" srcId="{E53F3AFD-FC0B-4B59-A320-7ED228FCEC6C}" destId="{E114CE48-E375-4774-A135-63016B054570}" srcOrd="6" destOrd="0" presId="urn:microsoft.com/office/officeart/2005/8/layout/vProcess5"/>
    <dgm:cxn modelId="{48353CD4-9F6F-47C6-88EC-01F6A58B6206}" type="presParOf" srcId="{E53F3AFD-FC0B-4B59-A320-7ED228FCEC6C}" destId="{43182EF2-D658-4B5C-A7C5-BC06D034F1BB}" srcOrd="7" destOrd="0" presId="urn:microsoft.com/office/officeart/2005/8/layout/vProcess5"/>
    <dgm:cxn modelId="{C3F8113D-FDF7-46DD-943A-EA1EB05EE31B}" type="presParOf" srcId="{E53F3AFD-FC0B-4B59-A320-7ED228FCEC6C}" destId="{88EA63C4-0247-4895-BEA4-BA59C0890CC5}" srcOrd="8" destOrd="0" presId="urn:microsoft.com/office/officeart/2005/8/layout/vProcess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4192A35-45DF-4894-A903-74ECBD265637}"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771032C9-B0A7-4C13-AE68-CAEFD9D03097}">
      <dgm:prSet/>
      <dgm:spPr/>
      <dgm:t>
        <a:bodyPr/>
        <a:lstStyle/>
        <a:p>
          <a:r>
            <a:rPr lang="de-AT" dirty="0"/>
            <a:t>Mangelnde Barrierefreiheit in Lehrveranstaltungen und Räumen </a:t>
          </a:r>
          <a:endParaRPr lang="en-US" dirty="0"/>
        </a:p>
      </dgm:t>
    </dgm:pt>
    <dgm:pt modelId="{D9E1B2C0-8AC1-4AB5-91B9-CF75DEA89492}" type="parTrans" cxnId="{7426B4B3-AFA0-4E4C-8085-DCAADF00312A}">
      <dgm:prSet/>
      <dgm:spPr/>
      <dgm:t>
        <a:bodyPr/>
        <a:lstStyle/>
        <a:p>
          <a:endParaRPr lang="en-US"/>
        </a:p>
      </dgm:t>
    </dgm:pt>
    <dgm:pt modelId="{BCE154BE-7BD8-47A5-BC3B-EF19FF9F32DF}" type="sibTrans" cxnId="{7426B4B3-AFA0-4E4C-8085-DCAADF00312A}">
      <dgm:prSet/>
      <dgm:spPr/>
      <dgm:t>
        <a:bodyPr/>
        <a:lstStyle/>
        <a:p>
          <a:endParaRPr lang="en-US"/>
        </a:p>
      </dgm:t>
    </dgm:pt>
    <dgm:pt modelId="{ECF28EDD-8574-471A-88D2-4EC2BE96A166}">
      <dgm:prSet/>
      <dgm:spPr/>
      <dgm:t>
        <a:bodyPr/>
        <a:lstStyle/>
        <a:p>
          <a:r>
            <a:rPr lang="de-AT"/>
            <a:t>Fehlende Unterstützung bei der Kommunikation </a:t>
          </a:r>
          <a:endParaRPr lang="en-US"/>
        </a:p>
      </dgm:t>
    </dgm:pt>
    <dgm:pt modelId="{B3F531F2-0B68-4ACD-8B60-1146EDC3FF28}" type="parTrans" cxnId="{27A84270-80EE-45F7-AEB0-3823876A27C4}">
      <dgm:prSet/>
      <dgm:spPr/>
      <dgm:t>
        <a:bodyPr/>
        <a:lstStyle/>
        <a:p>
          <a:endParaRPr lang="en-US"/>
        </a:p>
      </dgm:t>
    </dgm:pt>
    <dgm:pt modelId="{825376FF-1BD6-4F65-A66C-EF1D3F5DA0A7}" type="sibTrans" cxnId="{27A84270-80EE-45F7-AEB0-3823876A27C4}">
      <dgm:prSet/>
      <dgm:spPr/>
      <dgm:t>
        <a:bodyPr/>
        <a:lstStyle/>
        <a:p>
          <a:endParaRPr lang="en-US"/>
        </a:p>
      </dgm:t>
    </dgm:pt>
    <dgm:pt modelId="{07F7B184-E510-43AA-8A21-BE87617345A2}">
      <dgm:prSet/>
      <dgm:spPr/>
      <dgm:t>
        <a:bodyPr/>
        <a:lstStyle/>
        <a:p>
          <a:r>
            <a:rPr lang="de-AT"/>
            <a:t>Unzureichende Sensibilisierung des Personals </a:t>
          </a:r>
          <a:endParaRPr lang="en-US"/>
        </a:p>
      </dgm:t>
    </dgm:pt>
    <dgm:pt modelId="{747FD32C-F661-4973-9A07-1DDBA5B12477}" type="parTrans" cxnId="{4C05EB20-78CC-4B43-8428-EC2001CC4817}">
      <dgm:prSet/>
      <dgm:spPr/>
      <dgm:t>
        <a:bodyPr/>
        <a:lstStyle/>
        <a:p>
          <a:endParaRPr lang="en-US"/>
        </a:p>
      </dgm:t>
    </dgm:pt>
    <dgm:pt modelId="{C7F5F823-AC0D-4FCA-A856-DE838DB09B38}" type="sibTrans" cxnId="{4C05EB20-78CC-4B43-8428-EC2001CC4817}">
      <dgm:prSet/>
      <dgm:spPr/>
      <dgm:t>
        <a:bodyPr/>
        <a:lstStyle/>
        <a:p>
          <a:endParaRPr lang="en-US"/>
        </a:p>
      </dgm:t>
    </dgm:pt>
    <dgm:pt modelId="{51CA3072-F234-4F8D-9FAB-9C25C968FCB5}">
      <dgm:prSet/>
      <dgm:spPr/>
      <dgm:t>
        <a:bodyPr/>
        <a:lstStyle/>
        <a:p>
          <a:r>
            <a:rPr lang="de-AT" dirty="0"/>
            <a:t>Unklare Zuständigkeiten und finanzielle Engpässe</a:t>
          </a:r>
          <a:endParaRPr lang="en-US" dirty="0"/>
        </a:p>
      </dgm:t>
    </dgm:pt>
    <dgm:pt modelId="{3CEC5F72-9B4D-4073-8883-4BB7C6419C47}" type="parTrans" cxnId="{13F7FE33-830A-4EC1-B6C1-988595B9DF8E}">
      <dgm:prSet/>
      <dgm:spPr/>
      <dgm:t>
        <a:bodyPr/>
        <a:lstStyle/>
        <a:p>
          <a:endParaRPr lang="en-US"/>
        </a:p>
      </dgm:t>
    </dgm:pt>
    <dgm:pt modelId="{7A1D38D9-8B6E-49C0-BF8F-FE97CCC82039}" type="sibTrans" cxnId="{13F7FE33-830A-4EC1-B6C1-988595B9DF8E}">
      <dgm:prSet/>
      <dgm:spPr/>
      <dgm:t>
        <a:bodyPr/>
        <a:lstStyle/>
        <a:p>
          <a:endParaRPr lang="en-US"/>
        </a:p>
      </dgm:t>
    </dgm:pt>
    <dgm:pt modelId="{E4E6EF7C-E337-41CC-9D3F-B7E05B55A477}" type="pres">
      <dgm:prSet presAssocID="{34192A35-45DF-4894-A903-74ECBD265637}" presName="hierChild1" presStyleCnt="0">
        <dgm:presLayoutVars>
          <dgm:chPref val="1"/>
          <dgm:dir/>
          <dgm:animOne val="branch"/>
          <dgm:animLvl val="lvl"/>
          <dgm:resizeHandles/>
        </dgm:presLayoutVars>
      </dgm:prSet>
      <dgm:spPr/>
    </dgm:pt>
    <dgm:pt modelId="{A1A87786-B2E8-45DC-B879-15BCC99D8ABD}" type="pres">
      <dgm:prSet presAssocID="{771032C9-B0A7-4C13-AE68-CAEFD9D03097}" presName="hierRoot1" presStyleCnt="0"/>
      <dgm:spPr/>
    </dgm:pt>
    <dgm:pt modelId="{CEAD6A97-A593-47E7-B647-846C879CE83B}" type="pres">
      <dgm:prSet presAssocID="{771032C9-B0A7-4C13-AE68-CAEFD9D03097}" presName="composite" presStyleCnt="0"/>
      <dgm:spPr/>
    </dgm:pt>
    <dgm:pt modelId="{AAA1D026-8B27-4D19-9346-F77009409AB7}" type="pres">
      <dgm:prSet presAssocID="{771032C9-B0A7-4C13-AE68-CAEFD9D03097}" presName="background" presStyleLbl="node0" presStyleIdx="0" presStyleCnt="4"/>
      <dgm:spPr/>
    </dgm:pt>
    <dgm:pt modelId="{B5D1A27D-645B-4F4D-9F9D-3B81292B3D4A}" type="pres">
      <dgm:prSet presAssocID="{771032C9-B0A7-4C13-AE68-CAEFD9D03097}" presName="text" presStyleLbl="fgAcc0" presStyleIdx="0" presStyleCnt="4" custLinFactNeighborX="-2714" custLinFactNeighborY="-2371">
        <dgm:presLayoutVars>
          <dgm:chPref val="3"/>
        </dgm:presLayoutVars>
      </dgm:prSet>
      <dgm:spPr/>
    </dgm:pt>
    <dgm:pt modelId="{6F739D67-F4C9-4290-8D43-91DAE0BA3520}" type="pres">
      <dgm:prSet presAssocID="{771032C9-B0A7-4C13-AE68-CAEFD9D03097}" presName="hierChild2" presStyleCnt="0"/>
      <dgm:spPr/>
    </dgm:pt>
    <dgm:pt modelId="{7066DAB5-B04C-423C-9860-5D8F94EBD69C}" type="pres">
      <dgm:prSet presAssocID="{ECF28EDD-8574-471A-88D2-4EC2BE96A166}" presName="hierRoot1" presStyleCnt="0"/>
      <dgm:spPr/>
    </dgm:pt>
    <dgm:pt modelId="{F2277826-7BB0-4CB7-B367-82E6A427EBBF}" type="pres">
      <dgm:prSet presAssocID="{ECF28EDD-8574-471A-88D2-4EC2BE96A166}" presName="composite" presStyleCnt="0"/>
      <dgm:spPr/>
    </dgm:pt>
    <dgm:pt modelId="{5AFD5EBB-C371-45D2-B558-D047BFF5D853}" type="pres">
      <dgm:prSet presAssocID="{ECF28EDD-8574-471A-88D2-4EC2BE96A166}" presName="background" presStyleLbl="node0" presStyleIdx="1" presStyleCnt="4"/>
      <dgm:spPr/>
    </dgm:pt>
    <dgm:pt modelId="{8FEDCAC3-8322-473E-8537-76E0F609BE76}" type="pres">
      <dgm:prSet presAssocID="{ECF28EDD-8574-471A-88D2-4EC2BE96A166}" presName="text" presStyleLbl="fgAcc0" presStyleIdx="1" presStyleCnt="4">
        <dgm:presLayoutVars>
          <dgm:chPref val="3"/>
        </dgm:presLayoutVars>
      </dgm:prSet>
      <dgm:spPr/>
    </dgm:pt>
    <dgm:pt modelId="{15896544-5E0F-4FA6-B5D7-A9AA5447D3AD}" type="pres">
      <dgm:prSet presAssocID="{ECF28EDD-8574-471A-88D2-4EC2BE96A166}" presName="hierChild2" presStyleCnt="0"/>
      <dgm:spPr/>
    </dgm:pt>
    <dgm:pt modelId="{65F4C3AB-49FE-4430-B6C2-B2CB69A9EC49}" type="pres">
      <dgm:prSet presAssocID="{07F7B184-E510-43AA-8A21-BE87617345A2}" presName="hierRoot1" presStyleCnt="0"/>
      <dgm:spPr/>
    </dgm:pt>
    <dgm:pt modelId="{EAD392DC-7916-444E-A307-23D657259A19}" type="pres">
      <dgm:prSet presAssocID="{07F7B184-E510-43AA-8A21-BE87617345A2}" presName="composite" presStyleCnt="0"/>
      <dgm:spPr/>
    </dgm:pt>
    <dgm:pt modelId="{C130F0BF-85A7-4029-9E17-6BB660ED1E59}" type="pres">
      <dgm:prSet presAssocID="{07F7B184-E510-43AA-8A21-BE87617345A2}" presName="background" presStyleLbl="node0" presStyleIdx="2" presStyleCnt="4"/>
      <dgm:spPr/>
    </dgm:pt>
    <dgm:pt modelId="{D9F51DA7-3172-4BC2-8D8A-56752610D7CD}" type="pres">
      <dgm:prSet presAssocID="{07F7B184-E510-43AA-8A21-BE87617345A2}" presName="text" presStyleLbl="fgAcc0" presStyleIdx="2" presStyleCnt="4">
        <dgm:presLayoutVars>
          <dgm:chPref val="3"/>
        </dgm:presLayoutVars>
      </dgm:prSet>
      <dgm:spPr/>
    </dgm:pt>
    <dgm:pt modelId="{26A19EAC-E1E9-4955-ACA4-0197453A5CC9}" type="pres">
      <dgm:prSet presAssocID="{07F7B184-E510-43AA-8A21-BE87617345A2}" presName="hierChild2" presStyleCnt="0"/>
      <dgm:spPr/>
    </dgm:pt>
    <dgm:pt modelId="{67718262-0EE7-4BDE-8C97-82BA6E6DE5AF}" type="pres">
      <dgm:prSet presAssocID="{51CA3072-F234-4F8D-9FAB-9C25C968FCB5}" presName="hierRoot1" presStyleCnt="0"/>
      <dgm:spPr/>
    </dgm:pt>
    <dgm:pt modelId="{3EF217FC-D51C-4347-92C8-130F6D082805}" type="pres">
      <dgm:prSet presAssocID="{51CA3072-F234-4F8D-9FAB-9C25C968FCB5}" presName="composite" presStyleCnt="0"/>
      <dgm:spPr/>
    </dgm:pt>
    <dgm:pt modelId="{D144599A-E585-4F22-B1AC-6BE3717854B8}" type="pres">
      <dgm:prSet presAssocID="{51CA3072-F234-4F8D-9FAB-9C25C968FCB5}" presName="background" presStyleLbl="node0" presStyleIdx="3" presStyleCnt="4"/>
      <dgm:spPr/>
    </dgm:pt>
    <dgm:pt modelId="{12FEEEB5-EBCE-46FD-A4B6-991A191F1816}" type="pres">
      <dgm:prSet presAssocID="{51CA3072-F234-4F8D-9FAB-9C25C968FCB5}" presName="text" presStyleLbl="fgAcc0" presStyleIdx="3" presStyleCnt="4">
        <dgm:presLayoutVars>
          <dgm:chPref val="3"/>
        </dgm:presLayoutVars>
      </dgm:prSet>
      <dgm:spPr/>
    </dgm:pt>
    <dgm:pt modelId="{7F77D1CA-8D29-41F1-B971-A8F59284AC81}" type="pres">
      <dgm:prSet presAssocID="{51CA3072-F234-4F8D-9FAB-9C25C968FCB5}" presName="hierChild2" presStyleCnt="0"/>
      <dgm:spPr/>
    </dgm:pt>
  </dgm:ptLst>
  <dgm:cxnLst>
    <dgm:cxn modelId="{58E6BA09-06B9-4874-A4C1-C4C1F13B8CB8}" type="presOf" srcId="{07F7B184-E510-43AA-8A21-BE87617345A2}" destId="{D9F51DA7-3172-4BC2-8D8A-56752610D7CD}" srcOrd="0" destOrd="0" presId="urn:microsoft.com/office/officeart/2005/8/layout/hierarchy1"/>
    <dgm:cxn modelId="{4C05EB20-78CC-4B43-8428-EC2001CC4817}" srcId="{34192A35-45DF-4894-A903-74ECBD265637}" destId="{07F7B184-E510-43AA-8A21-BE87617345A2}" srcOrd="2" destOrd="0" parTransId="{747FD32C-F661-4973-9A07-1DDBA5B12477}" sibTransId="{C7F5F823-AC0D-4FCA-A856-DE838DB09B38}"/>
    <dgm:cxn modelId="{FC824725-3A5A-4A5C-90DD-11810D4DCED6}" type="presOf" srcId="{ECF28EDD-8574-471A-88D2-4EC2BE96A166}" destId="{8FEDCAC3-8322-473E-8537-76E0F609BE76}" srcOrd="0" destOrd="0" presId="urn:microsoft.com/office/officeart/2005/8/layout/hierarchy1"/>
    <dgm:cxn modelId="{13F7FE33-830A-4EC1-B6C1-988595B9DF8E}" srcId="{34192A35-45DF-4894-A903-74ECBD265637}" destId="{51CA3072-F234-4F8D-9FAB-9C25C968FCB5}" srcOrd="3" destOrd="0" parTransId="{3CEC5F72-9B4D-4073-8883-4BB7C6419C47}" sibTransId="{7A1D38D9-8B6E-49C0-BF8F-FE97CCC82039}"/>
    <dgm:cxn modelId="{3D7B485D-ED04-46E7-A905-42C8EA9ADCA1}" type="presOf" srcId="{51CA3072-F234-4F8D-9FAB-9C25C968FCB5}" destId="{12FEEEB5-EBCE-46FD-A4B6-991A191F1816}" srcOrd="0" destOrd="0" presId="urn:microsoft.com/office/officeart/2005/8/layout/hierarchy1"/>
    <dgm:cxn modelId="{27A84270-80EE-45F7-AEB0-3823876A27C4}" srcId="{34192A35-45DF-4894-A903-74ECBD265637}" destId="{ECF28EDD-8574-471A-88D2-4EC2BE96A166}" srcOrd="1" destOrd="0" parTransId="{B3F531F2-0B68-4ACD-8B60-1146EDC3FF28}" sibTransId="{825376FF-1BD6-4F65-A66C-EF1D3F5DA0A7}"/>
    <dgm:cxn modelId="{7426B4B3-AFA0-4E4C-8085-DCAADF00312A}" srcId="{34192A35-45DF-4894-A903-74ECBD265637}" destId="{771032C9-B0A7-4C13-AE68-CAEFD9D03097}" srcOrd="0" destOrd="0" parTransId="{D9E1B2C0-8AC1-4AB5-91B9-CF75DEA89492}" sibTransId="{BCE154BE-7BD8-47A5-BC3B-EF19FF9F32DF}"/>
    <dgm:cxn modelId="{F68E77BC-C05C-4223-97DC-4B7D01762F8B}" type="presOf" srcId="{34192A35-45DF-4894-A903-74ECBD265637}" destId="{E4E6EF7C-E337-41CC-9D3F-B7E05B55A477}" srcOrd="0" destOrd="0" presId="urn:microsoft.com/office/officeart/2005/8/layout/hierarchy1"/>
    <dgm:cxn modelId="{7FCBD7E2-3BF5-4CB2-B6FC-2B96876A992C}" type="presOf" srcId="{771032C9-B0A7-4C13-AE68-CAEFD9D03097}" destId="{B5D1A27D-645B-4F4D-9F9D-3B81292B3D4A}" srcOrd="0" destOrd="0" presId="urn:microsoft.com/office/officeart/2005/8/layout/hierarchy1"/>
    <dgm:cxn modelId="{AB6C4D30-87AB-4E14-A2EF-8380D682721C}" type="presParOf" srcId="{E4E6EF7C-E337-41CC-9D3F-B7E05B55A477}" destId="{A1A87786-B2E8-45DC-B879-15BCC99D8ABD}" srcOrd="0" destOrd="0" presId="urn:microsoft.com/office/officeart/2005/8/layout/hierarchy1"/>
    <dgm:cxn modelId="{1E1D2D5D-963C-4ACE-8818-CD4BF05842DD}" type="presParOf" srcId="{A1A87786-B2E8-45DC-B879-15BCC99D8ABD}" destId="{CEAD6A97-A593-47E7-B647-846C879CE83B}" srcOrd="0" destOrd="0" presId="urn:microsoft.com/office/officeart/2005/8/layout/hierarchy1"/>
    <dgm:cxn modelId="{E49FA20C-952A-4FF1-AAFD-EDB938D961AA}" type="presParOf" srcId="{CEAD6A97-A593-47E7-B647-846C879CE83B}" destId="{AAA1D026-8B27-4D19-9346-F77009409AB7}" srcOrd="0" destOrd="0" presId="urn:microsoft.com/office/officeart/2005/8/layout/hierarchy1"/>
    <dgm:cxn modelId="{5B7894A1-872E-41EA-8EED-DA1B739CF262}" type="presParOf" srcId="{CEAD6A97-A593-47E7-B647-846C879CE83B}" destId="{B5D1A27D-645B-4F4D-9F9D-3B81292B3D4A}" srcOrd="1" destOrd="0" presId="urn:microsoft.com/office/officeart/2005/8/layout/hierarchy1"/>
    <dgm:cxn modelId="{2F342242-1622-4172-870E-A14A47E2367E}" type="presParOf" srcId="{A1A87786-B2E8-45DC-B879-15BCC99D8ABD}" destId="{6F739D67-F4C9-4290-8D43-91DAE0BA3520}" srcOrd="1" destOrd="0" presId="urn:microsoft.com/office/officeart/2005/8/layout/hierarchy1"/>
    <dgm:cxn modelId="{CC11DB3A-EB4A-4F4F-B914-5FAA93CFCDA6}" type="presParOf" srcId="{E4E6EF7C-E337-41CC-9D3F-B7E05B55A477}" destId="{7066DAB5-B04C-423C-9860-5D8F94EBD69C}" srcOrd="1" destOrd="0" presId="urn:microsoft.com/office/officeart/2005/8/layout/hierarchy1"/>
    <dgm:cxn modelId="{9730CAA6-A95C-477A-8551-6C02B34945C9}" type="presParOf" srcId="{7066DAB5-B04C-423C-9860-5D8F94EBD69C}" destId="{F2277826-7BB0-4CB7-B367-82E6A427EBBF}" srcOrd="0" destOrd="0" presId="urn:microsoft.com/office/officeart/2005/8/layout/hierarchy1"/>
    <dgm:cxn modelId="{977F6209-0028-4825-9BFB-2EF9D481CC53}" type="presParOf" srcId="{F2277826-7BB0-4CB7-B367-82E6A427EBBF}" destId="{5AFD5EBB-C371-45D2-B558-D047BFF5D853}" srcOrd="0" destOrd="0" presId="urn:microsoft.com/office/officeart/2005/8/layout/hierarchy1"/>
    <dgm:cxn modelId="{564D3749-A54C-4183-8780-9C008A53F7E3}" type="presParOf" srcId="{F2277826-7BB0-4CB7-B367-82E6A427EBBF}" destId="{8FEDCAC3-8322-473E-8537-76E0F609BE76}" srcOrd="1" destOrd="0" presId="urn:microsoft.com/office/officeart/2005/8/layout/hierarchy1"/>
    <dgm:cxn modelId="{8C6786C5-A210-40B8-89B8-ABEB28BF3AEB}" type="presParOf" srcId="{7066DAB5-B04C-423C-9860-5D8F94EBD69C}" destId="{15896544-5E0F-4FA6-B5D7-A9AA5447D3AD}" srcOrd="1" destOrd="0" presId="urn:microsoft.com/office/officeart/2005/8/layout/hierarchy1"/>
    <dgm:cxn modelId="{F943FD8C-911C-4C4C-A29E-62BB8CD80742}" type="presParOf" srcId="{E4E6EF7C-E337-41CC-9D3F-B7E05B55A477}" destId="{65F4C3AB-49FE-4430-B6C2-B2CB69A9EC49}" srcOrd="2" destOrd="0" presId="urn:microsoft.com/office/officeart/2005/8/layout/hierarchy1"/>
    <dgm:cxn modelId="{9C68F6FB-08DD-41C5-A7BE-27516145644E}" type="presParOf" srcId="{65F4C3AB-49FE-4430-B6C2-B2CB69A9EC49}" destId="{EAD392DC-7916-444E-A307-23D657259A19}" srcOrd="0" destOrd="0" presId="urn:microsoft.com/office/officeart/2005/8/layout/hierarchy1"/>
    <dgm:cxn modelId="{65AD791C-D993-453A-BC5B-E29EADF1CBBA}" type="presParOf" srcId="{EAD392DC-7916-444E-A307-23D657259A19}" destId="{C130F0BF-85A7-4029-9E17-6BB660ED1E59}" srcOrd="0" destOrd="0" presId="urn:microsoft.com/office/officeart/2005/8/layout/hierarchy1"/>
    <dgm:cxn modelId="{FA826AA5-29BB-4467-8DA0-29F0A0E1D7AC}" type="presParOf" srcId="{EAD392DC-7916-444E-A307-23D657259A19}" destId="{D9F51DA7-3172-4BC2-8D8A-56752610D7CD}" srcOrd="1" destOrd="0" presId="urn:microsoft.com/office/officeart/2005/8/layout/hierarchy1"/>
    <dgm:cxn modelId="{7BA44281-58A3-4AAA-8A4F-48DFFA6C64EC}" type="presParOf" srcId="{65F4C3AB-49FE-4430-B6C2-B2CB69A9EC49}" destId="{26A19EAC-E1E9-4955-ACA4-0197453A5CC9}" srcOrd="1" destOrd="0" presId="urn:microsoft.com/office/officeart/2005/8/layout/hierarchy1"/>
    <dgm:cxn modelId="{9091B996-F022-4099-A209-7BB4B4CF9989}" type="presParOf" srcId="{E4E6EF7C-E337-41CC-9D3F-B7E05B55A477}" destId="{67718262-0EE7-4BDE-8C97-82BA6E6DE5AF}" srcOrd="3" destOrd="0" presId="urn:microsoft.com/office/officeart/2005/8/layout/hierarchy1"/>
    <dgm:cxn modelId="{123C7560-5FD9-48C5-B168-46A197787361}" type="presParOf" srcId="{67718262-0EE7-4BDE-8C97-82BA6E6DE5AF}" destId="{3EF217FC-D51C-4347-92C8-130F6D082805}" srcOrd="0" destOrd="0" presId="urn:microsoft.com/office/officeart/2005/8/layout/hierarchy1"/>
    <dgm:cxn modelId="{A7ADCC8D-CF71-4E0E-AF0A-684FED8D8F94}" type="presParOf" srcId="{3EF217FC-D51C-4347-92C8-130F6D082805}" destId="{D144599A-E585-4F22-B1AC-6BE3717854B8}" srcOrd="0" destOrd="0" presId="urn:microsoft.com/office/officeart/2005/8/layout/hierarchy1"/>
    <dgm:cxn modelId="{F2E068A7-0D43-467F-B5E5-5BCAE39C0249}" type="presParOf" srcId="{3EF217FC-D51C-4347-92C8-130F6D082805}" destId="{12FEEEB5-EBCE-46FD-A4B6-991A191F1816}" srcOrd="1" destOrd="0" presId="urn:microsoft.com/office/officeart/2005/8/layout/hierarchy1"/>
    <dgm:cxn modelId="{A3E6D0ED-EB33-4066-904B-1EC1A93D9594}" type="presParOf" srcId="{67718262-0EE7-4BDE-8C97-82BA6E6DE5AF}" destId="{7F77D1CA-8D29-41F1-B971-A8F59284AC81}" srcOrd="1" destOrd="0" presId="urn:microsoft.com/office/officeart/2005/8/layout/hierarchy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8BBD50C-3661-41C2-8462-CB4C6EBC8B04}" type="doc">
      <dgm:prSet loTypeId="urn:microsoft.com/office/officeart/2005/8/layout/vProcess5" loCatId="process" qsTypeId="urn:microsoft.com/office/officeart/2005/8/quickstyle/simple1" qsCatId="simple" csTypeId="urn:microsoft.com/office/officeart/2005/8/colors/colorful4" csCatId="colorful" phldr="1"/>
      <dgm:spPr/>
      <dgm:t>
        <a:bodyPr/>
        <a:lstStyle/>
        <a:p>
          <a:endParaRPr lang="en-US"/>
        </a:p>
      </dgm:t>
    </dgm:pt>
    <dgm:pt modelId="{27B779D9-647E-4507-B574-6AA00748AC5F}">
      <dgm:prSet/>
      <dgm:spPr/>
      <dgm:t>
        <a:bodyPr/>
        <a:lstStyle/>
        <a:p>
          <a:r>
            <a:rPr lang="de-AT" b="0" i="0" dirty="0"/>
            <a:t>Gebärdensprachdolmetscher*innen in den Lehrveranstaltungen</a:t>
          </a:r>
          <a:endParaRPr lang="en-US" dirty="0"/>
        </a:p>
      </dgm:t>
    </dgm:pt>
    <dgm:pt modelId="{9689DE0D-3659-42EB-80C8-F3990B491F18}" type="parTrans" cxnId="{6A2D6E75-3CD6-401A-920D-786A3B2A2932}">
      <dgm:prSet/>
      <dgm:spPr/>
      <dgm:t>
        <a:bodyPr/>
        <a:lstStyle/>
        <a:p>
          <a:endParaRPr lang="en-US"/>
        </a:p>
      </dgm:t>
    </dgm:pt>
    <dgm:pt modelId="{B2DC5465-4AE3-4144-9007-F2F23A41E940}" type="sibTrans" cxnId="{6A2D6E75-3CD6-401A-920D-786A3B2A2932}">
      <dgm:prSet/>
      <dgm:spPr/>
      <dgm:t>
        <a:bodyPr/>
        <a:lstStyle/>
        <a:p>
          <a:endParaRPr lang="en-US"/>
        </a:p>
      </dgm:t>
    </dgm:pt>
    <dgm:pt modelId="{79F70085-C757-4C6C-88DF-40F2257E5D58}">
      <dgm:prSet/>
      <dgm:spPr/>
      <dgm:t>
        <a:bodyPr/>
        <a:lstStyle/>
        <a:p>
          <a:r>
            <a:rPr lang="de-AT" b="0" i="0" dirty="0"/>
            <a:t>Assistierende Technologie, Apps, Untertitel …</a:t>
          </a:r>
        </a:p>
      </dgm:t>
    </dgm:pt>
    <dgm:pt modelId="{3F5F04E9-EE94-434C-96A8-8B2127245F06}" type="parTrans" cxnId="{2E230C2C-1C14-4E34-B339-3A6BBC11D371}">
      <dgm:prSet/>
      <dgm:spPr/>
      <dgm:t>
        <a:bodyPr/>
        <a:lstStyle/>
        <a:p>
          <a:endParaRPr lang="en-US"/>
        </a:p>
      </dgm:t>
    </dgm:pt>
    <dgm:pt modelId="{576E15E6-16C7-4DA6-9CE3-D7DFA27F5DDA}" type="sibTrans" cxnId="{2E230C2C-1C14-4E34-B339-3A6BBC11D371}">
      <dgm:prSet/>
      <dgm:spPr/>
      <dgm:t>
        <a:bodyPr/>
        <a:lstStyle/>
        <a:p>
          <a:endParaRPr lang="en-US"/>
        </a:p>
      </dgm:t>
    </dgm:pt>
    <dgm:pt modelId="{224A098D-7F77-4C63-8FAB-816B0F1E75D6}">
      <dgm:prSet/>
      <dgm:spPr/>
      <dgm:t>
        <a:bodyPr/>
        <a:lstStyle/>
        <a:p>
          <a:r>
            <a:rPr lang="de-DE" b="0" i="0" dirty="0"/>
            <a:t>Barrierefreie Lernmaterialien, Tutoren für Mitschriften </a:t>
          </a:r>
          <a:endParaRPr lang="en-US" dirty="0"/>
        </a:p>
      </dgm:t>
    </dgm:pt>
    <dgm:pt modelId="{0AC611F3-D825-4296-BEFD-FA56957932A5}" type="parTrans" cxnId="{F179710D-1FE2-41BB-8082-F2DACEBCB444}">
      <dgm:prSet/>
      <dgm:spPr/>
      <dgm:t>
        <a:bodyPr/>
        <a:lstStyle/>
        <a:p>
          <a:endParaRPr lang="en-US"/>
        </a:p>
      </dgm:t>
    </dgm:pt>
    <dgm:pt modelId="{02B2364D-17DE-4C2A-947F-11D3364615A3}" type="sibTrans" cxnId="{F179710D-1FE2-41BB-8082-F2DACEBCB444}">
      <dgm:prSet/>
      <dgm:spPr/>
      <dgm:t>
        <a:bodyPr/>
        <a:lstStyle/>
        <a:p>
          <a:endParaRPr lang="en-US"/>
        </a:p>
      </dgm:t>
    </dgm:pt>
    <dgm:pt modelId="{CDA49460-050A-4F96-A21B-2B18333D16B5}" type="pres">
      <dgm:prSet presAssocID="{78BBD50C-3661-41C2-8462-CB4C6EBC8B04}" presName="outerComposite" presStyleCnt="0">
        <dgm:presLayoutVars>
          <dgm:chMax val="5"/>
          <dgm:dir/>
          <dgm:resizeHandles val="exact"/>
        </dgm:presLayoutVars>
      </dgm:prSet>
      <dgm:spPr/>
    </dgm:pt>
    <dgm:pt modelId="{EFDF9517-89B7-404C-A770-404D410AC726}" type="pres">
      <dgm:prSet presAssocID="{78BBD50C-3661-41C2-8462-CB4C6EBC8B04}" presName="dummyMaxCanvas" presStyleCnt="0">
        <dgm:presLayoutVars/>
      </dgm:prSet>
      <dgm:spPr/>
    </dgm:pt>
    <dgm:pt modelId="{01FF45C5-5713-45A6-A311-31C15DC04BAD}" type="pres">
      <dgm:prSet presAssocID="{78BBD50C-3661-41C2-8462-CB4C6EBC8B04}" presName="ThreeNodes_1" presStyleLbl="node1" presStyleIdx="0" presStyleCnt="3">
        <dgm:presLayoutVars>
          <dgm:bulletEnabled val="1"/>
        </dgm:presLayoutVars>
      </dgm:prSet>
      <dgm:spPr/>
    </dgm:pt>
    <dgm:pt modelId="{29B00939-E225-49B1-8795-C3DC8C901C88}" type="pres">
      <dgm:prSet presAssocID="{78BBD50C-3661-41C2-8462-CB4C6EBC8B04}" presName="ThreeNodes_2" presStyleLbl="node1" presStyleIdx="1" presStyleCnt="3">
        <dgm:presLayoutVars>
          <dgm:bulletEnabled val="1"/>
        </dgm:presLayoutVars>
      </dgm:prSet>
      <dgm:spPr/>
    </dgm:pt>
    <dgm:pt modelId="{869D1FF1-AE3A-4878-B545-E9FD9FFB8382}" type="pres">
      <dgm:prSet presAssocID="{78BBD50C-3661-41C2-8462-CB4C6EBC8B04}" presName="ThreeNodes_3" presStyleLbl="node1" presStyleIdx="2" presStyleCnt="3">
        <dgm:presLayoutVars>
          <dgm:bulletEnabled val="1"/>
        </dgm:presLayoutVars>
      </dgm:prSet>
      <dgm:spPr/>
    </dgm:pt>
    <dgm:pt modelId="{7BF2E38A-E595-4767-8CBE-F7A93F0C62F0}" type="pres">
      <dgm:prSet presAssocID="{78BBD50C-3661-41C2-8462-CB4C6EBC8B04}" presName="ThreeConn_1-2" presStyleLbl="fgAccFollowNode1" presStyleIdx="0" presStyleCnt="2">
        <dgm:presLayoutVars>
          <dgm:bulletEnabled val="1"/>
        </dgm:presLayoutVars>
      </dgm:prSet>
      <dgm:spPr/>
    </dgm:pt>
    <dgm:pt modelId="{4F39981D-9912-470D-98BC-622C6676084A}" type="pres">
      <dgm:prSet presAssocID="{78BBD50C-3661-41C2-8462-CB4C6EBC8B04}" presName="ThreeConn_2-3" presStyleLbl="fgAccFollowNode1" presStyleIdx="1" presStyleCnt="2">
        <dgm:presLayoutVars>
          <dgm:bulletEnabled val="1"/>
        </dgm:presLayoutVars>
      </dgm:prSet>
      <dgm:spPr/>
    </dgm:pt>
    <dgm:pt modelId="{045E6DDF-D92C-453D-BF2B-5CD6CD505D4E}" type="pres">
      <dgm:prSet presAssocID="{78BBD50C-3661-41C2-8462-CB4C6EBC8B04}" presName="ThreeNodes_1_text" presStyleLbl="node1" presStyleIdx="2" presStyleCnt="3">
        <dgm:presLayoutVars>
          <dgm:bulletEnabled val="1"/>
        </dgm:presLayoutVars>
      </dgm:prSet>
      <dgm:spPr/>
    </dgm:pt>
    <dgm:pt modelId="{F8CBC92C-FD81-4C9B-BF86-D893ACE13D8D}" type="pres">
      <dgm:prSet presAssocID="{78BBD50C-3661-41C2-8462-CB4C6EBC8B04}" presName="ThreeNodes_2_text" presStyleLbl="node1" presStyleIdx="2" presStyleCnt="3">
        <dgm:presLayoutVars>
          <dgm:bulletEnabled val="1"/>
        </dgm:presLayoutVars>
      </dgm:prSet>
      <dgm:spPr/>
    </dgm:pt>
    <dgm:pt modelId="{3CBA7667-8BDB-4672-98A7-F70A80E62BC5}" type="pres">
      <dgm:prSet presAssocID="{78BBD50C-3661-41C2-8462-CB4C6EBC8B04}" presName="ThreeNodes_3_text" presStyleLbl="node1" presStyleIdx="2" presStyleCnt="3">
        <dgm:presLayoutVars>
          <dgm:bulletEnabled val="1"/>
        </dgm:presLayoutVars>
      </dgm:prSet>
      <dgm:spPr/>
    </dgm:pt>
  </dgm:ptLst>
  <dgm:cxnLst>
    <dgm:cxn modelId="{29FFB300-31E4-45C6-A2CA-DC41F2E4FCE3}" type="presOf" srcId="{79F70085-C757-4C6C-88DF-40F2257E5D58}" destId="{F8CBC92C-FD81-4C9B-BF86-D893ACE13D8D}" srcOrd="1" destOrd="0" presId="urn:microsoft.com/office/officeart/2005/8/layout/vProcess5"/>
    <dgm:cxn modelId="{9993E802-133C-41DB-83A7-4CB17380C202}" type="presOf" srcId="{78BBD50C-3661-41C2-8462-CB4C6EBC8B04}" destId="{CDA49460-050A-4F96-A21B-2B18333D16B5}" srcOrd="0" destOrd="0" presId="urn:microsoft.com/office/officeart/2005/8/layout/vProcess5"/>
    <dgm:cxn modelId="{F179710D-1FE2-41BB-8082-F2DACEBCB444}" srcId="{78BBD50C-3661-41C2-8462-CB4C6EBC8B04}" destId="{224A098D-7F77-4C63-8FAB-816B0F1E75D6}" srcOrd="2" destOrd="0" parTransId="{0AC611F3-D825-4296-BEFD-FA56957932A5}" sibTransId="{02B2364D-17DE-4C2A-947F-11D3364615A3}"/>
    <dgm:cxn modelId="{B98C061D-4F19-4B6C-9DF2-9081BCB3EC5E}" type="presOf" srcId="{B2DC5465-4AE3-4144-9007-F2F23A41E940}" destId="{7BF2E38A-E595-4767-8CBE-F7A93F0C62F0}" srcOrd="0" destOrd="0" presId="urn:microsoft.com/office/officeart/2005/8/layout/vProcess5"/>
    <dgm:cxn modelId="{2E230C2C-1C14-4E34-B339-3A6BBC11D371}" srcId="{78BBD50C-3661-41C2-8462-CB4C6EBC8B04}" destId="{79F70085-C757-4C6C-88DF-40F2257E5D58}" srcOrd="1" destOrd="0" parTransId="{3F5F04E9-EE94-434C-96A8-8B2127245F06}" sibTransId="{576E15E6-16C7-4DA6-9CE3-D7DFA27F5DDA}"/>
    <dgm:cxn modelId="{63996A30-DADD-492A-A803-AB295CA067BD}" type="presOf" srcId="{79F70085-C757-4C6C-88DF-40F2257E5D58}" destId="{29B00939-E225-49B1-8795-C3DC8C901C88}" srcOrd="0" destOrd="0" presId="urn:microsoft.com/office/officeart/2005/8/layout/vProcess5"/>
    <dgm:cxn modelId="{B90CCB51-D612-443B-B29E-4BD9409904B0}" type="presOf" srcId="{27B779D9-647E-4507-B574-6AA00748AC5F}" destId="{045E6DDF-D92C-453D-BF2B-5CD6CD505D4E}" srcOrd="1" destOrd="0" presId="urn:microsoft.com/office/officeart/2005/8/layout/vProcess5"/>
    <dgm:cxn modelId="{6A2D6E75-3CD6-401A-920D-786A3B2A2932}" srcId="{78BBD50C-3661-41C2-8462-CB4C6EBC8B04}" destId="{27B779D9-647E-4507-B574-6AA00748AC5F}" srcOrd="0" destOrd="0" parTransId="{9689DE0D-3659-42EB-80C8-F3990B491F18}" sibTransId="{B2DC5465-4AE3-4144-9007-F2F23A41E940}"/>
    <dgm:cxn modelId="{E8D5C779-3C6D-4E29-B9D4-F2842E846AD9}" type="presOf" srcId="{576E15E6-16C7-4DA6-9CE3-D7DFA27F5DDA}" destId="{4F39981D-9912-470D-98BC-622C6676084A}" srcOrd="0" destOrd="0" presId="urn:microsoft.com/office/officeart/2005/8/layout/vProcess5"/>
    <dgm:cxn modelId="{8683A780-6CCD-4D0C-8D3D-2774A8300B27}" type="presOf" srcId="{224A098D-7F77-4C63-8FAB-816B0F1E75D6}" destId="{3CBA7667-8BDB-4672-98A7-F70A80E62BC5}" srcOrd="1" destOrd="0" presId="urn:microsoft.com/office/officeart/2005/8/layout/vProcess5"/>
    <dgm:cxn modelId="{791F7A8C-41F7-45CE-A247-BBFE651D1FBC}" type="presOf" srcId="{224A098D-7F77-4C63-8FAB-816B0F1E75D6}" destId="{869D1FF1-AE3A-4878-B545-E9FD9FFB8382}" srcOrd="0" destOrd="0" presId="urn:microsoft.com/office/officeart/2005/8/layout/vProcess5"/>
    <dgm:cxn modelId="{380073A4-949C-478A-886A-D487CD187955}" type="presOf" srcId="{27B779D9-647E-4507-B574-6AA00748AC5F}" destId="{01FF45C5-5713-45A6-A311-31C15DC04BAD}" srcOrd="0" destOrd="0" presId="urn:microsoft.com/office/officeart/2005/8/layout/vProcess5"/>
    <dgm:cxn modelId="{B00E89EC-C19C-49C7-9D81-3C5BEF238A79}" type="presParOf" srcId="{CDA49460-050A-4F96-A21B-2B18333D16B5}" destId="{EFDF9517-89B7-404C-A770-404D410AC726}" srcOrd="0" destOrd="0" presId="urn:microsoft.com/office/officeart/2005/8/layout/vProcess5"/>
    <dgm:cxn modelId="{CC8AC2D7-B754-4A71-B272-FC20287C2F1A}" type="presParOf" srcId="{CDA49460-050A-4F96-A21B-2B18333D16B5}" destId="{01FF45C5-5713-45A6-A311-31C15DC04BAD}" srcOrd="1" destOrd="0" presId="urn:microsoft.com/office/officeart/2005/8/layout/vProcess5"/>
    <dgm:cxn modelId="{B1E987C9-E34E-4DC1-B242-2F78FFA44193}" type="presParOf" srcId="{CDA49460-050A-4F96-A21B-2B18333D16B5}" destId="{29B00939-E225-49B1-8795-C3DC8C901C88}" srcOrd="2" destOrd="0" presId="urn:microsoft.com/office/officeart/2005/8/layout/vProcess5"/>
    <dgm:cxn modelId="{DFF3BDEF-E015-42CE-9EB0-DFC1A234560C}" type="presParOf" srcId="{CDA49460-050A-4F96-A21B-2B18333D16B5}" destId="{869D1FF1-AE3A-4878-B545-E9FD9FFB8382}" srcOrd="3" destOrd="0" presId="urn:microsoft.com/office/officeart/2005/8/layout/vProcess5"/>
    <dgm:cxn modelId="{EAF4A764-924A-4B45-8F4E-3539FBA22F15}" type="presParOf" srcId="{CDA49460-050A-4F96-A21B-2B18333D16B5}" destId="{7BF2E38A-E595-4767-8CBE-F7A93F0C62F0}" srcOrd="4" destOrd="0" presId="urn:microsoft.com/office/officeart/2005/8/layout/vProcess5"/>
    <dgm:cxn modelId="{A46CC7D7-986E-47CD-A7A3-C0585A78E090}" type="presParOf" srcId="{CDA49460-050A-4F96-A21B-2B18333D16B5}" destId="{4F39981D-9912-470D-98BC-622C6676084A}" srcOrd="5" destOrd="0" presId="urn:microsoft.com/office/officeart/2005/8/layout/vProcess5"/>
    <dgm:cxn modelId="{13D97A30-5D7C-4DFE-9F1F-43CFA97E52FA}" type="presParOf" srcId="{CDA49460-050A-4F96-A21B-2B18333D16B5}" destId="{045E6DDF-D92C-453D-BF2B-5CD6CD505D4E}" srcOrd="6" destOrd="0" presId="urn:microsoft.com/office/officeart/2005/8/layout/vProcess5"/>
    <dgm:cxn modelId="{063C01E5-E033-4470-9049-2DC21768C156}" type="presParOf" srcId="{CDA49460-050A-4F96-A21B-2B18333D16B5}" destId="{F8CBC92C-FD81-4C9B-BF86-D893ACE13D8D}" srcOrd="7" destOrd="0" presId="urn:microsoft.com/office/officeart/2005/8/layout/vProcess5"/>
    <dgm:cxn modelId="{46D6C4FE-0A50-4EF7-900B-39BADE33B77E}" type="presParOf" srcId="{CDA49460-050A-4F96-A21B-2B18333D16B5}" destId="{3CBA7667-8BDB-4672-98A7-F70A80E62BC5}" srcOrd="8" destOrd="0" presId="urn:microsoft.com/office/officeart/2005/8/layout/vProcess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DCAFF17-5BDF-450D-97AB-0D02EEAD3AE5}"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BCB8CE42-457A-4E9B-A346-72FADF9FF97A}">
      <dgm:prSet custT="1"/>
      <dgm:spPr/>
      <dgm:t>
        <a:bodyPr/>
        <a:lstStyle/>
        <a:p>
          <a:pPr>
            <a:lnSpc>
              <a:spcPct val="100000"/>
            </a:lnSpc>
          </a:pPr>
          <a:r>
            <a:rPr lang="de-AT" sz="2800" dirty="0"/>
            <a:t> barrierefreie </a:t>
          </a:r>
          <a:br>
            <a:rPr lang="de-AT" sz="2800" dirty="0"/>
          </a:br>
          <a:r>
            <a:rPr lang="de-AT" sz="2800" dirty="0"/>
            <a:t>Lehr- und Lernkonzepte </a:t>
          </a:r>
          <a:endParaRPr lang="en-US" sz="2800" dirty="0"/>
        </a:p>
      </dgm:t>
    </dgm:pt>
    <dgm:pt modelId="{BD70350B-AEC1-41CA-9546-815C32786044}" type="parTrans" cxnId="{E00E3CC8-A932-4CF9-953C-A7FFF0DF79C0}">
      <dgm:prSet/>
      <dgm:spPr/>
      <dgm:t>
        <a:bodyPr/>
        <a:lstStyle/>
        <a:p>
          <a:endParaRPr lang="en-US"/>
        </a:p>
      </dgm:t>
    </dgm:pt>
    <dgm:pt modelId="{6A85405A-890C-4002-B61A-D1580AB3F390}" type="sibTrans" cxnId="{E00E3CC8-A932-4CF9-953C-A7FFF0DF79C0}">
      <dgm:prSet/>
      <dgm:spPr/>
      <dgm:t>
        <a:bodyPr/>
        <a:lstStyle/>
        <a:p>
          <a:pPr>
            <a:lnSpc>
              <a:spcPct val="100000"/>
            </a:lnSpc>
          </a:pPr>
          <a:endParaRPr lang="en-US"/>
        </a:p>
      </dgm:t>
    </dgm:pt>
    <dgm:pt modelId="{876FA5B4-DF25-4F16-BD56-4C4B8B17F1CF}">
      <dgm:prSet custT="1"/>
      <dgm:spPr/>
      <dgm:t>
        <a:bodyPr/>
        <a:lstStyle/>
        <a:p>
          <a:pPr>
            <a:lnSpc>
              <a:spcPct val="100000"/>
            </a:lnSpc>
          </a:pPr>
          <a:r>
            <a:rPr lang="de-AT" sz="2800" dirty="0"/>
            <a:t>Schulung von Lehrpersonal im Umgang mit tauben Studierenden </a:t>
          </a:r>
          <a:endParaRPr lang="en-US" sz="2800" dirty="0"/>
        </a:p>
      </dgm:t>
    </dgm:pt>
    <dgm:pt modelId="{A4EDCFD6-7D03-41EA-9C77-C4F1310A199A}" type="parTrans" cxnId="{61DC90D9-F08E-45DA-823E-6A769B0092F9}">
      <dgm:prSet/>
      <dgm:spPr/>
      <dgm:t>
        <a:bodyPr/>
        <a:lstStyle/>
        <a:p>
          <a:endParaRPr lang="en-US"/>
        </a:p>
      </dgm:t>
    </dgm:pt>
    <dgm:pt modelId="{D9DD4F95-2AFE-437D-87BA-7786A20946E6}" type="sibTrans" cxnId="{61DC90D9-F08E-45DA-823E-6A769B0092F9}">
      <dgm:prSet/>
      <dgm:spPr/>
      <dgm:t>
        <a:bodyPr/>
        <a:lstStyle/>
        <a:p>
          <a:pPr>
            <a:lnSpc>
              <a:spcPct val="100000"/>
            </a:lnSpc>
          </a:pPr>
          <a:endParaRPr lang="en-US"/>
        </a:p>
      </dgm:t>
    </dgm:pt>
    <dgm:pt modelId="{2F65C929-0EC7-4D75-8385-993F6B55444E}">
      <dgm:prSet custT="1"/>
      <dgm:spPr/>
      <dgm:t>
        <a:bodyPr/>
        <a:lstStyle/>
        <a:p>
          <a:pPr>
            <a:lnSpc>
              <a:spcPct val="100000"/>
            </a:lnSpc>
          </a:pPr>
          <a:r>
            <a:rPr lang="de-AT" sz="3200" dirty="0"/>
            <a:t>Nutzung moderner Technologien </a:t>
          </a:r>
          <a:endParaRPr lang="en-US" sz="3200" dirty="0"/>
        </a:p>
      </dgm:t>
    </dgm:pt>
    <dgm:pt modelId="{3117773E-27E7-4F2D-93D4-3B3F2E79870C}" type="parTrans" cxnId="{4C1E6C43-B3D6-47EC-B26E-941934AFE8FC}">
      <dgm:prSet/>
      <dgm:spPr/>
      <dgm:t>
        <a:bodyPr/>
        <a:lstStyle/>
        <a:p>
          <a:endParaRPr lang="en-US"/>
        </a:p>
      </dgm:t>
    </dgm:pt>
    <dgm:pt modelId="{FA410630-ECB4-4A4C-84C4-6CDE4C990781}" type="sibTrans" cxnId="{4C1E6C43-B3D6-47EC-B26E-941934AFE8FC}">
      <dgm:prSet/>
      <dgm:spPr/>
      <dgm:t>
        <a:bodyPr/>
        <a:lstStyle/>
        <a:p>
          <a:pPr>
            <a:lnSpc>
              <a:spcPct val="100000"/>
            </a:lnSpc>
          </a:pPr>
          <a:endParaRPr lang="en-US"/>
        </a:p>
      </dgm:t>
    </dgm:pt>
    <dgm:pt modelId="{004D1A14-39B6-4502-B574-CE54C4CDE213}">
      <dgm:prSet custT="1"/>
      <dgm:spPr/>
      <dgm:t>
        <a:bodyPr/>
        <a:lstStyle/>
        <a:p>
          <a:pPr>
            <a:lnSpc>
              <a:spcPct val="100000"/>
            </a:lnSpc>
          </a:pPr>
          <a:r>
            <a:rPr lang="de-AT" sz="2800" dirty="0"/>
            <a:t>Förderung von Selbstvertretung</a:t>
          </a:r>
          <a:endParaRPr lang="en-US" sz="2800" dirty="0"/>
        </a:p>
      </dgm:t>
    </dgm:pt>
    <dgm:pt modelId="{75B5F359-4330-4C18-9225-EE25B0AA6CAA}" type="parTrans" cxnId="{2A42D987-D8B1-4CA0-BD96-E35C3DD41660}">
      <dgm:prSet/>
      <dgm:spPr/>
      <dgm:t>
        <a:bodyPr/>
        <a:lstStyle/>
        <a:p>
          <a:endParaRPr lang="en-US"/>
        </a:p>
      </dgm:t>
    </dgm:pt>
    <dgm:pt modelId="{17FE9AE0-873B-4447-8892-2664AC6E40F1}" type="sibTrans" cxnId="{2A42D987-D8B1-4CA0-BD96-E35C3DD41660}">
      <dgm:prSet/>
      <dgm:spPr/>
      <dgm:t>
        <a:bodyPr/>
        <a:lstStyle/>
        <a:p>
          <a:endParaRPr lang="en-US"/>
        </a:p>
      </dgm:t>
    </dgm:pt>
    <dgm:pt modelId="{ACD00519-A1EF-4807-BB78-898717307645}" type="pres">
      <dgm:prSet presAssocID="{2DCAFF17-5BDF-450D-97AB-0D02EEAD3AE5}" presName="root" presStyleCnt="0">
        <dgm:presLayoutVars>
          <dgm:dir/>
          <dgm:resizeHandles val="exact"/>
        </dgm:presLayoutVars>
      </dgm:prSet>
      <dgm:spPr/>
    </dgm:pt>
    <dgm:pt modelId="{36DC6458-8E2A-4F3D-A997-1A8B9E8E3312}" type="pres">
      <dgm:prSet presAssocID="{2DCAFF17-5BDF-450D-97AB-0D02EEAD3AE5}" presName="container" presStyleCnt="0">
        <dgm:presLayoutVars>
          <dgm:dir/>
          <dgm:resizeHandles val="exact"/>
        </dgm:presLayoutVars>
      </dgm:prSet>
      <dgm:spPr/>
    </dgm:pt>
    <dgm:pt modelId="{85BC6A6B-2AD9-4220-BAAE-04C197CBD833}" type="pres">
      <dgm:prSet presAssocID="{BCB8CE42-457A-4E9B-A346-72FADF9FF97A}" presName="compNode" presStyleCnt="0"/>
      <dgm:spPr/>
    </dgm:pt>
    <dgm:pt modelId="{AA4417CE-3A75-4FE3-9F61-67F3356F73CA}" type="pres">
      <dgm:prSet presAssocID="{BCB8CE42-457A-4E9B-A346-72FADF9FF97A}" presName="iconBgRect" presStyleLbl="bgShp" presStyleIdx="0" presStyleCnt="4"/>
      <dgm:spPr/>
    </dgm:pt>
    <dgm:pt modelId="{676EC953-D9E0-40E0-8E1F-58E1227D7830}" type="pres">
      <dgm:prSet presAssocID="{BCB8CE42-457A-4E9B-A346-72FADF9FF97A}"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Flussdiagramm"/>
        </a:ext>
      </dgm:extLst>
    </dgm:pt>
    <dgm:pt modelId="{5F884627-92EE-4495-9320-03BD76AD3071}" type="pres">
      <dgm:prSet presAssocID="{BCB8CE42-457A-4E9B-A346-72FADF9FF97A}" presName="spaceRect" presStyleCnt="0"/>
      <dgm:spPr/>
    </dgm:pt>
    <dgm:pt modelId="{C611B01A-8487-432D-AD71-E3681AC8B81A}" type="pres">
      <dgm:prSet presAssocID="{BCB8CE42-457A-4E9B-A346-72FADF9FF97A}" presName="textRect" presStyleLbl="revTx" presStyleIdx="0" presStyleCnt="4">
        <dgm:presLayoutVars>
          <dgm:chMax val="1"/>
          <dgm:chPref val="1"/>
        </dgm:presLayoutVars>
      </dgm:prSet>
      <dgm:spPr/>
    </dgm:pt>
    <dgm:pt modelId="{B917A045-EEC2-4C74-9B35-DDEA6D40508F}" type="pres">
      <dgm:prSet presAssocID="{6A85405A-890C-4002-B61A-D1580AB3F390}" presName="sibTrans" presStyleLbl="sibTrans2D1" presStyleIdx="0" presStyleCnt="0"/>
      <dgm:spPr/>
    </dgm:pt>
    <dgm:pt modelId="{03EBF1F7-BACA-466A-AC02-1536670895DC}" type="pres">
      <dgm:prSet presAssocID="{876FA5B4-DF25-4F16-BD56-4C4B8B17F1CF}" presName="compNode" presStyleCnt="0"/>
      <dgm:spPr/>
    </dgm:pt>
    <dgm:pt modelId="{954D03ED-0FD3-4B35-AE73-A67130D37292}" type="pres">
      <dgm:prSet presAssocID="{876FA5B4-DF25-4F16-BD56-4C4B8B17F1CF}" presName="iconBgRect" presStyleLbl="bgShp" presStyleIdx="1" presStyleCnt="4"/>
      <dgm:spPr/>
    </dgm:pt>
    <dgm:pt modelId="{6DAD50E2-2219-4849-8107-498DDE72E46C}" type="pres">
      <dgm:prSet presAssocID="{876FA5B4-DF25-4F16-BD56-4C4B8B17F1CF}"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Lehrer"/>
        </a:ext>
      </dgm:extLst>
    </dgm:pt>
    <dgm:pt modelId="{5978F02D-66CD-4870-9197-FE9D3D2AB6B6}" type="pres">
      <dgm:prSet presAssocID="{876FA5B4-DF25-4F16-BD56-4C4B8B17F1CF}" presName="spaceRect" presStyleCnt="0"/>
      <dgm:spPr/>
    </dgm:pt>
    <dgm:pt modelId="{1B8435BE-6FEA-48F2-BD15-D05E960D7208}" type="pres">
      <dgm:prSet presAssocID="{876FA5B4-DF25-4F16-BD56-4C4B8B17F1CF}" presName="textRect" presStyleLbl="revTx" presStyleIdx="1" presStyleCnt="4">
        <dgm:presLayoutVars>
          <dgm:chMax val="1"/>
          <dgm:chPref val="1"/>
        </dgm:presLayoutVars>
      </dgm:prSet>
      <dgm:spPr/>
    </dgm:pt>
    <dgm:pt modelId="{33D6E5D2-495A-472B-AC4F-2505FD4CA257}" type="pres">
      <dgm:prSet presAssocID="{D9DD4F95-2AFE-437D-87BA-7786A20946E6}" presName="sibTrans" presStyleLbl="sibTrans2D1" presStyleIdx="0" presStyleCnt="0"/>
      <dgm:spPr/>
    </dgm:pt>
    <dgm:pt modelId="{1ACD67D6-0351-456E-AABE-C2E005C44D94}" type="pres">
      <dgm:prSet presAssocID="{2F65C929-0EC7-4D75-8385-993F6B55444E}" presName="compNode" presStyleCnt="0"/>
      <dgm:spPr/>
    </dgm:pt>
    <dgm:pt modelId="{ADB2BBCE-2D41-4C59-8EBD-5544B5CB9C48}" type="pres">
      <dgm:prSet presAssocID="{2F65C929-0EC7-4D75-8385-993F6B55444E}" presName="iconBgRect" presStyleLbl="bgShp" presStyleIdx="2" presStyleCnt="4"/>
      <dgm:spPr/>
    </dgm:pt>
    <dgm:pt modelId="{816A1930-EA18-4A57-845D-EF8A22777AA7}" type="pres">
      <dgm:prSet presAssocID="{2F65C929-0EC7-4D75-8385-993F6B55444E}"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Computer"/>
        </a:ext>
      </dgm:extLst>
    </dgm:pt>
    <dgm:pt modelId="{42E7490B-EE58-45BB-80E1-DAC99D884705}" type="pres">
      <dgm:prSet presAssocID="{2F65C929-0EC7-4D75-8385-993F6B55444E}" presName="spaceRect" presStyleCnt="0"/>
      <dgm:spPr/>
    </dgm:pt>
    <dgm:pt modelId="{C2E001C3-EF2C-48E1-ADAA-9E727BDB49EF}" type="pres">
      <dgm:prSet presAssocID="{2F65C929-0EC7-4D75-8385-993F6B55444E}" presName="textRect" presStyleLbl="revTx" presStyleIdx="2" presStyleCnt="4">
        <dgm:presLayoutVars>
          <dgm:chMax val="1"/>
          <dgm:chPref val="1"/>
        </dgm:presLayoutVars>
      </dgm:prSet>
      <dgm:spPr/>
    </dgm:pt>
    <dgm:pt modelId="{B1B7942E-6B45-4762-82BD-17F89F496853}" type="pres">
      <dgm:prSet presAssocID="{FA410630-ECB4-4A4C-84C4-6CDE4C990781}" presName="sibTrans" presStyleLbl="sibTrans2D1" presStyleIdx="0" presStyleCnt="0"/>
      <dgm:spPr/>
    </dgm:pt>
    <dgm:pt modelId="{C059BF8E-45CB-4060-AA94-36B217FEE78F}" type="pres">
      <dgm:prSet presAssocID="{004D1A14-39B6-4502-B574-CE54C4CDE213}" presName="compNode" presStyleCnt="0"/>
      <dgm:spPr/>
    </dgm:pt>
    <dgm:pt modelId="{20E67672-0F3D-4F94-BC04-47DE18FF1EEB}" type="pres">
      <dgm:prSet presAssocID="{004D1A14-39B6-4502-B574-CE54C4CDE213}" presName="iconBgRect" presStyleLbl="bgShp" presStyleIdx="3" presStyleCnt="4"/>
      <dgm:spPr/>
    </dgm:pt>
    <dgm:pt modelId="{25A9996B-06E9-42B4-BED0-E09673C35EA0}" type="pres">
      <dgm:prSet presAssocID="{004D1A14-39B6-4502-B574-CE54C4CDE213}"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Handschlag"/>
        </a:ext>
      </dgm:extLst>
    </dgm:pt>
    <dgm:pt modelId="{E8753293-F89C-49C7-8BE5-A63378969E95}" type="pres">
      <dgm:prSet presAssocID="{004D1A14-39B6-4502-B574-CE54C4CDE213}" presName="spaceRect" presStyleCnt="0"/>
      <dgm:spPr/>
    </dgm:pt>
    <dgm:pt modelId="{6D460946-8002-46DA-8F8F-152B000D1FD7}" type="pres">
      <dgm:prSet presAssocID="{004D1A14-39B6-4502-B574-CE54C4CDE213}" presName="textRect" presStyleLbl="revTx" presStyleIdx="3" presStyleCnt="4">
        <dgm:presLayoutVars>
          <dgm:chMax val="1"/>
          <dgm:chPref val="1"/>
        </dgm:presLayoutVars>
      </dgm:prSet>
      <dgm:spPr/>
    </dgm:pt>
  </dgm:ptLst>
  <dgm:cxnLst>
    <dgm:cxn modelId="{0F12B827-0F25-4535-87D9-29688CD242D0}" type="presOf" srcId="{876FA5B4-DF25-4F16-BD56-4C4B8B17F1CF}" destId="{1B8435BE-6FEA-48F2-BD15-D05E960D7208}" srcOrd="0" destOrd="0" presId="urn:microsoft.com/office/officeart/2018/2/layout/IconCircleList"/>
    <dgm:cxn modelId="{CCEE705F-317C-43D0-A646-944E222852D9}" type="presOf" srcId="{FA410630-ECB4-4A4C-84C4-6CDE4C990781}" destId="{B1B7942E-6B45-4762-82BD-17F89F496853}" srcOrd="0" destOrd="0" presId="urn:microsoft.com/office/officeart/2018/2/layout/IconCircleList"/>
    <dgm:cxn modelId="{4C1E6C43-B3D6-47EC-B26E-941934AFE8FC}" srcId="{2DCAFF17-5BDF-450D-97AB-0D02EEAD3AE5}" destId="{2F65C929-0EC7-4D75-8385-993F6B55444E}" srcOrd="2" destOrd="0" parTransId="{3117773E-27E7-4F2D-93D4-3B3F2E79870C}" sibTransId="{FA410630-ECB4-4A4C-84C4-6CDE4C990781}"/>
    <dgm:cxn modelId="{F2A09D59-092D-4AAF-B1DB-F49A2D1669DF}" type="presOf" srcId="{6A85405A-890C-4002-B61A-D1580AB3F390}" destId="{B917A045-EEC2-4C74-9B35-DDEA6D40508F}" srcOrd="0" destOrd="0" presId="urn:microsoft.com/office/officeart/2018/2/layout/IconCircleList"/>
    <dgm:cxn modelId="{4B98FD79-D8F1-4684-B2AA-BCB5CDF60E52}" type="presOf" srcId="{004D1A14-39B6-4502-B574-CE54C4CDE213}" destId="{6D460946-8002-46DA-8F8F-152B000D1FD7}" srcOrd="0" destOrd="0" presId="urn:microsoft.com/office/officeart/2018/2/layout/IconCircleList"/>
    <dgm:cxn modelId="{1FE7137F-3DC5-44E8-896C-6E633BB916C5}" type="presOf" srcId="{2F65C929-0EC7-4D75-8385-993F6B55444E}" destId="{C2E001C3-EF2C-48E1-ADAA-9E727BDB49EF}" srcOrd="0" destOrd="0" presId="urn:microsoft.com/office/officeart/2018/2/layout/IconCircleList"/>
    <dgm:cxn modelId="{2A42D987-D8B1-4CA0-BD96-E35C3DD41660}" srcId="{2DCAFF17-5BDF-450D-97AB-0D02EEAD3AE5}" destId="{004D1A14-39B6-4502-B574-CE54C4CDE213}" srcOrd="3" destOrd="0" parTransId="{75B5F359-4330-4C18-9225-EE25B0AA6CAA}" sibTransId="{17FE9AE0-873B-4447-8892-2664AC6E40F1}"/>
    <dgm:cxn modelId="{AE1F97B2-54C2-4EFD-A90B-44A4FE2CDF68}" type="presOf" srcId="{D9DD4F95-2AFE-437D-87BA-7786A20946E6}" destId="{33D6E5D2-495A-472B-AC4F-2505FD4CA257}" srcOrd="0" destOrd="0" presId="urn:microsoft.com/office/officeart/2018/2/layout/IconCircleList"/>
    <dgm:cxn modelId="{E00E3CC8-A932-4CF9-953C-A7FFF0DF79C0}" srcId="{2DCAFF17-5BDF-450D-97AB-0D02EEAD3AE5}" destId="{BCB8CE42-457A-4E9B-A346-72FADF9FF97A}" srcOrd="0" destOrd="0" parTransId="{BD70350B-AEC1-41CA-9546-815C32786044}" sibTransId="{6A85405A-890C-4002-B61A-D1580AB3F390}"/>
    <dgm:cxn modelId="{654330D4-12FC-4339-AC4D-B436E2708C5D}" type="presOf" srcId="{2DCAFF17-5BDF-450D-97AB-0D02EEAD3AE5}" destId="{ACD00519-A1EF-4807-BB78-898717307645}" srcOrd="0" destOrd="0" presId="urn:microsoft.com/office/officeart/2018/2/layout/IconCircleList"/>
    <dgm:cxn modelId="{61DC90D9-F08E-45DA-823E-6A769B0092F9}" srcId="{2DCAFF17-5BDF-450D-97AB-0D02EEAD3AE5}" destId="{876FA5B4-DF25-4F16-BD56-4C4B8B17F1CF}" srcOrd="1" destOrd="0" parTransId="{A4EDCFD6-7D03-41EA-9C77-C4F1310A199A}" sibTransId="{D9DD4F95-2AFE-437D-87BA-7786A20946E6}"/>
    <dgm:cxn modelId="{F7F0A0EF-6650-47BF-9256-BA9BAA0BC587}" type="presOf" srcId="{BCB8CE42-457A-4E9B-A346-72FADF9FF97A}" destId="{C611B01A-8487-432D-AD71-E3681AC8B81A}" srcOrd="0" destOrd="0" presId="urn:microsoft.com/office/officeart/2018/2/layout/IconCircleList"/>
    <dgm:cxn modelId="{2F1EBBB7-0E42-4887-9550-9C978223C081}" type="presParOf" srcId="{ACD00519-A1EF-4807-BB78-898717307645}" destId="{36DC6458-8E2A-4F3D-A997-1A8B9E8E3312}" srcOrd="0" destOrd="0" presId="urn:microsoft.com/office/officeart/2018/2/layout/IconCircleList"/>
    <dgm:cxn modelId="{BAC4F78A-B9EC-45AA-A9F0-E17A27915C08}" type="presParOf" srcId="{36DC6458-8E2A-4F3D-A997-1A8B9E8E3312}" destId="{85BC6A6B-2AD9-4220-BAAE-04C197CBD833}" srcOrd="0" destOrd="0" presId="urn:microsoft.com/office/officeart/2018/2/layout/IconCircleList"/>
    <dgm:cxn modelId="{BB191E82-F0AE-4345-8090-4E874D99260D}" type="presParOf" srcId="{85BC6A6B-2AD9-4220-BAAE-04C197CBD833}" destId="{AA4417CE-3A75-4FE3-9F61-67F3356F73CA}" srcOrd="0" destOrd="0" presId="urn:microsoft.com/office/officeart/2018/2/layout/IconCircleList"/>
    <dgm:cxn modelId="{C2951C10-D491-4415-90EC-8B8A267B3550}" type="presParOf" srcId="{85BC6A6B-2AD9-4220-BAAE-04C197CBD833}" destId="{676EC953-D9E0-40E0-8E1F-58E1227D7830}" srcOrd="1" destOrd="0" presId="urn:microsoft.com/office/officeart/2018/2/layout/IconCircleList"/>
    <dgm:cxn modelId="{EEC8A3DE-BEEF-40C7-ADDA-67A2D112170D}" type="presParOf" srcId="{85BC6A6B-2AD9-4220-BAAE-04C197CBD833}" destId="{5F884627-92EE-4495-9320-03BD76AD3071}" srcOrd="2" destOrd="0" presId="urn:microsoft.com/office/officeart/2018/2/layout/IconCircleList"/>
    <dgm:cxn modelId="{34074538-0172-4F05-A993-9146988049EE}" type="presParOf" srcId="{85BC6A6B-2AD9-4220-BAAE-04C197CBD833}" destId="{C611B01A-8487-432D-AD71-E3681AC8B81A}" srcOrd="3" destOrd="0" presId="urn:microsoft.com/office/officeart/2018/2/layout/IconCircleList"/>
    <dgm:cxn modelId="{3C1B51E6-F2F8-448A-A51D-A3E1C108DA2A}" type="presParOf" srcId="{36DC6458-8E2A-4F3D-A997-1A8B9E8E3312}" destId="{B917A045-EEC2-4C74-9B35-DDEA6D40508F}" srcOrd="1" destOrd="0" presId="urn:microsoft.com/office/officeart/2018/2/layout/IconCircleList"/>
    <dgm:cxn modelId="{7DD14E6F-9BB5-4C6A-9EEA-4F10AC5163AB}" type="presParOf" srcId="{36DC6458-8E2A-4F3D-A997-1A8B9E8E3312}" destId="{03EBF1F7-BACA-466A-AC02-1536670895DC}" srcOrd="2" destOrd="0" presId="urn:microsoft.com/office/officeart/2018/2/layout/IconCircleList"/>
    <dgm:cxn modelId="{382813D5-4F6A-4FED-95BC-012D1472DDBC}" type="presParOf" srcId="{03EBF1F7-BACA-466A-AC02-1536670895DC}" destId="{954D03ED-0FD3-4B35-AE73-A67130D37292}" srcOrd="0" destOrd="0" presId="urn:microsoft.com/office/officeart/2018/2/layout/IconCircleList"/>
    <dgm:cxn modelId="{46ED186D-7F9D-42B7-91C9-D9C9F26209EB}" type="presParOf" srcId="{03EBF1F7-BACA-466A-AC02-1536670895DC}" destId="{6DAD50E2-2219-4849-8107-498DDE72E46C}" srcOrd="1" destOrd="0" presId="urn:microsoft.com/office/officeart/2018/2/layout/IconCircleList"/>
    <dgm:cxn modelId="{75FC5FBB-8F4C-412A-B31C-61D3EABD47AC}" type="presParOf" srcId="{03EBF1F7-BACA-466A-AC02-1536670895DC}" destId="{5978F02D-66CD-4870-9197-FE9D3D2AB6B6}" srcOrd="2" destOrd="0" presId="urn:microsoft.com/office/officeart/2018/2/layout/IconCircleList"/>
    <dgm:cxn modelId="{92516D97-FC7A-4D89-A97B-AAEFEFC7F660}" type="presParOf" srcId="{03EBF1F7-BACA-466A-AC02-1536670895DC}" destId="{1B8435BE-6FEA-48F2-BD15-D05E960D7208}" srcOrd="3" destOrd="0" presId="urn:microsoft.com/office/officeart/2018/2/layout/IconCircleList"/>
    <dgm:cxn modelId="{B61F9032-F482-4279-8C6E-6C8B569487EC}" type="presParOf" srcId="{36DC6458-8E2A-4F3D-A997-1A8B9E8E3312}" destId="{33D6E5D2-495A-472B-AC4F-2505FD4CA257}" srcOrd="3" destOrd="0" presId="urn:microsoft.com/office/officeart/2018/2/layout/IconCircleList"/>
    <dgm:cxn modelId="{F53DFAB7-D285-4E0F-94F8-AE5559AB951C}" type="presParOf" srcId="{36DC6458-8E2A-4F3D-A997-1A8B9E8E3312}" destId="{1ACD67D6-0351-456E-AABE-C2E005C44D94}" srcOrd="4" destOrd="0" presId="urn:microsoft.com/office/officeart/2018/2/layout/IconCircleList"/>
    <dgm:cxn modelId="{B49656DE-A69C-48B9-867B-FE2C5D416507}" type="presParOf" srcId="{1ACD67D6-0351-456E-AABE-C2E005C44D94}" destId="{ADB2BBCE-2D41-4C59-8EBD-5544B5CB9C48}" srcOrd="0" destOrd="0" presId="urn:microsoft.com/office/officeart/2018/2/layout/IconCircleList"/>
    <dgm:cxn modelId="{AC354CD8-08EE-4C85-AF5E-512765F46388}" type="presParOf" srcId="{1ACD67D6-0351-456E-AABE-C2E005C44D94}" destId="{816A1930-EA18-4A57-845D-EF8A22777AA7}" srcOrd="1" destOrd="0" presId="urn:microsoft.com/office/officeart/2018/2/layout/IconCircleList"/>
    <dgm:cxn modelId="{9EB4B0EC-CAC6-4941-B614-637472D80727}" type="presParOf" srcId="{1ACD67D6-0351-456E-AABE-C2E005C44D94}" destId="{42E7490B-EE58-45BB-80E1-DAC99D884705}" srcOrd="2" destOrd="0" presId="urn:microsoft.com/office/officeart/2018/2/layout/IconCircleList"/>
    <dgm:cxn modelId="{A31DE227-83C7-4C55-8F62-661B10EC77EE}" type="presParOf" srcId="{1ACD67D6-0351-456E-AABE-C2E005C44D94}" destId="{C2E001C3-EF2C-48E1-ADAA-9E727BDB49EF}" srcOrd="3" destOrd="0" presId="urn:microsoft.com/office/officeart/2018/2/layout/IconCircleList"/>
    <dgm:cxn modelId="{1ABB1B0D-6FD0-4AE7-89A8-4FB92F625E1B}" type="presParOf" srcId="{36DC6458-8E2A-4F3D-A997-1A8B9E8E3312}" destId="{B1B7942E-6B45-4762-82BD-17F89F496853}" srcOrd="5" destOrd="0" presId="urn:microsoft.com/office/officeart/2018/2/layout/IconCircleList"/>
    <dgm:cxn modelId="{90B1078F-00CF-4414-8256-B8C3AAAF6E4A}" type="presParOf" srcId="{36DC6458-8E2A-4F3D-A997-1A8B9E8E3312}" destId="{C059BF8E-45CB-4060-AA94-36B217FEE78F}" srcOrd="6" destOrd="0" presId="urn:microsoft.com/office/officeart/2018/2/layout/IconCircleList"/>
    <dgm:cxn modelId="{9841BE13-B3FA-4E49-B66F-985AA9485DDB}" type="presParOf" srcId="{C059BF8E-45CB-4060-AA94-36B217FEE78F}" destId="{20E67672-0F3D-4F94-BC04-47DE18FF1EEB}" srcOrd="0" destOrd="0" presId="urn:microsoft.com/office/officeart/2018/2/layout/IconCircleList"/>
    <dgm:cxn modelId="{B98D72B8-8FBB-4732-80AA-DD4C12BBFC0D}" type="presParOf" srcId="{C059BF8E-45CB-4060-AA94-36B217FEE78F}" destId="{25A9996B-06E9-42B4-BED0-E09673C35EA0}" srcOrd="1" destOrd="0" presId="urn:microsoft.com/office/officeart/2018/2/layout/IconCircleList"/>
    <dgm:cxn modelId="{19F64E2D-41A2-4B35-B1DC-BEA9C3323EC7}" type="presParOf" srcId="{C059BF8E-45CB-4060-AA94-36B217FEE78F}" destId="{E8753293-F89C-49C7-8BE5-A63378969E95}" srcOrd="2" destOrd="0" presId="urn:microsoft.com/office/officeart/2018/2/layout/IconCircleList"/>
    <dgm:cxn modelId="{F3AB3AEF-C116-40ED-9565-CFB09284E1D5}" type="presParOf" srcId="{C059BF8E-45CB-4060-AA94-36B217FEE78F}" destId="{6D460946-8002-46DA-8F8F-152B000D1FD7}" srcOrd="3" destOrd="0" presId="urn:microsoft.com/office/officeart/2018/2/layout/IconCircle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3A715C-7EF4-4273-AB01-10E7AFF8FB5F}">
      <dsp:nvSpPr>
        <dsp:cNvPr id="0" name=""/>
        <dsp:cNvSpPr/>
      </dsp:nvSpPr>
      <dsp:spPr>
        <a:xfrm>
          <a:off x="0" y="0"/>
          <a:ext cx="9561735" cy="1250730"/>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de-AT" sz="2500" b="1" kern="1200"/>
            <a:t>UN-Behindertenrechtskonvention (UN CRPD)</a:t>
          </a:r>
          <a:endParaRPr lang="en-US" sz="2500" kern="1200"/>
        </a:p>
      </dsp:txBody>
      <dsp:txXfrm>
        <a:off x="36633" y="36633"/>
        <a:ext cx="8212099" cy="1177464"/>
      </dsp:txXfrm>
    </dsp:sp>
    <dsp:sp modelId="{0E527CC4-1D6D-4B9A-B40D-D2EA10FEBB5F}">
      <dsp:nvSpPr>
        <dsp:cNvPr id="0" name=""/>
        <dsp:cNvSpPr/>
      </dsp:nvSpPr>
      <dsp:spPr>
        <a:xfrm>
          <a:off x="843682" y="1459185"/>
          <a:ext cx="9561735" cy="1250730"/>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de-AT" sz="2500" b="1" kern="1200" dirty="0"/>
            <a:t>Allgemeine Gleichbehandlungsgesetze </a:t>
          </a:r>
          <a:r>
            <a:rPr lang="de-AT" sz="2500" kern="1200" dirty="0"/>
            <a:t> </a:t>
          </a:r>
          <a:br>
            <a:rPr lang="de-AT" sz="2500" kern="1200" dirty="0"/>
          </a:br>
          <a:r>
            <a:rPr lang="de-AT" sz="2500" kern="1200" dirty="0"/>
            <a:t>Schutz vor Diskriminierung aufgrund der Behinderung </a:t>
          </a:r>
          <a:endParaRPr lang="en-US" sz="2500" kern="1200" dirty="0"/>
        </a:p>
      </dsp:txBody>
      <dsp:txXfrm>
        <a:off x="880315" y="1495818"/>
        <a:ext cx="7831812" cy="1177464"/>
      </dsp:txXfrm>
    </dsp:sp>
    <dsp:sp modelId="{9DDD97EA-4430-4234-B0C5-CACED7D8D093}">
      <dsp:nvSpPr>
        <dsp:cNvPr id="0" name=""/>
        <dsp:cNvSpPr/>
      </dsp:nvSpPr>
      <dsp:spPr>
        <a:xfrm>
          <a:off x="1687364" y="2918370"/>
          <a:ext cx="9561735" cy="1250730"/>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de-AT" sz="2500" b="1" kern="1200" dirty="0"/>
            <a:t>Hochschulgesetze</a:t>
          </a:r>
          <a:br>
            <a:rPr lang="de-AT" sz="2500" kern="1200" dirty="0"/>
          </a:br>
          <a:r>
            <a:rPr lang="de-AT" sz="2500" kern="1200" dirty="0"/>
            <a:t>Verpflichtung zur Barrierefreiheit und Unterstützung</a:t>
          </a:r>
          <a:endParaRPr lang="en-US" sz="2500" kern="1200" dirty="0"/>
        </a:p>
      </dsp:txBody>
      <dsp:txXfrm>
        <a:off x="1723997" y="2955003"/>
        <a:ext cx="7831812" cy="1177464"/>
      </dsp:txXfrm>
    </dsp:sp>
    <dsp:sp modelId="{36401BB1-69DC-461E-8C9B-D103DD0714A6}">
      <dsp:nvSpPr>
        <dsp:cNvPr id="0" name=""/>
        <dsp:cNvSpPr/>
      </dsp:nvSpPr>
      <dsp:spPr>
        <a:xfrm>
          <a:off x="8748760" y="948470"/>
          <a:ext cx="812974" cy="812974"/>
        </a:xfrm>
        <a:prstGeom prst="downArrow">
          <a:avLst>
            <a:gd name="adj1" fmla="val 55000"/>
            <a:gd name="adj2" fmla="val 45000"/>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8931679" y="948470"/>
        <a:ext cx="447136" cy="611763"/>
      </dsp:txXfrm>
    </dsp:sp>
    <dsp:sp modelId="{057B0050-2E6F-418C-8799-1EF91EDC8952}">
      <dsp:nvSpPr>
        <dsp:cNvPr id="0" name=""/>
        <dsp:cNvSpPr/>
      </dsp:nvSpPr>
      <dsp:spPr>
        <a:xfrm>
          <a:off x="9592443" y="2399317"/>
          <a:ext cx="812974" cy="812974"/>
        </a:xfrm>
        <a:prstGeom prst="downArrow">
          <a:avLst>
            <a:gd name="adj1" fmla="val 55000"/>
            <a:gd name="adj2" fmla="val 45000"/>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9775362" y="2399317"/>
        <a:ext cx="447136" cy="61176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A1D026-8B27-4D19-9346-F77009409AB7}">
      <dsp:nvSpPr>
        <dsp:cNvPr id="0" name=""/>
        <dsp:cNvSpPr/>
      </dsp:nvSpPr>
      <dsp:spPr>
        <a:xfrm>
          <a:off x="-66916" y="1393866"/>
          <a:ext cx="2599758" cy="165084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5D1A27D-645B-4F4D-9F9D-3B81292B3D4A}">
      <dsp:nvSpPr>
        <dsp:cNvPr id="0" name=""/>
        <dsp:cNvSpPr/>
      </dsp:nvSpPr>
      <dsp:spPr>
        <a:xfrm>
          <a:off x="221945" y="1668285"/>
          <a:ext cx="2599758" cy="165084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de-AT" sz="2000" kern="1200" dirty="0"/>
            <a:t>Mangelnde Barrierefreiheit in Lehrveranstaltungen und Räumen </a:t>
          </a:r>
          <a:endParaRPr lang="en-US" sz="2000" kern="1200" dirty="0"/>
        </a:p>
      </dsp:txBody>
      <dsp:txXfrm>
        <a:off x="270297" y="1716637"/>
        <a:ext cx="2503054" cy="1554142"/>
      </dsp:txXfrm>
    </dsp:sp>
    <dsp:sp modelId="{5AFD5EBB-C371-45D2-B558-D047BFF5D853}">
      <dsp:nvSpPr>
        <dsp:cNvPr id="0" name=""/>
        <dsp:cNvSpPr/>
      </dsp:nvSpPr>
      <dsp:spPr>
        <a:xfrm>
          <a:off x="3181123" y="1433007"/>
          <a:ext cx="2599758" cy="165084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FEDCAC3-8322-473E-8537-76E0F609BE76}">
      <dsp:nvSpPr>
        <dsp:cNvPr id="0" name=""/>
        <dsp:cNvSpPr/>
      </dsp:nvSpPr>
      <dsp:spPr>
        <a:xfrm>
          <a:off x="3469985" y="1707426"/>
          <a:ext cx="2599758" cy="165084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de-AT" sz="2000" kern="1200"/>
            <a:t>Fehlende Unterstützung bei der Kommunikation </a:t>
          </a:r>
          <a:endParaRPr lang="en-US" sz="2000" kern="1200"/>
        </a:p>
      </dsp:txBody>
      <dsp:txXfrm>
        <a:off x="3518337" y="1755778"/>
        <a:ext cx="2503054" cy="1554142"/>
      </dsp:txXfrm>
    </dsp:sp>
    <dsp:sp modelId="{C130F0BF-85A7-4029-9E17-6BB660ED1E59}">
      <dsp:nvSpPr>
        <dsp:cNvPr id="0" name=""/>
        <dsp:cNvSpPr/>
      </dsp:nvSpPr>
      <dsp:spPr>
        <a:xfrm>
          <a:off x="6358606" y="1433007"/>
          <a:ext cx="2599758" cy="165084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9F51DA7-3172-4BC2-8D8A-56752610D7CD}">
      <dsp:nvSpPr>
        <dsp:cNvPr id="0" name=""/>
        <dsp:cNvSpPr/>
      </dsp:nvSpPr>
      <dsp:spPr>
        <a:xfrm>
          <a:off x="6647468" y="1707426"/>
          <a:ext cx="2599758" cy="165084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de-AT" sz="2000" kern="1200"/>
            <a:t>Unzureichende Sensibilisierung des Personals </a:t>
          </a:r>
          <a:endParaRPr lang="en-US" sz="2000" kern="1200"/>
        </a:p>
      </dsp:txBody>
      <dsp:txXfrm>
        <a:off x="6695820" y="1755778"/>
        <a:ext cx="2503054" cy="1554142"/>
      </dsp:txXfrm>
    </dsp:sp>
    <dsp:sp modelId="{D144599A-E585-4F22-B1AC-6BE3717854B8}">
      <dsp:nvSpPr>
        <dsp:cNvPr id="0" name=""/>
        <dsp:cNvSpPr/>
      </dsp:nvSpPr>
      <dsp:spPr>
        <a:xfrm>
          <a:off x="9536088" y="1433007"/>
          <a:ext cx="2599758" cy="165084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2FEEEB5-EBCE-46FD-A4B6-991A191F1816}">
      <dsp:nvSpPr>
        <dsp:cNvPr id="0" name=""/>
        <dsp:cNvSpPr/>
      </dsp:nvSpPr>
      <dsp:spPr>
        <a:xfrm>
          <a:off x="9824950" y="1707426"/>
          <a:ext cx="2599758" cy="165084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de-AT" sz="2000" kern="1200" dirty="0"/>
            <a:t>Unklare Zuständigkeiten und finanzielle Engpässe</a:t>
          </a:r>
          <a:endParaRPr lang="en-US" sz="2000" kern="1200" dirty="0"/>
        </a:p>
      </dsp:txBody>
      <dsp:txXfrm>
        <a:off x="9873302" y="1755778"/>
        <a:ext cx="2503054" cy="155414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FF45C5-5713-45A6-A311-31C15DC04BAD}">
      <dsp:nvSpPr>
        <dsp:cNvPr id="0" name=""/>
        <dsp:cNvSpPr/>
      </dsp:nvSpPr>
      <dsp:spPr>
        <a:xfrm>
          <a:off x="0" y="0"/>
          <a:ext cx="11749828" cy="1803653"/>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de-AT" sz="4700" b="0" i="0" kern="1200" dirty="0"/>
            <a:t>Gebärdensprachdolmetscher*innen in den Lehrveranstaltungen</a:t>
          </a:r>
          <a:endParaRPr lang="en-US" sz="4700" kern="1200" dirty="0"/>
        </a:p>
      </dsp:txBody>
      <dsp:txXfrm>
        <a:off x="52827" y="52827"/>
        <a:ext cx="9803546" cy="1697999"/>
      </dsp:txXfrm>
    </dsp:sp>
    <dsp:sp modelId="{29B00939-E225-49B1-8795-C3DC8C901C88}">
      <dsp:nvSpPr>
        <dsp:cNvPr id="0" name=""/>
        <dsp:cNvSpPr/>
      </dsp:nvSpPr>
      <dsp:spPr>
        <a:xfrm>
          <a:off x="1036749" y="2104261"/>
          <a:ext cx="11749828" cy="1803653"/>
        </a:xfrm>
        <a:prstGeom prst="roundRect">
          <a:avLst>
            <a:gd name="adj" fmla="val 10000"/>
          </a:avLst>
        </a:prstGeom>
        <a:solidFill>
          <a:schemeClr val="accent4">
            <a:hueOff val="-2232385"/>
            <a:satOff val="13449"/>
            <a:lumOff val="107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de-AT" sz="4700" b="0" i="0" kern="1200" dirty="0"/>
            <a:t>Assistierende Technologie, Apps, Untertitel …</a:t>
          </a:r>
        </a:p>
      </dsp:txBody>
      <dsp:txXfrm>
        <a:off x="1089576" y="2157088"/>
        <a:ext cx="9435050" cy="1697999"/>
      </dsp:txXfrm>
    </dsp:sp>
    <dsp:sp modelId="{869D1FF1-AE3A-4878-B545-E9FD9FFB8382}">
      <dsp:nvSpPr>
        <dsp:cNvPr id="0" name=""/>
        <dsp:cNvSpPr/>
      </dsp:nvSpPr>
      <dsp:spPr>
        <a:xfrm>
          <a:off x="2073499" y="4208523"/>
          <a:ext cx="11749828" cy="1803653"/>
        </a:xfrm>
        <a:prstGeom prst="roundRect">
          <a:avLst>
            <a:gd name="adj" fmla="val 10000"/>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de-DE" sz="4700" b="0" i="0" kern="1200" dirty="0"/>
            <a:t>Barrierefreie Lernmaterialien, Tutoren für Mitschriften </a:t>
          </a:r>
          <a:endParaRPr lang="en-US" sz="4700" kern="1200" dirty="0"/>
        </a:p>
      </dsp:txBody>
      <dsp:txXfrm>
        <a:off x="2126326" y="4261350"/>
        <a:ext cx="9435050" cy="1697999"/>
      </dsp:txXfrm>
    </dsp:sp>
    <dsp:sp modelId="{7BF2E38A-E595-4767-8CBE-F7A93F0C62F0}">
      <dsp:nvSpPr>
        <dsp:cNvPr id="0" name=""/>
        <dsp:cNvSpPr/>
      </dsp:nvSpPr>
      <dsp:spPr>
        <a:xfrm>
          <a:off x="10577454" y="1367770"/>
          <a:ext cx="1172374" cy="1172374"/>
        </a:xfrm>
        <a:prstGeom prst="downArrow">
          <a:avLst>
            <a:gd name="adj1" fmla="val 55000"/>
            <a:gd name="adj2" fmla="val 45000"/>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10841238" y="1367770"/>
        <a:ext cx="644806" cy="882211"/>
      </dsp:txXfrm>
    </dsp:sp>
    <dsp:sp modelId="{4F39981D-9912-470D-98BC-622C6676084A}">
      <dsp:nvSpPr>
        <dsp:cNvPr id="0" name=""/>
        <dsp:cNvSpPr/>
      </dsp:nvSpPr>
      <dsp:spPr>
        <a:xfrm>
          <a:off x="11614203" y="3460007"/>
          <a:ext cx="1172374" cy="1172374"/>
        </a:xfrm>
        <a:prstGeom prst="downArrow">
          <a:avLst>
            <a:gd name="adj1" fmla="val 55000"/>
            <a:gd name="adj2" fmla="val 45000"/>
          </a:avLst>
        </a:prstGeom>
        <a:solidFill>
          <a:schemeClr val="accent4">
            <a:tint val="40000"/>
            <a:alpha val="90000"/>
            <a:hueOff val="-3945710"/>
            <a:satOff val="22157"/>
            <a:lumOff val="1408"/>
            <a:alphaOff val="0"/>
          </a:schemeClr>
        </a:solidFill>
        <a:ln w="25400" cap="flat" cmpd="sng" algn="ctr">
          <a:solidFill>
            <a:schemeClr val="accent4">
              <a:tint val="40000"/>
              <a:alpha val="90000"/>
              <a:hueOff val="-3945710"/>
              <a:satOff val="22157"/>
              <a:lumOff val="140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11877987" y="3460007"/>
        <a:ext cx="644806" cy="8822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4417CE-3A75-4FE3-9F61-67F3356F73CA}">
      <dsp:nvSpPr>
        <dsp:cNvPr id="0" name=""/>
        <dsp:cNvSpPr/>
      </dsp:nvSpPr>
      <dsp:spPr>
        <a:xfrm>
          <a:off x="891156" y="43902"/>
          <a:ext cx="1686274" cy="168627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76EC953-D9E0-40E0-8E1F-58E1227D7830}">
      <dsp:nvSpPr>
        <dsp:cNvPr id="0" name=""/>
        <dsp:cNvSpPr/>
      </dsp:nvSpPr>
      <dsp:spPr>
        <a:xfrm>
          <a:off x="1245274" y="398019"/>
          <a:ext cx="978039" cy="97803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611B01A-8487-432D-AD71-E3681AC8B81A}">
      <dsp:nvSpPr>
        <dsp:cNvPr id="0" name=""/>
        <dsp:cNvSpPr/>
      </dsp:nvSpPr>
      <dsp:spPr>
        <a:xfrm>
          <a:off x="2938775" y="43902"/>
          <a:ext cx="3974789" cy="16862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244600">
            <a:lnSpc>
              <a:spcPct val="100000"/>
            </a:lnSpc>
            <a:spcBef>
              <a:spcPct val="0"/>
            </a:spcBef>
            <a:spcAft>
              <a:spcPct val="35000"/>
            </a:spcAft>
            <a:buNone/>
          </a:pPr>
          <a:r>
            <a:rPr lang="de-AT" sz="2800" kern="1200" dirty="0"/>
            <a:t> barrierefreie </a:t>
          </a:r>
          <a:br>
            <a:rPr lang="de-AT" sz="2800" kern="1200" dirty="0"/>
          </a:br>
          <a:r>
            <a:rPr lang="de-AT" sz="2800" kern="1200" dirty="0"/>
            <a:t>Lehr- und Lernkonzepte </a:t>
          </a:r>
          <a:endParaRPr lang="en-US" sz="2800" kern="1200" dirty="0"/>
        </a:p>
      </dsp:txBody>
      <dsp:txXfrm>
        <a:off x="2938775" y="43902"/>
        <a:ext cx="3974789" cy="1686274"/>
      </dsp:txXfrm>
    </dsp:sp>
    <dsp:sp modelId="{954D03ED-0FD3-4B35-AE73-A67130D37292}">
      <dsp:nvSpPr>
        <dsp:cNvPr id="0" name=""/>
        <dsp:cNvSpPr/>
      </dsp:nvSpPr>
      <dsp:spPr>
        <a:xfrm>
          <a:off x="7606142" y="43902"/>
          <a:ext cx="1686274" cy="168627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DAD50E2-2219-4849-8107-498DDE72E46C}">
      <dsp:nvSpPr>
        <dsp:cNvPr id="0" name=""/>
        <dsp:cNvSpPr/>
      </dsp:nvSpPr>
      <dsp:spPr>
        <a:xfrm>
          <a:off x="7960260" y="398019"/>
          <a:ext cx="978039" cy="97803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B8435BE-6FEA-48F2-BD15-D05E960D7208}">
      <dsp:nvSpPr>
        <dsp:cNvPr id="0" name=""/>
        <dsp:cNvSpPr/>
      </dsp:nvSpPr>
      <dsp:spPr>
        <a:xfrm>
          <a:off x="9653761" y="43902"/>
          <a:ext cx="3974789" cy="16862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244600">
            <a:lnSpc>
              <a:spcPct val="100000"/>
            </a:lnSpc>
            <a:spcBef>
              <a:spcPct val="0"/>
            </a:spcBef>
            <a:spcAft>
              <a:spcPct val="35000"/>
            </a:spcAft>
            <a:buNone/>
          </a:pPr>
          <a:r>
            <a:rPr lang="de-AT" sz="2800" kern="1200" dirty="0"/>
            <a:t>Schulung von Lehrpersonal im Umgang mit tauben Studierenden </a:t>
          </a:r>
          <a:endParaRPr lang="en-US" sz="2800" kern="1200" dirty="0"/>
        </a:p>
      </dsp:txBody>
      <dsp:txXfrm>
        <a:off x="9653761" y="43902"/>
        <a:ext cx="3974789" cy="1686274"/>
      </dsp:txXfrm>
    </dsp:sp>
    <dsp:sp modelId="{ADB2BBCE-2D41-4C59-8EBD-5544B5CB9C48}">
      <dsp:nvSpPr>
        <dsp:cNvPr id="0" name=""/>
        <dsp:cNvSpPr/>
      </dsp:nvSpPr>
      <dsp:spPr>
        <a:xfrm>
          <a:off x="891156" y="2438923"/>
          <a:ext cx="1686274" cy="168627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16A1930-EA18-4A57-845D-EF8A22777AA7}">
      <dsp:nvSpPr>
        <dsp:cNvPr id="0" name=""/>
        <dsp:cNvSpPr/>
      </dsp:nvSpPr>
      <dsp:spPr>
        <a:xfrm>
          <a:off x="1245274" y="2793041"/>
          <a:ext cx="978039" cy="97803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2E001C3-EF2C-48E1-ADAA-9E727BDB49EF}">
      <dsp:nvSpPr>
        <dsp:cNvPr id="0" name=""/>
        <dsp:cNvSpPr/>
      </dsp:nvSpPr>
      <dsp:spPr>
        <a:xfrm>
          <a:off x="2938775" y="2438923"/>
          <a:ext cx="3974789" cy="16862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422400">
            <a:lnSpc>
              <a:spcPct val="100000"/>
            </a:lnSpc>
            <a:spcBef>
              <a:spcPct val="0"/>
            </a:spcBef>
            <a:spcAft>
              <a:spcPct val="35000"/>
            </a:spcAft>
            <a:buNone/>
          </a:pPr>
          <a:r>
            <a:rPr lang="de-AT" sz="3200" kern="1200" dirty="0"/>
            <a:t>Nutzung moderner Technologien </a:t>
          </a:r>
          <a:endParaRPr lang="en-US" sz="3200" kern="1200" dirty="0"/>
        </a:p>
      </dsp:txBody>
      <dsp:txXfrm>
        <a:off x="2938775" y="2438923"/>
        <a:ext cx="3974789" cy="1686274"/>
      </dsp:txXfrm>
    </dsp:sp>
    <dsp:sp modelId="{20E67672-0F3D-4F94-BC04-47DE18FF1EEB}">
      <dsp:nvSpPr>
        <dsp:cNvPr id="0" name=""/>
        <dsp:cNvSpPr/>
      </dsp:nvSpPr>
      <dsp:spPr>
        <a:xfrm>
          <a:off x="7606142" y="2438923"/>
          <a:ext cx="1686274" cy="168627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5A9996B-06E9-42B4-BED0-E09673C35EA0}">
      <dsp:nvSpPr>
        <dsp:cNvPr id="0" name=""/>
        <dsp:cNvSpPr/>
      </dsp:nvSpPr>
      <dsp:spPr>
        <a:xfrm>
          <a:off x="7960260" y="2793041"/>
          <a:ext cx="978039" cy="97803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D460946-8002-46DA-8F8F-152B000D1FD7}">
      <dsp:nvSpPr>
        <dsp:cNvPr id="0" name=""/>
        <dsp:cNvSpPr/>
      </dsp:nvSpPr>
      <dsp:spPr>
        <a:xfrm>
          <a:off x="9653761" y="2438923"/>
          <a:ext cx="3974789" cy="16862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244600">
            <a:lnSpc>
              <a:spcPct val="100000"/>
            </a:lnSpc>
            <a:spcBef>
              <a:spcPct val="0"/>
            </a:spcBef>
            <a:spcAft>
              <a:spcPct val="35000"/>
            </a:spcAft>
            <a:buNone/>
          </a:pPr>
          <a:r>
            <a:rPr lang="de-AT" sz="2800" kern="1200" dirty="0"/>
            <a:t>Förderung von Selbstvertretung</a:t>
          </a:r>
          <a:endParaRPr lang="en-US" sz="2800" kern="1200" dirty="0"/>
        </a:p>
      </dsp:txBody>
      <dsp:txXfrm>
        <a:off x="9653761" y="2438923"/>
        <a:ext cx="3974789" cy="1686274"/>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B49A5DD8-399E-A70C-30E2-9219D674F2ED}"/>
            </a:ext>
          </a:extLst>
        </p:cNvPr>
        <p:cNvGrpSpPr/>
        <p:nvPr/>
      </p:nvGrpSpPr>
      <p:grpSpPr>
        <a:xfrm>
          <a:off x="0" y="0"/>
          <a:ext cx="0" cy="0"/>
          <a:chOff x="0" y="0"/>
          <a:chExt cx="0" cy="0"/>
        </a:xfrm>
      </p:grpSpPr>
      <p:sp>
        <p:nvSpPr>
          <p:cNvPr id="104" name="Google Shape;104;p12:notes">
            <a:extLst>
              <a:ext uri="{FF2B5EF4-FFF2-40B4-BE49-F238E27FC236}">
                <a16:creationId xmlns:a16="http://schemas.microsoft.com/office/drawing/2014/main" id="{6E098972-3EAC-4BC9-BFA6-15D416B8CBA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12:notes">
            <a:extLst>
              <a:ext uri="{FF2B5EF4-FFF2-40B4-BE49-F238E27FC236}">
                <a16:creationId xmlns:a16="http://schemas.microsoft.com/office/drawing/2014/main" id="{14601678-B05B-47D9-98B0-4937242A24F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1004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64704BCE-92BE-7E86-30B9-D6691D5A4C36}"/>
            </a:ext>
          </a:extLst>
        </p:cNvPr>
        <p:cNvGrpSpPr/>
        <p:nvPr/>
      </p:nvGrpSpPr>
      <p:grpSpPr>
        <a:xfrm>
          <a:off x="0" y="0"/>
          <a:ext cx="0" cy="0"/>
          <a:chOff x="0" y="0"/>
          <a:chExt cx="0" cy="0"/>
        </a:xfrm>
      </p:grpSpPr>
      <p:sp>
        <p:nvSpPr>
          <p:cNvPr id="104" name="Google Shape;104;p12:notes">
            <a:extLst>
              <a:ext uri="{FF2B5EF4-FFF2-40B4-BE49-F238E27FC236}">
                <a16:creationId xmlns:a16="http://schemas.microsoft.com/office/drawing/2014/main" id="{E2AC848B-293F-4844-63FD-38F6883735B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12:notes">
            <a:extLst>
              <a:ext uri="{FF2B5EF4-FFF2-40B4-BE49-F238E27FC236}">
                <a16:creationId xmlns:a16="http://schemas.microsoft.com/office/drawing/2014/main" id="{983AB24A-668F-CF31-065B-8404FF4FADA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643598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C0A9B24C-8E91-BE9D-D4FC-E7811AEAB858}"/>
            </a:ext>
          </a:extLst>
        </p:cNvPr>
        <p:cNvGrpSpPr/>
        <p:nvPr/>
      </p:nvGrpSpPr>
      <p:grpSpPr>
        <a:xfrm>
          <a:off x="0" y="0"/>
          <a:ext cx="0" cy="0"/>
          <a:chOff x="0" y="0"/>
          <a:chExt cx="0" cy="0"/>
        </a:xfrm>
      </p:grpSpPr>
      <p:sp>
        <p:nvSpPr>
          <p:cNvPr id="104" name="Google Shape;104;p12:notes">
            <a:extLst>
              <a:ext uri="{FF2B5EF4-FFF2-40B4-BE49-F238E27FC236}">
                <a16:creationId xmlns:a16="http://schemas.microsoft.com/office/drawing/2014/main" id="{D7505CE9-C873-9DF4-3D28-3D6423F0442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12:notes">
            <a:extLst>
              <a:ext uri="{FF2B5EF4-FFF2-40B4-BE49-F238E27FC236}">
                <a16:creationId xmlns:a16="http://schemas.microsoft.com/office/drawing/2014/main" id="{4E7F5CC4-2B65-4BBB-A1DC-0AFE5AAC39F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464472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F0F38D09-C5A3-0561-69A7-CE14BA5BC8C7}"/>
            </a:ext>
          </a:extLst>
        </p:cNvPr>
        <p:cNvGrpSpPr/>
        <p:nvPr/>
      </p:nvGrpSpPr>
      <p:grpSpPr>
        <a:xfrm>
          <a:off x="0" y="0"/>
          <a:ext cx="0" cy="0"/>
          <a:chOff x="0" y="0"/>
          <a:chExt cx="0" cy="0"/>
        </a:xfrm>
      </p:grpSpPr>
      <p:sp>
        <p:nvSpPr>
          <p:cNvPr id="104" name="Google Shape;104;p12:notes">
            <a:extLst>
              <a:ext uri="{FF2B5EF4-FFF2-40B4-BE49-F238E27FC236}">
                <a16:creationId xmlns:a16="http://schemas.microsoft.com/office/drawing/2014/main" id="{3DC79DFE-1F12-8FB6-29AC-0CD24954327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12:notes">
            <a:extLst>
              <a:ext uri="{FF2B5EF4-FFF2-40B4-BE49-F238E27FC236}">
                <a16:creationId xmlns:a16="http://schemas.microsoft.com/office/drawing/2014/main" id="{FC31E51A-B126-C713-8427-718447FEB9E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06181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1A0B0B23-6157-4497-3A84-729441A418C8}"/>
            </a:ext>
          </a:extLst>
        </p:cNvPr>
        <p:cNvGrpSpPr/>
        <p:nvPr/>
      </p:nvGrpSpPr>
      <p:grpSpPr>
        <a:xfrm>
          <a:off x="0" y="0"/>
          <a:ext cx="0" cy="0"/>
          <a:chOff x="0" y="0"/>
          <a:chExt cx="0" cy="0"/>
        </a:xfrm>
      </p:grpSpPr>
      <p:sp>
        <p:nvSpPr>
          <p:cNvPr id="104" name="Google Shape;104;p12:notes">
            <a:extLst>
              <a:ext uri="{FF2B5EF4-FFF2-40B4-BE49-F238E27FC236}">
                <a16:creationId xmlns:a16="http://schemas.microsoft.com/office/drawing/2014/main" id="{EC11F064-19C7-8149-13B3-018AB3D7B84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12:notes">
            <a:extLst>
              <a:ext uri="{FF2B5EF4-FFF2-40B4-BE49-F238E27FC236}">
                <a16:creationId xmlns:a16="http://schemas.microsoft.com/office/drawing/2014/main" id="{6FEC387C-3EFF-4C6C-5AE6-7159202D4B9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269736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A9C15BBC-55E0-04B7-53E5-2CBEA62842E7}"/>
            </a:ext>
          </a:extLst>
        </p:cNvPr>
        <p:cNvGrpSpPr/>
        <p:nvPr/>
      </p:nvGrpSpPr>
      <p:grpSpPr>
        <a:xfrm>
          <a:off x="0" y="0"/>
          <a:ext cx="0" cy="0"/>
          <a:chOff x="0" y="0"/>
          <a:chExt cx="0" cy="0"/>
        </a:xfrm>
      </p:grpSpPr>
      <p:sp>
        <p:nvSpPr>
          <p:cNvPr id="104" name="Google Shape;104;p12:notes">
            <a:extLst>
              <a:ext uri="{FF2B5EF4-FFF2-40B4-BE49-F238E27FC236}">
                <a16:creationId xmlns:a16="http://schemas.microsoft.com/office/drawing/2014/main" id="{78019F7F-A405-08C9-F815-23AB9B6F797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5" name="Google Shape;105;p12:notes">
            <a:extLst>
              <a:ext uri="{FF2B5EF4-FFF2-40B4-BE49-F238E27FC236}">
                <a16:creationId xmlns:a16="http://schemas.microsoft.com/office/drawing/2014/main" id="{7A487A9D-4AF3-230A-B186-69102BAFBAC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990134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7C99F5E0-949E-5642-AEAC-29A007D0F9FE}"/>
            </a:ext>
          </a:extLst>
        </p:cNvPr>
        <p:cNvGrpSpPr/>
        <p:nvPr/>
      </p:nvGrpSpPr>
      <p:grpSpPr>
        <a:xfrm>
          <a:off x="0" y="0"/>
          <a:ext cx="0" cy="0"/>
          <a:chOff x="0" y="0"/>
          <a:chExt cx="0" cy="0"/>
        </a:xfrm>
      </p:grpSpPr>
      <p:sp>
        <p:nvSpPr>
          <p:cNvPr id="104" name="Google Shape;104;p12:notes">
            <a:extLst>
              <a:ext uri="{FF2B5EF4-FFF2-40B4-BE49-F238E27FC236}">
                <a16:creationId xmlns:a16="http://schemas.microsoft.com/office/drawing/2014/main" id="{95A8F624-D2E6-B01B-0611-4845307CD51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12:notes">
            <a:extLst>
              <a:ext uri="{FF2B5EF4-FFF2-40B4-BE49-F238E27FC236}">
                <a16:creationId xmlns:a16="http://schemas.microsoft.com/office/drawing/2014/main" id="{9C7F8CF5-5E45-2DCC-AA6C-22B7C07D018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802476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588010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103288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C82DE349-1672-C797-BB0F-DD4A42EDA0E5}"/>
            </a:ext>
          </a:extLst>
        </p:cNvPr>
        <p:cNvGrpSpPr/>
        <p:nvPr/>
      </p:nvGrpSpPr>
      <p:grpSpPr>
        <a:xfrm>
          <a:off x="0" y="0"/>
          <a:ext cx="0" cy="0"/>
          <a:chOff x="0" y="0"/>
          <a:chExt cx="0" cy="0"/>
        </a:xfrm>
      </p:grpSpPr>
      <p:sp>
        <p:nvSpPr>
          <p:cNvPr id="104" name="Google Shape;104;p12:notes">
            <a:extLst>
              <a:ext uri="{FF2B5EF4-FFF2-40B4-BE49-F238E27FC236}">
                <a16:creationId xmlns:a16="http://schemas.microsoft.com/office/drawing/2014/main" id="{514FA026-7095-C0EE-5DF4-27B6A7684E9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12:notes">
            <a:extLst>
              <a:ext uri="{FF2B5EF4-FFF2-40B4-BE49-F238E27FC236}">
                <a16:creationId xmlns:a16="http://schemas.microsoft.com/office/drawing/2014/main" id="{A55CF4C9-A7B5-F63C-97BE-B643E43134B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002479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6A263C0C-B66A-3A4B-7469-AA90350DF493}"/>
            </a:ext>
          </a:extLst>
        </p:cNvPr>
        <p:cNvGrpSpPr/>
        <p:nvPr/>
      </p:nvGrpSpPr>
      <p:grpSpPr>
        <a:xfrm>
          <a:off x="0" y="0"/>
          <a:ext cx="0" cy="0"/>
          <a:chOff x="0" y="0"/>
          <a:chExt cx="0" cy="0"/>
        </a:xfrm>
      </p:grpSpPr>
      <p:sp>
        <p:nvSpPr>
          <p:cNvPr id="104" name="Google Shape;104;p12:notes">
            <a:extLst>
              <a:ext uri="{FF2B5EF4-FFF2-40B4-BE49-F238E27FC236}">
                <a16:creationId xmlns:a16="http://schemas.microsoft.com/office/drawing/2014/main" id="{0FFDFDD1-9E12-B12B-CA5D-7F0F2B656FD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12:notes">
            <a:extLst>
              <a:ext uri="{FF2B5EF4-FFF2-40B4-BE49-F238E27FC236}">
                <a16:creationId xmlns:a16="http://schemas.microsoft.com/office/drawing/2014/main" id="{97E1369F-7169-5C65-3439-AE16A99AB5D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251221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6A263C0C-B66A-3A4B-7469-AA90350DF493}"/>
            </a:ext>
          </a:extLst>
        </p:cNvPr>
        <p:cNvGrpSpPr/>
        <p:nvPr/>
      </p:nvGrpSpPr>
      <p:grpSpPr>
        <a:xfrm>
          <a:off x="0" y="0"/>
          <a:ext cx="0" cy="0"/>
          <a:chOff x="0" y="0"/>
          <a:chExt cx="0" cy="0"/>
        </a:xfrm>
      </p:grpSpPr>
      <p:sp>
        <p:nvSpPr>
          <p:cNvPr id="104" name="Google Shape;104;p12:notes">
            <a:extLst>
              <a:ext uri="{FF2B5EF4-FFF2-40B4-BE49-F238E27FC236}">
                <a16:creationId xmlns:a16="http://schemas.microsoft.com/office/drawing/2014/main" id="{0FFDFDD1-9E12-B12B-CA5D-7F0F2B656FD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12:notes">
            <a:extLst>
              <a:ext uri="{FF2B5EF4-FFF2-40B4-BE49-F238E27FC236}">
                <a16:creationId xmlns:a16="http://schemas.microsoft.com/office/drawing/2014/main" id="{97E1369F-7169-5C65-3439-AE16A99AB5D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770341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6A263C0C-B66A-3A4B-7469-AA90350DF493}"/>
            </a:ext>
          </a:extLst>
        </p:cNvPr>
        <p:cNvGrpSpPr/>
        <p:nvPr/>
      </p:nvGrpSpPr>
      <p:grpSpPr>
        <a:xfrm>
          <a:off x="0" y="0"/>
          <a:ext cx="0" cy="0"/>
          <a:chOff x="0" y="0"/>
          <a:chExt cx="0" cy="0"/>
        </a:xfrm>
      </p:grpSpPr>
      <p:sp>
        <p:nvSpPr>
          <p:cNvPr id="104" name="Google Shape;104;p12:notes">
            <a:extLst>
              <a:ext uri="{FF2B5EF4-FFF2-40B4-BE49-F238E27FC236}">
                <a16:creationId xmlns:a16="http://schemas.microsoft.com/office/drawing/2014/main" id="{0FFDFDD1-9E12-B12B-CA5D-7F0F2B656FD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12:notes">
            <a:extLst>
              <a:ext uri="{FF2B5EF4-FFF2-40B4-BE49-F238E27FC236}">
                <a16:creationId xmlns:a16="http://schemas.microsoft.com/office/drawing/2014/main" id="{97E1369F-7169-5C65-3439-AE16A99AB5D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229530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019E99AE-429C-7752-71D7-E075D7321F57}"/>
            </a:ext>
          </a:extLst>
        </p:cNvPr>
        <p:cNvGrpSpPr/>
        <p:nvPr/>
      </p:nvGrpSpPr>
      <p:grpSpPr>
        <a:xfrm>
          <a:off x="0" y="0"/>
          <a:ext cx="0" cy="0"/>
          <a:chOff x="0" y="0"/>
          <a:chExt cx="0" cy="0"/>
        </a:xfrm>
      </p:grpSpPr>
      <p:sp>
        <p:nvSpPr>
          <p:cNvPr id="104" name="Google Shape;104;p12:notes">
            <a:extLst>
              <a:ext uri="{FF2B5EF4-FFF2-40B4-BE49-F238E27FC236}">
                <a16:creationId xmlns:a16="http://schemas.microsoft.com/office/drawing/2014/main" id="{A51941C3-36B5-F8C0-4FC7-3C007DAEDAC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12:notes">
            <a:extLst>
              <a:ext uri="{FF2B5EF4-FFF2-40B4-BE49-F238E27FC236}">
                <a16:creationId xmlns:a16="http://schemas.microsoft.com/office/drawing/2014/main" id="{F1331914-1553-C2C0-CB26-AEB18900D10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568642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1" name="Google Shape;211;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2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2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2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4"/>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4"/>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8" name="Google Shape;18;p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5"/>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4" name="Google Shape;24;p2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6"/>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6"/>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0" name="Google Shape;30;p2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7"/>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6" name="Google Shape;36;p27"/>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7" name="Google Shape;37;p2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8"/>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3" name="Google Shape;43;p28"/>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4" name="Google Shape;44;p28"/>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5" name="Google Shape;45;p28"/>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6" name="Google Shape;46;p2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0"/>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30"/>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7" name="Google Shape;57;p30"/>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8" name="Google Shape;58;p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3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3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1"/>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31"/>
          <p:cNvSpPr>
            <a:spLocks noGrp="1"/>
          </p:cNvSpPr>
          <p:nvPr>
            <p:ph type="pic" idx="2"/>
          </p:nvPr>
        </p:nvSpPr>
        <p:spPr>
          <a:xfrm>
            <a:off x="1792288" y="612775"/>
            <a:ext cx="5486400" cy="4114800"/>
          </a:xfrm>
          <a:prstGeom prst="rect">
            <a:avLst/>
          </a:prstGeom>
          <a:noFill/>
          <a:ln>
            <a:noFill/>
          </a:ln>
        </p:spPr>
      </p:sp>
      <p:sp>
        <p:nvSpPr>
          <p:cNvPr id="64" name="Google Shape;64;p31"/>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5" name="Google Shape;65;p3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32"/>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1" name="Google Shape;71;p3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3"/>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3"/>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 name="Google Shape;77;p3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2"/>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2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png"/><Relationship Id="rId7" Type="http://schemas.openxmlformats.org/officeDocument/2006/relationships/diagramQuickStyle" Target="../diagrams/quickStyle1.xm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diagramLayout" Target="../diagrams/layout1.xml"/><Relationship Id="rId11" Type="http://schemas.openxmlformats.org/officeDocument/2006/relationships/image" Target="../media/image6.jpeg"/><Relationship Id="rId5" Type="http://schemas.openxmlformats.org/officeDocument/2006/relationships/diagramData" Target="../diagrams/data1.xml"/><Relationship Id="rId10" Type="http://schemas.openxmlformats.org/officeDocument/2006/relationships/image" Target="../media/image5.jpg"/><Relationship Id="rId4" Type="http://schemas.openxmlformats.org/officeDocument/2006/relationships/image" Target="../media/image2.png"/><Relationship Id="rId9" Type="http://schemas.microsoft.com/office/2007/relationships/diagramDrawing" Target="../diagrams/drawing1.xml"/></Relationships>
</file>

<file path=ppt/slides/_rels/slide6.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image" Target="../media/image1.png"/><Relationship Id="rId7" Type="http://schemas.openxmlformats.org/officeDocument/2006/relationships/diagramData" Target="../diagrams/data2.xm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8.png"/><Relationship Id="rId11" Type="http://schemas.microsoft.com/office/2007/relationships/diagramDrawing" Target="../diagrams/drawing2.xml"/><Relationship Id="rId5" Type="http://schemas.openxmlformats.org/officeDocument/2006/relationships/image" Target="../media/image7.png"/><Relationship Id="rId10" Type="http://schemas.openxmlformats.org/officeDocument/2006/relationships/diagramColors" Target="../diagrams/colors2.xml"/><Relationship Id="rId4" Type="http://schemas.openxmlformats.org/officeDocument/2006/relationships/image" Target="../media/image2.png"/><Relationship Id="rId9"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openxmlformats.org/officeDocument/2006/relationships/image" Target="../media/image1.png"/><Relationship Id="rId7" Type="http://schemas.openxmlformats.org/officeDocument/2006/relationships/diagramLayout" Target="../diagrams/layout3.xm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diagramData" Target="../diagrams/data3.xml"/><Relationship Id="rId5" Type="http://schemas.openxmlformats.org/officeDocument/2006/relationships/image" Target="../media/image9.jpg"/><Relationship Id="rId10" Type="http://schemas.microsoft.com/office/2007/relationships/diagramDrawing" Target="../diagrams/drawing3.xml"/><Relationship Id="rId4" Type="http://schemas.openxmlformats.org/officeDocument/2006/relationships/image" Target="../media/image2.png"/><Relationship Id="rId9" Type="http://schemas.openxmlformats.org/officeDocument/2006/relationships/diagramColors" Target="../diagrams/colors3.xml"/></Relationships>
</file>

<file path=ppt/slides/_rels/slide8.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image" Target="../media/image1.png"/><Relationship Id="rId7" Type="http://schemas.openxmlformats.org/officeDocument/2006/relationships/diagramQuickStyle" Target="../diagrams/quickStyle4.xm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diagramLayout" Target="../diagrams/layout4.xml"/><Relationship Id="rId5" Type="http://schemas.openxmlformats.org/officeDocument/2006/relationships/diagramData" Target="../diagrams/data4.xml"/><Relationship Id="rId4" Type="http://schemas.openxmlformats.org/officeDocument/2006/relationships/image" Target="../media/image2.png"/><Relationship Id="rId9" Type="http://schemas.microsoft.com/office/2007/relationships/diagramDrawing" Target="../diagrams/drawing4.xml"/></Relationships>
</file>

<file path=ppt/slides/_rels/slide9.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4.png"/><Relationship Id="rId7"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png"/><Relationship Id="rId4" Type="http://schemas.openxmlformats.org/officeDocument/2006/relationships/image" Target="../media/image2.png"/><Relationship Id="rId9" Type="http://schemas.openxmlformats.org/officeDocument/2006/relationships/hyperlink" Target="https://www.idcrawl.com/lev-vygotsky" TargetMode="External"/></Relationships>
</file>

<file path=ppt/slides/_rels/slide10.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4.png"/><Relationship Id="rId7"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png"/><Relationship Id="rId7"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hyperlink" Target="https://edsunion.wixsite.com/edsu" TargetMode="External"/><Relationship Id="rId11" Type="http://schemas.openxmlformats.org/officeDocument/2006/relationships/image" Target="../media/image25.jpg"/><Relationship Id="rId5" Type="http://schemas.openxmlformats.org/officeDocument/2006/relationships/image" Target="../media/image21.png"/><Relationship Id="rId10" Type="http://schemas.openxmlformats.org/officeDocument/2006/relationships/image" Target="../media/image6.jpeg"/><Relationship Id="rId4" Type="http://schemas.openxmlformats.org/officeDocument/2006/relationships/image" Target="../media/image2.png"/><Relationship Id="rId9" Type="http://schemas.openxmlformats.org/officeDocument/2006/relationships/image" Target="../media/image24.png"/></Relationships>
</file>

<file path=ppt/slides/_rels/slide12.xml.rels><?xml version="1.0" encoding="UTF-8" standalone="yes"?>
<Relationships xmlns="http://schemas.openxmlformats.org/package/2006/relationships"><Relationship Id="rId8" Type="http://schemas.openxmlformats.org/officeDocument/2006/relationships/hyperlink" Target="https://acadeafic.org/dr-deaf/" TargetMode="External"/><Relationship Id="rId3" Type="http://schemas.openxmlformats.org/officeDocument/2006/relationships/image" Target="../media/image1.png"/><Relationship Id="rId7"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26.png"/><Relationship Id="rId10" Type="http://schemas.openxmlformats.org/officeDocument/2006/relationships/image" Target="../media/image25.jpg"/><Relationship Id="rId4" Type="http://schemas.openxmlformats.org/officeDocument/2006/relationships/image" Target="../media/image2.png"/><Relationship Id="rId9" Type="http://schemas.openxmlformats.org/officeDocument/2006/relationships/image" Target="../media/image6.jpe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9.jpeg"/><Relationship Id="rId5" Type="http://schemas.openxmlformats.org/officeDocument/2006/relationships/image" Target="../media/image6.jpe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8" Type="http://schemas.openxmlformats.org/officeDocument/2006/relationships/image" Target="../media/image25.jpg"/><Relationship Id="rId3" Type="http://schemas.openxmlformats.org/officeDocument/2006/relationships/image" Target="../media/image1.png"/><Relationship Id="rId7" Type="http://schemas.openxmlformats.org/officeDocument/2006/relationships/hyperlink" Target="https://www.youtube.com/watch?v=OlRKG5qX6rw&amp;t=4s" TargetMode="External"/><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6.jpe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31.jp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hyperlink" Target="https://deafstudies.eu" TargetMode="External"/><Relationship Id="rId3" Type="http://schemas.openxmlformats.org/officeDocument/2006/relationships/image" Target="../media/image1.png"/><Relationship Id="rId7" Type="http://schemas.openxmlformats.org/officeDocument/2006/relationships/image" Target="../media/image34.png"/><Relationship Id="rId12" Type="http://schemas.openxmlformats.org/officeDocument/2006/relationships/image" Target="../media/image39.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33.png"/><Relationship Id="rId11" Type="http://schemas.openxmlformats.org/officeDocument/2006/relationships/image" Target="../media/image38.png"/><Relationship Id="rId5" Type="http://schemas.openxmlformats.org/officeDocument/2006/relationships/image" Target="../media/image32.png"/><Relationship Id="rId10" Type="http://schemas.openxmlformats.org/officeDocument/2006/relationships/image" Target="../media/image37.png"/><Relationship Id="rId4" Type="http://schemas.openxmlformats.org/officeDocument/2006/relationships/image" Target="../media/image2.png"/><Relationship Id="rId9"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83"/>
        <p:cNvGrpSpPr/>
        <p:nvPr/>
      </p:nvGrpSpPr>
      <p:grpSpPr>
        <a:xfrm>
          <a:off x="0" y="0"/>
          <a:ext cx="0" cy="0"/>
          <a:chOff x="0" y="0"/>
          <a:chExt cx="0" cy="0"/>
        </a:xfrm>
      </p:grpSpPr>
      <p:grpSp>
        <p:nvGrpSpPr>
          <p:cNvPr id="84" name="Google Shape;84;p1"/>
          <p:cNvGrpSpPr/>
          <p:nvPr/>
        </p:nvGrpSpPr>
        <p:grpSpPr>
          <a:xfrm>
            <a:off x="0" y="-216991"/>
            <a:ext cx="2922084" cy="10503991"/>
            <a:chOff x="0" y="-57150"/>
            <a:chExt cx="769602" cy="2766483"/>
          </a:xfrm>
        </p:grpSpPr>
        <p:sp>
          <p:nvSpPr>
            <p:cNvPr id="85" name="Google Shape;85;p1"/>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6" name="Google Shape;86;p1"/>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87" name="Google Shape;87;p1"/>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8" name="Google Shape;88;p1"/>
          <p:cNvSpPr/>
          <p:nvPr/>
        </p:nvSpPr>
        <p:spPr>
          <a:xfrm>
            <a:off x="14585336" y="8666947"/>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9" name="Google Shape;89;p1"/>
          <p:cNvSpPr txBox="1"/>
          <p:nvPr/>
        </p:nvSpPr>
        <p:spPr>
          <a:xfrm>
            <a:off x="3457354" y="3904541"/>
            <a:ext cx="9496500" cy="1723549"/>
          </a:xfrm>
          <a:prstGeom prst="rect">
            <a:avLst/>
          </a:prstGeom>
          <a:noFill/>
          <a:ln>
            <a:noFill/>
          </a:ln>
        </p:spPr>
        <p:txBody>
          <a:bodyPr spcFirstLastPara="1" wrap="square" lIns="0" tIns="0" rIns="0" bIns="0" anchor="t" anchorCtr="0">
            <a:spAutoFit/>
          </a:bodyPr>
          <a:lstStyle/>
          <a:p>
            <a:pPr lvl="0">
              <a:lnSpc>
                <a:spcPct val="140000"/>
              </a:lnSpc>
            </a:pPr>
            <a:r>
              <a:rPr lang="en-US" sz="8000" dirty="0" err="1">
                <a:solidFill>
                  <a:srgbClr val="FFFFFF"/>
                </a:solidFill>
                <a:latin typeface="Anton"/>
                <a:ea typeface="Anton"/>
                <a:cs typeface="Anton"/>
                <a:sym typeface="Anton"/>
              </a:rPr>
              <a:t>Gehörlosenbildung</a:t>
            </a:r>
            <a:endParaRPr sz="8000" dirty="0">
              <a:solidFill>
                <a:srgbClr val="FFFFFF"/>
              </a:solidFill>
              <a:latin typeface="Anton"/>
              <a:ea typeface="Anton"/>
              <a:cs typeface="Anton"/>
              <a:sym typeface="Anton"/>
            </a:endParaRPr>
          </a:p>
        </p:txBody>
      </p:sp>
      <p:sp>
        <p:nvSpPr>
          <p:cNvPr id="91" name="Google Shape;91;p1"/>
          <p:cNvSpPr txBox="1"/>
          <p:nvPr/>
        </p:nvSpPr>
        <p:spPr>
          <a:xfrm>
            <a:off x="3740158" y="1373745"/>
            <a:ext cx="8667900" cy="495328"/>
          </a:xfrm>
          <a:prstGeom prst="rect">
            <a:avLst/>
          </a:prstGeom>
          <a:noFill/>
          <a:ln>
            <a:noFill/>
          </a:ln>
        </p:spPr>
        <p:txBody>
          <a:bodyPr spcFirstLastPara="1" wrap="square" lIns="0" tIns="0" rIns="0" bIns="0" anchor="t" anchorCtr="0">
            <a:spAutoFit/>
          </a:bodyPr>
          <a:lstStyle/>
          <a:p>
            <a:pPr lvl="0">
              <a:lnSpc>
                <a:spcPct val="140017"/>
              </a:lnSpc>
            </a:pPr>
            <a:r>
              <a:rPr lang="en-US" sz="2299" dirty="0">
                <a:solidFill>
                  <a:srgbClr val="FFFFFF"/>
                </a:solidFill>
                <a:latin typeface="Quicksand"/>
                <a:sym typeface="Quicksand"/>
              </a:rPr>
              <a:t>Deaf Studies - Workshop</a:t>
            </a:r>
            <a:endParaRPr dirty="0"/>
          </a:p>
        </p:txBody>
      </p:sp>
      <p:sp>
        <p:nvSpPr>
          <p:cNvPr id="2" name="Google Shape;91;p1">
            <a:extLst>
              <a:ext uri="{FF2B5EF4-FFF2-40B4-BE49-F238E27FC236}">
                <a16:creationId xmlns:a16="http://schemas.microsoft.com/office/drawing/2014/main" id="{74DCC09F-67F9-B0B6-856F-64EE506FF89D}"/>
              </a:ext>
            </a:extLst>
          </p:cNvPr>
          <p:cNvSpPr txBox="1"/>
          <p:nvPr/>
        </p:nvSpPr>
        <p:spPr>
          <a:xfrm>
            <a:off x="3626195" y="5355126"/>
            <a:ext cx="12636236" cy="947952"/>
          </a:xfrm>
          <a:prstGeom prst="rect">
            <a:avLst/>
          </a:prstGeom>
          <a:noFill/>
          <a:ln>
            <a:noFill/>
          </a:ln>
        </p:spPr>
        <p:txBody>
          <a:bodyPr spcFirstLastPara="1" wrap="square" lIns="0" tIns="0" rIns="0" bIns="0" anchor="t" anchorCtr="0">
            <a:spAutoFit/>
          </a:bodyPr>
          <a:lstStyle/>
          <a:p>
            <a:pPr lvl="0">
              <a:lnSpc>
                <a:spcPct val="140017"/>
              </a:lnSpc>
            </a:pPr>
            <a:r>
              <a:rPr lang="en-US" sz="4400" dirty="0" err="1">
                <a:solidFill>
                  <a:srgbClr val="FFFFFF"/>
                </a:solidFill>
                <a:latin typeface="Quicksand"/>
                <a:sym typeface="Quicksand"/>
              </a:rPr>
              <a:t>Höhere</a:t>
            </a:r>
            <a:r>
              <a:rPr lang="en-US" sz="4400" dirty="0">
                <a:solidFill>
                  <a:srgbClr val="FFFFFF"/>
                </a:solidFill>
                <a:latin typeface="Quicksand"/>
                <a:sym typeface="Quicksand"/>
              </a:rPr>
              <a:t> </a:t>
            </a:r>
            <a:r>
              <a:rPr lang="en-US" sz="4400" dirty="0" err="1">
                <a:solidFill>
                  <a:srgbClr val="FFFFFF"/>
                </a:solidFill>
                <a:latin typeface="Quicksand"/>
                <a:sym typeface="Quicksand"/>
              </a:rPr>
              <a:t>Bildung</a:t>
            </a:r>
            <a:r>
              <a:rPr lang="en-US" sz="4400" dirty="0">
                <a:solidFill>
                  <a:srgbClr val="FFFFFF"/>
                </a:solidFill>
                <a:latin typeface="Quicksand"/>
                <a:sym typeface="Quicksand"/>
              </a:rPr>
              <a:t> – </a:t>
            </a:r>
            <a:r>
              <a:rPr lang="en-US" sz="4400" dirty="0" err="1">
                <a:solidFill>
                  <a:srgbClr val="FFFFFF"/>
                </a:solidFill>
                <a:latin typeface="Quicksand"/>
                <a:sym typeface="Quicksand"/>
              </a:rPr>
              <a:t>gehörlose</a:t>
            </a:r>
            <a:r>
              <a:rPr lang="en-US" sz="4400">
                <a:solidFill>
                  <a:srgbClr val="FFFFFF"/>
                </a:solidFill>
                <a:latin typeface="Quicksand"/>
                <a:sym typeface="Quicksand"/>
              </a:rPr>
              <a:t> Studierende</a:t>
            </a:r>
            <a:endParaRPr sz="4400" dirty="0"/>
          </a:p>
        </p:txBody>
      </p:sp>
      <p:sp>
        <p:nvSpPr>
          <p:cNvPr id="3" name="Textfeld 2">
            <a:extLst>
              <a:ext uri="{FF2B5EF4-FFF2-40B4-BE49-F238E27FC236}">
                <a16:creationId xmlns:a16="http://schemas.microsoft.com/office/drawing/2014/main" id="{976F680A-55AE-7336-EE9A-DE4218975224}"/>
              </a:ext>
            </a:extLst>
          </p:cNvPr>
          <p:cNvSpPr txBox="1"/>
          <p:nvPr/>
        </p:nvSpPr>
        <p:spPr>
          <a:xfrm>
            <a:off x="4159918" y="8666947"/>
            <a:ext cx="9307772" cy="954107"/>
          </a:xfrm>
          <a:prstGeom prst="rect">
            <a:avLst/>
          </a:prstGeom>
          <a:noFill/>
        </p:spPr>
        <p:txBody>
          <a:bodyPr wrap="square">
            <a:spAutoFit/>
          </a:bodyPr>
          <a:lstStyle/>
          <a:p>
            <a:r>
              <a:rPr lang="de-AT" sz="1400" b="0" i="0" dirty="0">
                <a:solidFill>
                  <a:schemeClr val="bg1"/>
                </a:solidFill>
                <a:effectLst/>
                <a:latin typeface="Quicksand" panose="020B0604020202020204" charset="0"/>
              </a:rPr>
              <a:t>Finanziert von der Europäischen Union. Die geäußerten Ansichten und Meinungen sind jedoch ausschließlich die des/der Autor(en) und spiegeln nicht unbedingt die der Europäischen Union oder der Europäischen Exekutivagentur für Bildung und Kultur (EACEA) wider. Weder die Europäische Union noch die EACEA können dafür verantwortlich gemacht werden.</a:t>
            </a:r>
            <a:endParaRPr lang="de-AT" sz="1400"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06">
          <a:extLst>
            <a:ext uri="{FF2B5EF4-FFF2-40B4-BE49-F238E27FC236}">
              <a16:creationId xmlns:a16="http://schemas.microsoft.com/office/drawing/2014/main" id="{F3FFA814-7A18-D5E6-431F-046E29866B68}"/>
            </a:ext>
          </a:extLst>
        </p:cNvPr>
        <p:cNvGrpSpPr/>
        <p:nvPr/>
      </p:nvGrpSpPr>
      <p:grpSpPr>
        <a:xfrm>
          <a:off x="0" y="0"/>
          <a:ext cx="0" cy="0"/>
          <a:chOff x="0" y="0"/>
          <a:chExt cx="0" cy="0"/>
        </a:xfrm>
      </p:grpSpPr>
      <p:grpSp>
        <p:nvGrpSpPr>
          <p:cNvPr id="107" name="Google Shape;107;p12">
            <a:extLst>
              <a:ext uri="{FF2B5EF4-FFF2-40B4-BE49-F238E27FC236}">
                <a16:creationId xmlns:a16="http://schemas.microsoft.com/office/drawing/2014/main" id="{0E40E674-1E28-8962-1ABD-F4EBAC7FBF05}"/>
              </a:ext>
            </a:extLst>
          </p:cNvPr>
          <p:cNvGrpSpPr/>
          <p:nvPr/>
        </p:nvGrpSpPr>
        <p:grpSpPr>
          <a:xfrm>
            <a:off x="0" y="-216991"/>
            <a:ext cx="2922084" cy="10503991"/>
            <a:chOff x="0" y="-57150"/>
            <a:chExt cx="769602" cy="2766483"/>
          </a:xfrm>
        </p:grpSpPr>
        <p:sp>
          <p:nvSpPr>
            <p:cNvPr id="108" name="Google Shape;108;p12">
              <a:extLst>
                <a:ext uri="{FF2B5EF4-FFF2-40B4-BE49-F238E27FC236}">
                  <a16:creationId xmlns:a16="http://schemas.microsoft.com/office/drawing/2014/main" id="{92B212C9-6CCB-CC9E-0579-4F3781B95D29}"/>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2">
              <a:extLst>
                <a:ext uri="{FF2B5EF4-FFF2-40B4-BE49-F238E27FC236}">
                  <a16:creationId xmlns:a16="http://schemas.microsoft.com/office/drawing/2014/main" id="{01B93019-0E89-B615-4FAB-D55C1CD78DB1}"/>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0" name="Google Shape;110;p12">
            <a:extLst>
              <a:ext uri="{FF2B5EF4-FFF2-40B4-BE49-F238E27FC236}">
                <a16:creationId xmlns:a16="http://schemas.microsoft.com/office/drawing/2014/main" id="{33B50C8E-5E8B-0030-E977-0CCAF421C1BB}"/>
              </a:ext>
            </a:extLst>
          </p:cNvPr>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1" name="Google Shape;111;p12">
            <a:extLst>
              <a:ext uri="{FF2B5EF4-FFF2-40B4-BE49-F238E27FC236}">
                <a16:creationId xmlns:a16="http://schemas.microsoft.com/office/drawing/2014/main" id="{5149148B-5A0B-64FB-CA27-E5903A42C653}"/>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2">
            <a:extLst>
              <a:ext uri="{FF2B5EF4-FFF2-40B4-BE49-F238E27FC236}">
                <a16:creationId xmlns:a16="http://schemas.microsoft.com/office/drawing/2014/main" id="{AB39720C-5548-F044-F4C5-1403EE0B25D7}"/>
              </a:ext>
            </a:extLst>
          </p:cNvPr>
          <p:cNvSpPr txBox="1"/>
          <p:nvPr/>
        </p:nvSpPr>
        <p:spPr>
          <a:xfrm>
            <a:off x="3634575" y="879875"/>
            <a:ext cx="12679800" cy="1554300"/>
          </a:xfrm>
          <a:prstGeom prst="rect">
            <a:avLst/>
          </a:prstGeom>
          <a:noFill/>
          <a:ln>
            <a:noFill/>
          </a:ln>
        </p:spPr>
        <p:txBody>
          <a:bodyPr spcFirstLastPara="1" wrap="square" lIns="91425" tIns="91425" rIns="91425" bIns="91425" anchor="t" anchorCtr="0">
            <a:noAutofit/>
          </a:bodyPr>
          <a:lstStyle/>
          <a:p>
            <a:pPr lvl="0"/>
            <a:r>
              <a:rPr lang="en-US" sz="8000" dirty="0" err="1">
                <a:solidFill>
                  <a:srgbClr val="FFFFFF"/>
                </a:solidFill>
                <a:latin typeface="Anton"/>
                <a:ea typeface="Calibri"/>
                <a:cs typeface="Calibri"/>
                <a:sym typeface="Anton"/>
              </a:rPr>
              <a:t>Willkommen</a:t>
            </a:r>
            <a:endParaRPr sz="3200" dirty="0">
              <a:solidFill>
                <a:schemeClr val="dk1"/>
              </a:solidFill>
              <a:latin typeface="Calibri"/>
              <a:ea typeface="Calibri"/>
              <a:cs typeface="Calibri"/>
              <a:sym typeface="Calibri"/>
            </a:endParaRPr>
          </a:p>
        </p:txBody>
      </p:sp>
      <p:sp>
        <p:nvSpPr>
          <p:cNvPr id="113" name="Google Shape;113;p12">
            <a:extLst>
              <a:ext uri="{FF2B5EF4-FFF2-40B4-BE49-F238E27FC236}">
                <a16:creationId xmlns:a16="http://schemas.microsoft.com/office/drawing/2014/main" id="{E617EE05-9E3C-5A53-8D1A-7C8ECE45F117}"/>
              </a:ext>
            </a:extLst>
          </p:cNvPr>
          <p:cNvSpPr txBox="1"/>
          <p:nvPr/>
        </p:nvSpPr>
        <p:spPr>
          <a:xfrm>
            <a:off x="3881275" y="2656025"/>
            <a:ext cx="11249100" cy="4169100"/>
          </a:xfrm>
          <a:prstGeom prst="rect">
            <a:avLst/>
          </a:prstGeom>
          <a:noFill/>
          <a:ln>
            <a:noFill/>
          </a:ln>
        </p:spPr>
        <p:txBody>
          <a:bodyPr spcFirstLastPara="1" wrap="square" lIns="91425" tIns="91425" rIns="91425" bIns="91425" anchor="t" anchorCtr="0">
            <a:noAutofit/>
          </a:bodyPr>
          <a:lstStyle/>
          <a:p>
            <a:pPr marL="604511" lvl="1" indent="-302256">
              <a:lnSpc>
                <a:spcPct val="140014"/>
              </a:lnSpc>
              <a:buClr>
                <a:srgbClr val="FFFFFF"/>
              </a:buClr>
              <a:buSzPts val="2799"/>
              <a:buChar char="•"/>
            </a:pPr>
            <a:r>
              <a:rPr lang="de-AT" sz="3200" dirty="0">
                <a:solidFill>
                  <a:schemeClr val="bg1"/>
                </a:solidFill>
                <a:latin typeface="Quicksand" panose="020B0604020202020204" charset="0"/>
                <a:ea typeface="Calibri"/>
                <a:cs typeface="Calibri"/>
                <a:sym typeface="Calibri"/>
              </a:rPr>
              <a:t>Vorstellungsrunde </a:t>
            </a:r>
          </a:p>
          <a:p>
            <a:pPr marL="604511" lvl="1" indent="-302256">
              <a:lnSpc>
                <a:spcPct val="140014"/>
              </a:lnSpc>
              <a:buClr>
                <a:srgbClr val="FFFFFF"/>
              </a:buClr>
              <a:buSzPts val="2799"/>
              <a:buChar char="•"/>
            </a:pPr>
            <a:endParaRPr lang="de-AT" sz="3200" dirty="0">
              <a:solidFill>
                <a:schemeClr val="bg1"/>
              </a:solidFill>
              <a:latin typeface="Quicksand" panose="020B0604020202020204" charset="0"/>
              <a:ea typeface="Calibri"/>
              <a:cs typeface="Calibri"/>
              <a:sym typeface="Calibri"/>
            </a:endParaRPr>
          </a:p>
          <a:p>
            <a:pPr marL="604511" lvl="1" indent="-302256">
              <a:lnSpc>
                <a:spcPct val="140014"/>
              </a:lnSpc>
              <a:buClr>
                <a:srgbClr val="FFFFFF"/>
              </a:buClr>
              <a:buSzPts val="2799"/>
              <a:buChar char="•"/>
            </a:pPr>
            <a:r>
              <a:rPr lang="de-AT" sz="3200" dirty="0">
                <a:solidFill>
                  <a:schemeClr val="bg1"/>
                </a:solidFill>
                <a:latin typeface="Quicksand" panose="020B0604020202020204" charset="0"/>
                <a:ea typeface="Calibri"/>
                <a:cs typeface="Calibri"/>
                <a:sym typeface="Calibri"/>
              </a:rPr>
              <a:t>Warm Up</a:t>
            </a:r>
          </a:p>
        </p:txBody>
      </p:sp>
      <p:pic>
        <p:nvPicPr>
          <p:cNvPr id="2" name="Google Shape;114;p3">
            <a:extLst>
              <a:ext uri="{FF2B5EF4-FFF2-40B4-BE49-F238E27FC236}">
                <a16:creationId xmlns:a16="http://schemas.microsoft.com/office/drawing/2014/main" id="{A23ACA65-4F9A-92A7-D57A-8A16D9C839D9}"/>
              </a:ext>
            </a:extLst>
          </p:cNvPr>
          <p:cNvPicPr preferRelativeResize="0"/>
          <p:nvPr/>
        </p:nvPicPr>
        <p:blipFill rotWithShape="1">
          <a:blip r:embed="rId5">
            <a:alphaModFix/>
          </a:blip>
          <a:srcRect t="49889" r="50592"/>
          <a:stretch/>
        </p:blipFill>
        <p:spPr>
          <a:xfrm>
            <a:off x="-2218405" y="2434175"/>
            <a:ext cx="6647309" cy="4191477"/>
          </a:xfrm>
          <a:prstGeom prst="rect">
            <a:avLst/>
          </a:prstGeom>
          <a:noFill/>
          <a:ln>
            <a:noFill/>
          </a:ln>
        </p:spPr>
      </p:pic>
    </p:spTree>
    <p:extLst>
      <p:ext uri="{BB962C8B-B14F-4D97-AF65-F5344CB8AC3E}">
        <p14:creationId xmlns:p14="http://schemas.microsoft.com/office/powerpoint/2010/main" val="10293240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06">
          <a:extLst>
            <a:ext uri="{FF2B5EF4-FFF2-40B4-BE49-F238E27FC236}">
              <a16:creationId xmlns:a16="http://schemas.microsoft.com/office/drawing/2014/main" id="{B297790B-CAB3-271C-FE17-2EC32F9EC618}"/>
            </a:ext>
          </a:extLst>
        </p:cNvPr>
        <p:cNvGrpSpPr/>
        <p:nvPr/>
      </p:nvGrpSpPr>
      <p:grpSpPr>
        <a:xfrm>
          <a:off x="0" y="0"/>
          <a:ext cx="0" cy="0"/>
          <a:chOff x="0" y="0"/>
          <a:chExt cx="0" cy="0"/>
        </a:xfrm>
      </p:grpSpPr>
      <p:grpSp>
        <p:nvGrpSpPr>
          <p:cNvPr id="107" name="Google Shape;107;p12">
            <a:extLst>
              <a:ext uri="{FF2B5EF4-FFF2-40B4-BE49-F238E27FC236}">
                <a16:creationId xmlns:a16="http://schemas.microsoft.com/office/drawing/2014/main" id="{318BAA07-4761-4B13-9016-F40BD953D2C7}"/>
              </a:ext>
            </a:extLst>
          </p:cNvPr>
          <p:cNvGrpSpPr/>
          <p:nvPr/>
        </p:nvGrpSpPr>
        <p:grpSpPr>
          <a:xfrm>
            <a:off x="0" y="-216991"/>
            <a:ext cx="2922084" cy="10503991"/>
            <a:chOff x="0" y="-57150"/>
            <a:chExt cx="769602" cy="2766483"/>
          </a:xfrm>
        </p:grpSpPr>
        <p:sp>
          <p:nvSpPr>
            <p:cNvPr id="108" name="Google Shape;108;p12">
              <a:extLst>
                <a:ext uri="{FF2B5EF4-FFF2-40B4-BE49-F238E27FC236}">
                  <a16:creationId xmlns:a16="http://schemas.microsoft.com/office/drawing/2014/main" id="{31AEC3D3-BFDC-7A2F-F69B-114221102E4A}"/>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2">
              <a:extLst>
                <a:ext uri="{FF2B5EF4-FFF2-40B4-BE49-F238E27FC236}">
                  <a16:creationId xmlns:a16="http://schemas.microsoft.com/office/drawing/2014/main" id="{CF5BAE9B-870F-8B44-E9EA-2C8A34B77F63}"/>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0" name="Google Shape;110;p12">
            <a:extLst>
              <a:ext uri="{FF2B5EF4-FFF2-40B4-BE49-F238E27FC236}">
                <a16:creationId xmlns:a16="http://schemas.microsoft.com/office/drawing/2014/main" id="{E4AF6D4A-D3ED-9AE6-8243-CE260B4704A7}"/>
              </a:ext>
            </a:extLst>
          </p:cNvPr>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1" name="Google Shape;111;p12">
            <a:extLst>
              <a:ext uri="{FF2B5EF4-FFF2-40B4-BE49-F238E27FC236}">
                <a16:creationId xmlns:a16="http://schemas.microsoft.com/office/drawing/2014/main" id="{1295A0D9-F658-01BC-A7E3-C4E6C603C592}"/>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2">
            <a:extLst>
              <a:ext uri="{FF2B5EF4-FFF2-40B4-BE49-F238E27FC236}">
                <a16:creationId xmlns:a16="http://schemas.microsoft.com/office/drawing/2014/main" id="{0D58DCBD-36F4-547B-0FE4-E70B7E308AED}"/>
              </a:ext>
            </a:extLst>
          </p:cNvPr>
          <p:cNvSpPr txBox="1"/>
          <p:nvPr/>
        </p:nvSpPr>
        <p:spPr>
          <a:xfrm>
            <a:off x="3634575" y="879875"/>
            <a:ext cx="12679800" cy="1554300"/>
          </a:xfrm>
          <a:prstGeom prst="rect">
            <a:avLst/>
          </a:prstGeom>
          <a:noFill/>
          <a:ln>
            <a:noFill/>
          </a:ln>
        </p:spPr>
        <p:txBody>
          <a:bodyPr spcFirstLastPara="1" wrap="square" lIns="91425" tIns="91425" rIns="91425" bIns="91425" anchor="t" anchorCtr="0">
            <a:noAutofit/>
          </a:bodyPr>
          <a:lstStyle/>
          <a:p>
            <a:pPr lvl="0"/>
            <a:r>
              <a:rPr lang="en-US" sz="8000" dirty="0" err="1">
                <a:solidFill>
                  <a:srgbClr val="FFFFFF"/>
                </a:solidFill>
                <a:latin typeface="Anton"/>
                <a:ea typeface="Calibri"/>
                <a:cs typeface="Calibri"/>
                <a:sym typeface="Anton"/>
              </a:rPr>
              <a:t>Inhaltsübersicht</a:t>
            </a:r>
            <a:endParaRPr sz="3200" dirty="0">
              <a:solidFill>
                <a:schemeClr val="dk1"/>
              </a:solidFill>
              <a:latin typeface="Calibri"/>
              <a:ea typeface="Calibri"/>
              <a:cs typeface="Calibri"/>
              <a:sym typeface="Calibri"/>
            </a:endParaRPr>
          </a:p>
        </p:txBody>
      </p:sp>
      <p:sp>
        <p:nvSpPr>
          <p:cNvPr id="113" name="Google Shape;113;p12">
            <a:extLst>
              <a:ext uri="{FF2B5EF4-FFF2-40B4-BE49-F238E27FC236}">
                <a16:creationId xmlns:a16="http://schemas.microsoft.com/office/drawing/2014/main" id="{FD4EC47D-C889-5116-DC77-C87C5A0D67FC}"/>
              </a:ext>
            </a:extLst>
          </p:cNvPr>
          <p:cNvSpPr txBox="1"/>
          <p:nvPr/>
        </p:nvSpPr>
        <p:spPr>
          <a:xfrm>
            <a:off x="3881275" y="2656025"/>
            <a:ext cx="11249100" cy="4169100"/>
          </a:xfrm>
          <a:prstGeom prst="rect">
            <a:avLst/>
          </a:prstGeom>
          <a:noFill/>
          <a:ln>
            <a:noFill/>
          </a:ln>
        </p:spPr>
        <p:txBody>
          <a:bodyPr spcFirstLastPara="1" wrap="square" lIns="91425" tIns="91425" rIns="91425" bIns="91425" anchor="t" anchorCtr="0">
            <a:noAutofit/>
          </a:bodyPr>
          <a:lstStyle/>
          <a:p>
            <a:pPr marL="604511" lvl="1" indent="-302256">
              <a:lnSpc>
                <a:spcPct val="140014"/>
              </a:lnSpc>
              <a:buClr>
                <a:srgbClr val="FFFFFF"/>
              </a:buClr>
              <a:buSzPts val="2799"/>
              <a:buChar char="•"/>
            </a:pPr>
            <a:endParaRPr lang="de-AT" sz="3200" dirty="0">
              <a:solidFill>
                <a:schemeClr val="bg1"/>
              </a:solidFill>
              <a:latin typeface="Quicksand" panose="020B0604020202020204" charset="0"/>
              <a:ea typeface="Calibri"/>
              <a:cs typeface="Calibri"/>
              <a:sym typeface="Calibri"/>
            </a:endParaRPr>
          </a:p>
          <a:p>
            <a:pPr marL="604511" lvl="1" indent="-302256">
              <a:lnSpc>
                <a:spcPct val="140014"/>
              </a:lnSpc>
              <a:buClr>
                <a:srgbClr val="FFFFFF"/>
              </a:buClr>
              <a:buSzPts val="2799"/>
              <a:buChar char="•"/>
            </a:pPr>
            <a:r>
              <a:rPr lang="de-AT" sz="3200" dirty="0">
                <a:solidFill>
                  <a:schemeClr val="bg1"/>
                </a:solidFill>
                <a:latin typeface="Quicksand" panose="020B0604020202020204" charset="0"/>
                <a:ea typeface="Calibri"/>
                <a:cs typeface="Calibri"/>
                <a:sym typeface="Calibri"/>
              </a:rPr>
              <a:t>Ziele</a:t>
            </a:r>
          </a:p>
          <a:p>
            <a:pPr marL="604511" lvl="1" indent="-302256">
              <a:lnSpc>
                <a:spcPct val="140014"/>
              </a:lnSpc>
              <a:buClr>
                <a:srgbClr val="FFFFFF"/>
              </a:buClr>
              <a:buSzPts val="2799"/>
              <a:buChar char="•"/>
            </a:pPr>
            <a:r>
              <a:rPr lang="de-AT" sz="3200" dirty="0">
                <a:solidFill>
                  <a:schemeClr val="bg1"/>
                </a:solidFill>
                <a:latin typeface="Quicksand" panose="020B0604020202020204" charset="0"/>
                <a:ea typeface="Calibri"/>
                <a:cs typeface="Calibri"/>
                <a:sym typeface="Calibri"/>
              </a:rPr>
              <a:t>Rechtliche Rahmenbedingungen</a:t>
            </a:r>
          </a:p>
          <a:p>
            <a:pPr marL="604511" lvl="1" indent="-302256">
              <a:lnSpc>
                <a:spcPct val="140014"/>
              </a:lnSpc>
              <a:buClr>
                <a:srgbClr val="FFFFFF"/>
              </a:buClr>
              <a:buSzPts val="2799"/>
              <a:buChar char="•"/>
            </a:pPr>
            <a:r>
              <a:rPr lang="de-AT" sz="3200" dirty="0">
                <a:solidFill>
                  <a:schemeClr val="bg1"/>
                </a:solidFill>
                <a:latin typeface="Quicksand" panose="020B0604020202020204" charset="0"/>
                <a:ea typeface="Calibri"/>
                <a:cs typeface="Calibri"/>
                <a:sym typeface="Calibri"/>
              </a:rPr>
              <a:t>Hindernisse und Barrieren</a:t>
            </a:r>
          </a:p>
          <a:p>
            <a:pPr marL="604511" lvl="1" indent="-302256">
              <a:lnSpc>
                <a:spcPct val="140014"/>
              </a:lnSpc>
              <a:buClr>
                <a:srgbClr val="FFFFFF"/>
              </a:buClr>
              <a:buSzPts val="2799"/>
              <a:buChar char="•"/>
            </a:pPr>
            <a:r>
              <a:rPr lang="de-AT" sz="3200" dirty="0">
                <a:solidFill>
                  <a:schemeClr val="bg1"/>
                </a:solidFill>
                <a:latin typeface="Quicksand" panose="020B0604020202020204" charset="0"/>
                <a:ea typeface="Calibri"/>
                <a:cs typeface="Calibri"/>
                <a:sym typeface="Calibri"/>
              </a:rPr>
              <a:t>Unterstützung</a:t>
            </a:r>
          </a:p>
          <a:p>
            <a:pPr marL="604511" lvl="1" indent="-302256">
              <a:lnSpc>
                <a:spcPct val="140014"/>
              </a:lnSpc>
              <a:buClr>
                <a:srgbClr val="FFFFFF"/>
              </a:buClr>
              <a:buSzPts val="2799"/>
              <a:buChar char="•"/>
            </a:pPr>
            <a:r>
              <a:rPr lang="de-AT" sz="3200" dirty="0">
                <a:solidFill>
                  <a:schemeClr val="bg1"/>
                </a:solidFill>
                <a:latin typeface="Quicksand" panose="020B0604020202020204" charset="0"/>
                <a:ea typeface="Calibri"/>
                <a:cs typeface="Calibri"/>
                <a:sym typeface="Calibri"/>
              </a:rPr>
              <a:t>Strategien und Lösungen </a:t>
            </a:r>
          </a:p>
          <a:p>
            <a:pPr marL="604511" lvl="1" indent="-302256">
              <a:lnSpc>
                <a:spcPct val="140014"/>
              </a:lnSpc>
              <a:buClr>
                <a:srgbClr val="FFFFFF"/>
              </a:buClr>
              <a:buSzPts val="2799"/>
              <a:buChar char="•"/>
            </a:pPr>
            <a:r>
              <a:rPr lang="de-AT" sz="3200" dirty="0">
                <a:solidFill>
                  <a:schemeClr val="bg1"/>
                </a:solidFill>
                <a:latin typeface="Quicksand" panose="020B0604020202020204" charset="0"/>
                <a:ea typeface="Calibri"/>
                <a:cs typeface="Calibri"/>
                <a:sym typeface="Calibri"/>
              </a:rPr>
              <a:t>Guidelines für universales Lernen (barrierefrei)</a:t>
            </a:r>
          </a:p>
          <a:p>
            <a:pPr marL="604511" lvl="1" indent="-302256">
              <a:lnSpc>
                <a:spcPct val="140014"/>
              </a:lnSpc>
              <a:buClr>
                <a:srgbClr val="FFFFFF"/>
              </a:buClr>
              <a:buSzPts val="2799"/>
              <a:buChar char="•"/>
            </a:pPr>
            <a:r>
              <a:rPr lang="de-AT" sz="3200">
                <a:solidFill>
                  <a:schemeClr val="bg1"/>
                </a:solidFill>
                <a:latin typeface="Quicksand" panose="020B0604020202020204" charset="0"/>
                <a:ea typeface="Calibri"/>
                <a:cs typeface="Calibri"/>
                <a:sym typeface="Calibri"/>
              </a:rPr>
              <a:t>Selbstvertretungen (4 </a:t>
            </a:r>
            <a:r>
              <a:rPr lang="de-AT" sz="3200" dirty="0">
                <a:solidFill>
                  <a:schemeClr val="bg1"/>
                </a:solidFill>
                <a:latin typeface="Quicksand" panose="020B0604020202020204" charset="0"/>
                <a:ea typeface="Calibri"/>
                <a:cs typeface="Calibri"/>
                <a:sym typeface="Calibri"/>
              </a:rPr>
              <a:t>Beispiele)</a:t>
            </a:r>
          </a:p>
          <a:p>
            <a:pPr marL="604511" lvl="1" indent="-302256">
              <a:lnSpc>
                <a:spcPct val="140014"/>
              </a:lnSpc>
              <a:buClr>
                <a:srgbClr val="FFFFFF"/>
              </a:buClr>
              <a:buSzPts val="2799"/>
              <a:buChar char="•"/>
            </a:pPr>
            <a:endParaRPr lang="de-AT" sz="3200" dirty="0">
              <a:solidFill>
                <a:schemeClr val="bg1"/>
              </a:solidFill>
              <a:latin typeface="Quicksand" panose="020B0604020202020204" charset="0"/>
              <a:ea typeface="Calibri"/>
              <a:cs typeface="Calibri"/>
              <a:sym typeface="Calibri"/>
            </a:endParaRPr>
          </a:p>
        </p:txBody>
      </p:sp>
      <p:pic>
        <p:nvPicPr>
          <p:cNvPr id="2" name="Google Shape;114;p3">
            <a:extLst>
              <a:ext uri="{FF2B5EF4-FFF2-40B4-BE49-F238E27FC236}">
                <a16:creationId xmlns:a16="http://schemas.microsoft.com/office/drawing/2014/main" id="{1510C565-EC3B-5BE2-8C23-CC64CBD82194}"/>
              </a:ext>
            </a:extLst>
          </p:cNvPr>
          <p:cNvPicPr preferRelativeResize="0"/>
          <p:nvPr/>
        </p:nvPicPr>
        <p:blipFill rotWithShape="1">
          <a:blip r:embed="rId5">
            <a:alphaModFix/>
          </a:blip>
          <a:srcRect t="49889" r="50592"/>
          <a:stretch/>
        </p:blipFill>
        <p:spPr>
          <a:xfrm>
            <a:off x="-2218405" y="2434175"/>
            <a:ext cx="6647309" cy="4191477"/>
          </a:xfrm>
          <a:prstGeom prst="rect">
            <a:avLst/>
          </a:prstGeom>
          <a:noFill/>
          <a:ln>
            <a:noFill/>
          </a:ln>
        </p:spPr>
      </p:pic>
    </p:spTree>
    <p:extLst>
      <p:ext uri="{BB962C8B-B14F-4D97-AF65-F5344CB8AC3E}">
        <p14:creationId xmlns:p14="http://schemas.microsoft.com/office/powerpoint/2010/main" val="34840121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06">
          <a:extLst>
            <a:ext uri="{FF2B5EF4-FFF2-40B4-BE49-F238E27FC236}">
              <a16:creationId xmlns:a16="http://schemas.microsoft.com/office/drawing/2014/main" id="{BD814115-7AF2-C695-4ED0-47386212430A}"/>
            </a:ext>
          </a:extLst>
        </p:cNvPr>
        <p:cNvGrpSpPr/>
        <p:nvPr/>
      </p:nvGrpSpPr>
      <p:grpSpPr>
        <a:xfrm>
          <a:off x="0" y="0"/>
          <a:ext cx="0" cy="0"/>
          <a:chOff x="0" y="0"/>
          <a:chExt cx="0" cy="0"/>
        </a:xfrm>
      </p:grpSpPr>
      <p:grpSp>
        <p:nvGrpSpPr>
          <p:cNvPr id="107" name="Google Shape;107;p12">
            <a:extLst>
              <a:ext uri="{FF2B5EF4-FFF2-40B4-BE49-F238E27FC236}">
                <a16:creationId xmlns:a16="http://schemas.microsoft.com/office/drawing/2014/main" id="{271C5505-92B4-4AB8-9FF2-3930A2BB20AC}"/>
              </a:ext>
            </a:extLst>
          </p:cNvPr>
          <p:cNvGrpSpPr/>
          <p:nvPr/>
        </p:nvGrpSpPr>
        <p:grpSpPr>
          <a:xfrm>
            <a:off x="0" y="-216991"/>
            <a:ext cx="2922084" cy="10503991"/>
            <a:chOff x="0" y="-57150"/>
            <a:chExt cx="769602" cy="2766483"/>
          </a:xfrm>
        </p:grpSpPr>
        <p:sp>
          <p:nvSpPr>
            <p:cNvPr id="108" name="Google Shape;108;p12">
              <a:extLst>
                <a:ext uri="{FF2B5EF4-FFF2-40B4-BE49-F238E27FC236}">
                  <a16:creationId xmlns:a16="http://schemas.microsoft.com/office/drawing/2014/main" id="{E9A71ABB-45FE-DFCA-29E9-9FA91C47A212}"/>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2">
              <a:extLst>
                <a:ext uri="{FF2B5EF4-FFF2-40B4-BE49-F238E27FC236}">
                  <a16:creationId xmlns:a16="http://schemas.microsoft.com/office/drawing/2014/main" id="{D56CE636-99D5-307A-BCEE-30C915A66993}"/>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0" name="Google Shape;110;p12">
            <a:extLst>
              <a:ext uri="{FF2B5EF4-FFF2-40B4-BE49-F238E27FC236}">
                <a16:creationId xmlns:a16="http://schemas.microsoft.com/office/drawing/2014/main" id="{4E8DFD7C-33FF-991E-3CFF-99422D30D7E8}"/>
              </a:ext>
            </a:extLst>
          </p:cNvPr>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1" name="Google Shape;111;p12">
            <a:extLst>
              <a:ext uri="{FF2B5EF4-FFF2-40B4-BE49-F238E27FC236}">
                <a16:creationId xmlns:a16="http://schemas.microsoft.com/office/drawing/2014/main" id="{A4C6CCA2-030D-247B-6E82-48D82FB50145}"/>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2">
            <a:extLst>
              <a:ext uri="{FF2B5EF4-FFF2-40B4-BE49-F238E27FC236}">
                <a16:creationId xmlns:a16="http://schemas.microsoft.com/office/drawing/2014/main" id="{6968F362-7FE9-1498-6A35-60D36CA8C6C0}"/>
              </a:ext>
            </a:extLst>
          </p:cNvPr>
          <p:cNvSpPr txBox="1"/>
          <p:nvPr/>
        </p:nvSpPr>
        <p:spPr>
          <a:xfrm>
            <a:off x="3881275" y="738473"/>
            <a:ext cx="12679800" cy="1554300"/>
          </a:xfrm>
          <a:prstGeom prst="rect">
            <a:avLst/>
          </a:prstGeom>
          <a:noFill/>
          <a:ln>
            <a:noFill/>
          </a:ln>
        </p:spPr>
        <p:txBody>
          <a:bodyPr spcFirstLastPara="1" wrap="square" lIns="91425" tIns="91425" rIns="91425" bIns="91425" anchor="t" anchorCtr="0">
            <a:noAutofit/>
          </a:bodyPr>
          <a:lstStyle/>
          <a:p>
            <a:pPr lvl="0"/>
            <a:r>
              <a:rPr lang="en-US" sz="8000" dirty="0" err="1">
                <a:solidFill>
                  <a:srgbClr val="FFFFFF"/>
                </a:solidFill>
                <a:latin typeface="Anton"/>
                <a:ea typeface="Calibri"/>
                <a:cs typeface="Calibri"/>
                <a:sym typeface="Anton"/>
              </a:rPr>
              <a:t>Ziele</a:t>
            </a:r>
            <a:endParaRPr sz="3200" dirty="0">
              <a:solidFill>
                <a:schemeClr val="dk1"/>
              </a:solidFill>
              <a:latin typeface="Calibri"/>
              <a:ea typeface="Calibri"/>
              <a:cs typeface="Calibri"/>
              <a:sym typeface="Calibri"/>
            </a:endParaRPr>
          </a:p>
        </p:txBody>
      </p:sp>
      <p:sp>
        <p:nvSpPr>
          <p:cNvPr id="113" name="Google Shape;113;p12">
            <a:extLst>
              <a:ext uri="{FF2B5EF4-FFF2-40B4-BE49-F238E27FC236}">
                <a16:creationId xmlns:a16="http://schemas.microsoft.com/office/drawing/2014/main" id="{65B0F898-2054-90EA-59DD-D8B3CD3660DC}"/>
              </a:ext>
            </a:extLst>
          </p:cNvPr>
          <p:cNvSpPr txBox="1"/>
          <p:nvPr/>
        </p:nvSpPr>
        <p:spPr>
          <a:xfrm>
            <a:off x="3253631" y="3058950"/>
            <a:ext cx="14020226" cy="4169100"/>
          </a:xfrm>
          <a:prstGeom prst="rect">
            <a:avLst/>
          </a:prstGeom>
          <a:noFill/>
          <a:ln>
            <a:noFill/>
          </a:ln>
        </p:spPr>
        <p:txBody>
          <a:bodyPr spcFirstLastPara="1" wrap="square" lIns="91425" tIns="91425" rIns="91425" bIns="91425" anchor="t" anchorCtr="0">
            <a:noAutofit/>
          </a:bodyPr>
          <a:lstStyle/>
          <a:p>
            <a:pPr lvl="0"/>
            <a:r>
              <a:rPr lang="de-AT" sz="2800" dirty="0">
                <a:solidFill>
                  <a:schemeClr val="bg1"/>
                </a:solidFill>
                <a:latin typeface="Quicksand" panose="020B0604020202020204" charset="0"/>
              </a:rPr>
              <a:t>- Wissen um rechtlichen Rahmenbedingungen</a:t>
            </a:r>
            <a:br>
              <a:rPr lang="de-AT" sz="2800" dirty="0">
                <a:solidFill>
                  <a:schemeClr val="bg1"/>
                </a:solidFill>
                <a:latin typeface="Quicksand" panose="020B0604020202020204" charset="0"/>
              </a:rPr>
            </a:br>
            <a:endParaRPr lang="de-AT" sz="2800" dirty="0">
              <a:solidFill>
                <a:schemeClr val="bg1"/>
              </a:solidFill>
              <a:latin typeface="Quicksand" panose="020B0604020202020204" charset="0"/>
            </a:endParaRPr>
          </a:p>
          <a:p>
            <a:pPr lvl="0"/>
            <a:r>
              <a:rPr lang="de-AT" sz="2800" dirty="0">
                <a:solidFill>
                  <a:schemeClr val="bg1"/>
                </a:solidFill>
                <a:latin typeface="Quicksand" panose="020B0604020202020204" charset="0"/>
              </a:rPr>
              <a:t>- Wissen um Unterstützungsmaßnahmen </a:t>
            </a:r>
          </a:p>
          <a:p>
            <a:pPr lvl="0"/>
            <a:endParaRPr lang="de-AT" sz="2800" dirty="0">
              <a:solidFill>
                <a:schemeClr val="bg1"/>
              </a:solidFill>
              <a:latin typeface="Quicksand" panose="020B0604020202020204" charset="0"/>
            </a:endParaRPr>
          </a:p>
          <a:p>
            <a:pPr lvl="0"/>
            <a:r>
              <a:rPr lang="de-AT" sz="2800" dirty="0">
                <a:solidFill>
                  <a:schemeClr val="bg1"/>
                </a:solidFill>
                <a:latin typeface="Quicksand" panose="020B0604020202020204" charset="0"/>
              </a:rPr>
              <a:t>- Bedeutung der Selbstvertretung und Autonomie tauber Studierender</a:t>
            </a:r>
          </a:p>
          <a:p>
            <a:pPr lvl="0"/>
            <a:r>
              <a:rPr lang="de-AT" sz="2800" dirty="0">
                <a:solidFill>
                  <a:schemeClr val="bg1"/>
                </a:solidFill>
                <a:latin typeface="Quicksand" panose="020B0604020202020204" charset="0"/>
              </a:rPr>
              <a:t> </a:t>
            </a:r>
          </a:p>
          <a:p>
            <a:pPr lvl="0"/>
            <a:r>
              <a:rPr lang="de-AT" sz="2800" dirty="0">
                <a:solidFill>
                  <a:schemeClr val="bg1"/>
                </a:solidFill>
                <a:latin typeface="Quicksand" panose="020B0604020202020204" charset="0"/>
              </a:rPr>
              <a:t>- Wissen um Inklusion in der höheren Bildung</a:t>
            </a:r>
            <a:endParaRPr sz="3200" dirty="0">
              <a:solidFill>
                <a:schemeClr val="dk1"/>
              </a:solidFill>
              <a:latin typeface="Calibri"/>
              <a:ea typeface="Calibri"/>
              <a:cs typeface="Calibri"/>
              <a:sym typeface="Calibri"/>
            </a:endParaRPr>
          </a:p>
        </p:txBody>
      </p:sp>
      <p:pic>
        <p:nvPicPr>
          <p:cNvPr id="5" name="Grafik 4">
            <a:extLst>
              <a:ext uri="{FF2B5EF4-FFF2-40B4-BE49-F238E27FC236}">
                <a16:creationId xmlns:a16="http://schemas.microsoft.com/office/drawing/2014/main" id="{AAA669CA-777A-9D03-5E7A-334C578FC646}"/>
              </a:ext>
            </a:extLst>
          </p:cNvPr>
          <p:cNvPicPr>
            <a:picLocks noChangeAspect="1"/>
          </p:cNvPicPr>
          <p:nvPr/>
        </p:nvPicPr>
        <p:blipFill>
          <a:blip r:embed="rId5"/>
          <a:stretch>
            <a:fillRect/>
          </a:stretch>
        </p:blipFill>
        <p:spPr>
          <a:xfrm>
            <a:off x="333382" y="3624627"/>
            <a:ext cx="2255318" cy="2015169"/>
          </a:xfrm>
          <a:prstGeom prst="rect">
            <a:avLst/>
          </a:prstGeom>
        </p:spPr>
      </p:pic>
    </p:spTree>
    <p:extLst>
      <p:ext uri="{BB962C8B-B14F-4D97-AF65-F5344CB8AC3E}">
        <p14:creationId xmlns:p14="http://schemas.microsoft.com/office/powerpoint/2010/main" val="23769368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06">
          <a:extLst>
            <a:ext uri="{FF2B5EF4-FFF2-40B4-BE49-F238E27FC236}">
              <a16:creationId xmlns:a16="http://schemas.microsoft.com/office/drawing/2014/main" id="{1BC88743-EDBF-2B23-C9F1-AC0B16A4F4CE}"/>
            </a:ext>
          </a:extLst>
        </p:cNvPr>
        <p:cNvGrpSpPr/>
        <p:nvPr/>
      </p:nvGrpSpPr>
      <p:grpSpPr>
        <a:xfrm>
          <a:off x="0" y="0"/>
          <a:ext cx="0" cy="0"/>
          <a:chOff x="0" y="0"/>
          <a:chExt cx="0" cy="0"/>
        </a:xfrm>
      </p:grpSpPr>
      <p:grpSp>
        <p:nvGrpSpPr>
          <p:cNvPr id="107" name="Google Shape;107;p12">
            <a:extLst>
              <a:ext uri="{FF2B5EF4-FFF2-40B4-BE49-F238E27FC236}">
                <a16:creationId xmlns:a16="http://schemas.microsoft.com/office/drawing/2014/main" id="{9D0FE2C4-BEC1-A07A-EA2C-E3126FDA959A}"/>
              </a:ext>
            </a:extLst>
          </p:cNvPr>
          <p:cNvGrpSpPr/>
          <p:nvPr/>
        </p:nvGrpSpPr>
        <p:grpSpPr>
          <a:xfrm>
            <a:off x="0" y="-216991"/>
            <a:ext cx="2922084" cy="10503991"/>
            <a:chOff x="0" y="-57150"/>
            <a:chExt cx="769602" cy="2766483"/>
          </a:xfrm>
        </p:grpSpPr>
        <p:sp>
          <p:nvSpPr>
            <p:cNvPr id="108" name="Google Shape;108;p12">
              <a:extLst>
                <a:ext uri="{FF2B5EF4-FFF2-40B4-BE49-F238E27FC236}">
                  <a16:creationId xmlns:a16="http://schemas.microsoft.com/office/drawing/2014/main" id="{DC4900E0-D062-3BE4-9C8F-DF4B27F9AD6D}"/>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2">
              <a:extLst>
                <a:ext uri="{FF2B5EF4-FFF2-40B4-BE49-F238E27FC236}">
                  <a16:creationId xmlns:a16="http://schemas.microsoft.com/office/drawing/2014/main" id="{B5E059DE-0E56-B6CE-94CB-B00E82F99D2C}"/>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0" name="Google Shape;110;p12">
            <a:extLst>
              <a:ext uri="{FF2B5EF4-FFF2-40B4-BE49-F238E27FC236}">
                <a16:creationId xmlns:a16="http://schemas.microsoft.com/office/drawing/2014/main" id="{35D18B43-C0CF-C217-63EC-1A322F068060}"/>
              </a:ext>
            </a:extLst>
          </p:cNvPr>
          <p:cNvSpPr/>
          <p:nvPr/>
        </p:nvSpPr>
        <p:spPr>
          <a:xfrm>
            <a:off x="-177333" y="-85015"/>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1" name="Google Shape;111;p12">
            <a:extLst>
              <a:ext uri="{FF2B5EF4-FFF2-40B4-BE49-F238E27FC236}">
                <a16:creationId xmlns:a16="http://schemas.microsoft.com/office/drawing/2014/main" id="{064F0AED-711C-6FA9-9AEA-D0B4AE1F8689}"/>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2">
            <a:extLst>
              <a:ext uri="{FF2B5EF4-FFF2-40B4-BE49-F238E27FC236}">
                <a16:creationId xmlns:a16="http://schemas.microsoft.com/office/drawing/2014/main" id="{421DEE42-28AA-C38E-7CBA-EDD53A5C9DE8}"/>
              </a:ext>
            </a:extLst>
          </p:cNvPr>
          <p:cNvSpPr txBox="1"/>
          <p:nvPr/>
        </p:nvSpPr>
        <p:spPr>
          <a:xfrm>
            <a:off x="3634575" y="879875"/>
            <a:ext cx="12679800" cy="1554300"/>
          </a:xfrm>
          <a:prstGeom prst="rect">
            <a:avLst/>
          </a:prstGeom>
          <a:noFill/>
          <a:ln>
            <a:noFill/>
          </a:ln>
        </p:spPr>
        <p:txBody>
          <a:bodyPr spcFirstLastPara="1" wrap="square" lIns="91425" tIns="91425" rIns="91425" bIns="91425" anchor="t" anchorCtr="0">
            <a:noAutofit/>
          </a:bodyPr>
          <a:lstStyle/>
          <a:p>
            <a:pPr lvl="0"/>
            <a:r>
              <a:rPr lang="en-US" sz="8000" dirty="0" err="1">
                <a:solidFill>
                  <a:srgbClr val="FFFFFF"/>
                </a:solidFill>
                <a:latin typeface="Anton"/>
                <a:ea typeface="Calibri"/>
                <a:cs typeface="Calibri"/>
                <a:sym typeface="Anton"/>
              </a:rPr>
              <a:t>Rechtliche</a:t>
            </a:r>
            <a:r>
              <a:rPr lang="en-US" sz="8000" dirty="0">
                <a:solidFill>
                  <a:srgbClr val="FFFFFF"/>
                </a:solidFill>
                <a:latin typeface="Anton"/>
                <a:ea typeface="Calibri"/>
                <a:cs typeface="Calibri"/>
                <a:sym typeface="Anton"/>
              </a:rPr>
              <a:t> </a:t>
            </a:r>
            <a:r>
              <a:rPr lang="en-US" sz="8000" dirty="0" err="1">
                <a:solidFill>
                  <a:srgbClr val="FFFFFF"/>
                </a:solidFill>
                <a:latin typeface="Anton"/>
                <a:ea typeface="Calibri"/>
                <a:cs typeface="Calibri"/>
                <a:sym typeface="Anton"/>
              </a:rPr>
              <a:t>Rahmenbedingungen</a:t>
            </a:r>
            <a:endParaRPr sz="3200" dirty="0">
              <a:solidFill>
                <a:schemeClr val="dk1"/>
              </a:solidFill>
              <a:latin typeface="Calibri"/>
              <a:ea typeface="Calibri"/>
              <a:cs typeface="Calibri"/>
              <a:sym typeface="Calibri"/>
            </a:endParaRPr>
          </a:p>
        </p:txBody>
      </p:sp>
      <p:graphicFrame>
        <p:nvGraphicFramePr>
          <p:cNvPr id="115" name="Google Shape;113;p12">
            <a:extLst>
              <a:ext uri="{FF2B5EF4-FFF2-40B4-BE49-F238E27FC236}">
                <a16:creationId xmlns:a16="http://schemas.microsoft.com/office/drawing/2014/main" id="{3C57398C-3C92-561D-7BDA-AAAF6561995F}"/>
              </a:ext>
            </a:extLst>
          </p:cNvPr>
          <p:cNvGraphicFramePr/>
          <p:nvPr>
            <p:extLst>
              <p:ext uri="{D42A27DB-BD31-4B8C-83A1-F6EECF244321}">
                <p14:modId xmlns:p14="http://schemas.microsoft.com/office/powerpoint/2010/main" val="783645912"/>
              </p:ext>
            </p:extLst>
          </p:nvPr>
        </p:nvGraphicFramePr>
        <p:xfrm>
          <a:off x="6276671" y="4463715"/>
          <a:ext cx="11249100" cy="41691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4" name="Grafik 3" descr="Ein Bild, das Kleidung, Schuhwerk, Person, Kunst enthält.&#10;&#10;KI-generierte Inhalte können fehlerhaft sein.">
            <a:extLst>
              <a:ext uri="{FF2B5EF4-FFF2-40B4-BE49-F238E27FC236}">
                <a16:creationId xmlns:a16="http://schemas.microsoft.com/office/drawing/2014/main" id="{C675AA23-311B-461A-CE20-2D30157C76A4}"/>
              </a:ext>
            </a:extLst>
          </p:cNvPr>
          <p:cNvPicPr>
            <a:picLocks noChangeAspect="1"/>
          </p:cNvPicPr>
          <p:nvPr/>
        </p:nvPicPr>
        <p:blipFill>
          <a:blip r:embed="rId10"/>
          <a:stretch>
            <a:fillRect/>
          </a:stretch>
        </p:blipFill>
        <p:spPr>
          <a:xfrm>
            <a:off x="13413941" y="510427"/>
            <a:ext cx="3801142" cy="283945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5" name="Grafik 14" descr="Ein Bild, das gelb, Text, Rechteck, Papierprodukt enthält.&#10;&#10;KI-generierte Inhalte können fehlerhaft sein.">
            <a:extLst>
              <a:ext uri="{FF2B5EF4-FFF2-40B4-BE49-F238E27FC236}">
                <a16:creationId xmlns:a16="http://schemas.microsoft.com/office/drawing/2014/main" id="{CC27801F-6EA8-F019-BCCE-D229C4A4EA3D}"/>
              </a:ext>
            </a:extLst>
          </p:cNvPr>
          <p:cNvPicPr>
            <a:picLocks noChangeAspect="1"/>
          </p:cNvPicPr>
          <p:nvPr/>
        </p:nvPicPr>
        <p:blipFill>
          <a:blip r:embed="rId11"/>
          <a:stretch>
            <a:fillRect/>
          </a:stretch>
        </p:blipFill>
        <p:spPr>
          <a:xfrm>
            <a:off x="1670970" y="4463715"/>
            <a:ext cx="4220640" cy="1359569"/>
          </a:xfrm>
          <a:prstGeom prst="rect">
            <a:avLst/>
          </a:prstGeom>
        </p:spPr>
      </p:pic>
      <p:pic>
        <p:nvPicPr>
          <p:cNvPr id="16" name="Grafik 15" descr="Ein Bild, das gelb, Text, Rechteck, Papierprodukt enthält.&#10;&#10;KI-generierte Inhalte können fehlerhaft sein.">
            <a:extLst>
              <a:ext uri="{FF2B5EF4-FFF2-40B4-BE49-F238E27FC236}">
                <a16:creationId xmlns:a16="http://schemas.microsoft.com/office/drawing/2014/main" id="{786232B8-2AF9-E5E7-A285-E20DF481F3CB}"/>
              </a:ext>
            </a:extLst>
          </p:cNvPr>
          <p:cNvPicPr>
            <a:picLocks noChangeAspect="1"/>
          </p:cNvPicPr>
          <p:nvPr/>
        </p:nvPicPr>
        <p:blipFill>
          <a:blip r:embed="rId11"/>
          <a:stretch>
            <a:fillRect/>
          </a:stretch>
        </p:blipFill>
        <p:spPr>
          <a:xfrm>
            <a:off x="1670970" y="5823284"/>
            <a:ext cx="4220640" cy="1359569"/>
          </a:xfrm>
          <a:prstGeom prst="rect">
            <a:avLst/>
          </a:prstGeom>
        </p:spPr>
      </p:pic>
      <p:pic>
        <p:nvPicPr>
          <p:cNvPr id="17" name="Grafik 16" descr="Ein Bild, das gelb, Text, Rechteck, Papierprodukt enthält.&#10;&#10;KI-generierte Inhalte können fehlerhaft sein.">
            <a:extLst>
              <a:ext uri="{FF2B5EF4-FFF2-40B4-BE49-F238E27FC236}">
                <a16:creationId xmlns:a16="http://schemas.microsoft.com/office/drawing/2014/main" id="{667E66FD-13D3-3BB1-976D-D6A8D0D8613C}"/>
              </a:ext>
            </a:extLst>
          </p:cNvPr>
          <p:cNvPicPr>
            <a:picLocks noChangeAspect="1"/>
          </p:cNvPicPr>
          <p:nvPr/>
        </p:nvPicPr>
        <p:blipFill>
          <a:blip r:embed="rId11"/>
          <a:stretch>
            <a:fillRect/>
          </a:stretch>
        </p:blipFill>
        <p:spPr>
          <a:xfrm>
            <a:off x="1670970" y="7182853"/>
            <a:ext cx="4220640" cy="1359569"/>
          </a:xfrm>
          <a:prstGeom prst="rect">
            <a:avLst/>
          </a:prstGeom>
        </p:spPr>
      </p:pic>
      <p:sp>
        <p:nvSpPr>
          <p:cNvPr id="18" name="Textfeld 17">
            <a:extLst>
              <a:ext uri="{FF2B5EF4-FFF2-40B4-BE49-F238E27FC236}">
                <a16:creationId xmlns:a16="http://schemas.microsoft.com/office/drawing/2014/main" id="{10045B43-D704-6BA8-2059-45997289007A}"/>
              </a:ext>
            </a:extLst>
          </p:cNvPr>
          <p:cNvSpPr txBox="1"/>
          <p:nvPr/>
        </p:nvSpPr>
        <p:spPr>
          <a:xfrm>
            <a:off x="2464066" y="4773394"/>
            <a:ext cx="3157087" cy="523220"/>
          </a:xfrm>
          <a:prstGeom prst="rect">
            <a:avLst/>
          </a:prstGeom>
          <a:noFill/>
        </p:spPr>
        <p:txBody>
          <a:bodyPr wrap="square" rtlCol="0">
            <a:spAutoFit/>
          </a:bodyPr>
          <a:lstStyle/>
          <a:p>
            <a:r>
              <a:rPr lang="de-AT" sz="2800" dirty="0">
                <a:latin typeface="Aptos Black" panose="020B0004020202020204" pitchFamily="34" charset="0"/>
              </a:rPr>
              <a:t>international</a:t>
            </a:r>
          </a:p>
        </p:txBody>
      </p:sp>
      <p:sp>
        <p:nvSpPr>
          <p:cNvPr id="19" name="Textfeld 18">
            <a:extLst>
              <a:ext uri="{FF2B5EF4-FFF2-40B4-BE49-F238E27FC236}">
                <a16:creationId xmlns:a16="http://schemas.microsoft.com/office/drawing/2014/main" id="{37CBF3EE-AAB2-5C78-2202-1392EFF3EE7F}"/>
              </a:ext>
            </a:extLst>
          </p:cNvPr>
          <p:cNvSpPr txBox="1"/>
          <p:nvPr/>
        </p:nvSpPr>
        <p:spPr>
          <a:xfrm>
            <a:off x="2056031" y="6026014"/>
            <a:ext cx="3157087" cy="954107"/>
          </a:xfrm>
          <a:prstGeom prst="rect">
            <a:avLst/>
          </a:prstGeom>
          <a:noFill/>
        </p:spPr>
        <p:txBody>
          <a:bodyPr wrap="square" rtlCol="0">
            <a:spAutoFit/>
          </a:bodyPr>
          <a:lstStyle/>
          <a:p>
            <a:pPr algn="ctr"/>
            <a:r>
              <a:rPr lang="de-AT" sz="2800" dirty="0">
                <a:latin typeface="Aptos Black" panose="020B0004020202020204" pitchFamily="34" charset="0"/>
              </a:rPr>
              <a:t>national</a:t>
            </a:r>
          </a:p>
          <a:p>
            <a:pPr algn="ctr"/>
            <a:r>
              <a:rPr lang="de-AT" sz="2800" dirty="0">
                <a:latin typeface="Aptos Black" panose="020B0004020202020204" pitchFamily="34" charset="0"/>
              </a:rPr>
              <a:t>Länder</a:t>
            </a:r>
          </a:p>
        </p:txBody>
      </p:sp>
      <p:sp>
        <p:nvSpPr>
          <p:cNvPr id="20" name="Textfeld 19">
            <a:extLst>
              <a:ext uri="{FF2B5EF4-FFF2-40B4-BE49-F238E27FC236}">
                <a16:creationId xmlns:a16="http://schemas.microsoft.com/office/drawing/2014/main" id="{A24C967B-8335-FBE8-49F9-DD0C72D581DB}"/>
              </a:ext>
            </a:extLst>
          </p:cNvPr>
          <p:cNvSpPr txBox="1"/>
          <p:nvPr/>
        </p:nvSpPr>
        <p:spPr>
          <a:xfrm>
            <a:off x="2202746" y="7354848"/>
            <a:ext cx="3157087" cy="954107"/>
          </a:xfrm>
          <a:prstGeom prst="rect">
            <a:avLst/>
          </a:prstGeom>
          <a:noFill/>
        </p:spPr>
        <p:txBody>
          <a:bodyPr wrap="square" rtlCol="0">
            <a:spAutoFit/>
          </a:bodyPr>
          <a:lstStyle/>
          <a:p>
            <a:pPr algn="ctr"/>
            <a:r>
              <a:rPr lang="de-AT" sz="2800" dirty="0">
                <a:latin typeface="Aptos Black" panose="020B0004020202020204" pitchFamily="34" charset="0"/>
              </a:rPr>
              <a:t>regional</a:t>
            </a:r>
          </a:p>
          <a:p>
            <a:pPr algn="ctr"/>
            <a:r>
              <a:rPr lang="de-AT" sz="2800" dirty="0">
                <a:latin typeface="Aptos Black" panose="020B0004020202020204" pitchFamily="34" charset="0"/>
              </a:rPr>
              <a:t>Institution</a:t>
            </a:r>
          </a:p>
        </p:txBody>
      </p:sp>
    </p:spTree>
    <p:extLst>
      <p:ext uri="{BB962C8B-B14F-4D97-AF65-F5344CB8AC3E}">
        <p14:creationId xmlns:p14="http://schemas.microsoft.com/office/powerpoint/2010/main" val="35374456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06">
          <a:extLst>
            <a:ext uri="{FF2B5EF4-FFF2-40B4-BE49-F238E27FC236}">
              <a16:creationId xmlns:a16="http://schemas.microsoft.com/office/drawing/2014/main" id="{9EEEF509-C0AE-2142-C9E9-A058ED83138D}"/>
            </a:ext>
          </a:extLst>
        </p:cNvPr>
        <p:cNvGrpSpPr/>
        <p:nvPr/>
      </p:nvGrpSpPr>
      <p:grpSpPr>
        <a:xfrm>
          <a:off x="0" y="0"/>
          <a:ext cx="0" cy="0"/>
          <a:chOff x="0" y="0"/>
          <a:chExt cx="0" cy="0"/>
        </a:xfrm>
      </p:grpSpPr>
      <p:grpSp>
        <p:nvGrpSpPr>
          <p:cNvPr id="107" name="Google Shape;107;p12">
            <a:extLst>
              <a:ext uri="{FF2B5EF4-FFF2-40B4-BE49-F238E27FC236}">
                <a16:creationId xmlns:a16="http://schemas.microsoft.com/office/drawing/2014/main" id="{0994BF98-DF1D-C74D-92BD-524FE2C4F9E3}"/>
              </a:ext>
            </a:extLst>
          </p:cNvPr>
          <p:cNvGrpSpPr/>
          <p:nvPr/>
        </p:nvGrpSpPr>
        <p:grpSpPr>
          <a:xfrm>
            <a:off x="-1890658" y="-611237"/>
            <a:ext cx="2922084" cy="10503991"/>
            <a:chOff x="0" y="-57150"/>
            <a:chExt cx="769602" cy="2766483"/>
          </a:xfrm>
        </p:grpSpPr>
        <p:sp>
          <p:nvSpPr>
            <p:cNvPr id="108" name="Google Shape;108;p12">
              <a:extLst>
                <a:ext uri="{FF2B5EF4-FFF2-40B4-BE49-F238E27FC236}">
                  <a16:creationId xmlns:a16="http://schemas.microsoft.com/office/drawing/2014/main" id="{E751417C-B684-A5A3-8C23-957E40420850}"/>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2">
              <a:extLst>
                <a:ext uri="{FF2B5EF4-FFF2-40B4-BE49-F238E27FC236}">
                  <a16:creationId xmlns:a16="http://schemas.microsoft.com/office/drawing/2014/main" id="{3C31DB01-BC8B-8B0E-290A-958BBBD1B670}"/>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0" name="Google Shape;110;p12">
            <a:extLst>
              <a:ext uri="{FF2B5EF4-FFF2-40B4-BE49-F238E27FC236}">
                <a16:creationId xmlns:a16="http://schemas.microsoft.com/office/drawing/2014/main" id="{472AC3E2-F4B2-41A2-92F0-F1B8C5CC43A2}"/>
              </a:ext>
            </a:extLst>
          </p:cNvPr>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1" name="Google Shape;111;p12">
            <a:extLst>
              <a:ext uri="{FF2B5EF4-FFF2-40B4-BE49-F238E27FC236}">
                <a16:creationId xmlns:a16="http://schemas.microsoft.com/office/drawing/2014/main" id="{D81F58F5-EFB4-7C1F-6C17-7BC09538CE3D}"/>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2">
            <a:extLst>
              <a:ext uri="{FF2B5EF4-FFF2-40B4-BE49-F238E27FC236}">
                <a16:creationId xmlns:a16="http://schemas.microsoft.com/office/drawing/2014/main" id="{1EE95C79-CCFA-A717-376E-71F34920B6E1}"/>
              </a:ext>
            </a:extLst>
          </p:cNvPr>
          <p:cNvSpPr txBox="1"/>
          <p:nvPr/>
        </p:nvSpPr>
        <p:spPr>
          <a:xfrm>
            <a:off x="566199" y="794019"/>
            <a:ext cx="16729875" cy="1554300"/>
          </a:xfrm>
          <a:prstGeom prst="rect">
            <a:avLst/>
          </a:prstGeom>
          <a:noFill/>
          <a:ln>
            <a:noFill/>
          </a:ln>
        </p:spPr>
        <p:txBody>
          <a:bodyPr spcFirstLastPara="1" wrap="square" lIns="91425" tIns="91425" rIns="91425" bIns="91425" anchor="t" anchorCtr="0">
            <a:noAutofit/>
          </a:bodyPr>
          <a:lstStyle/>
          <a:p>
            <a:pPr lvl="0" algn="ctr"/>
            <a:r>
              <a:rPr lang="de-AT" sz="8000" dirty="0">
                <a:solidFill>
                  <a:schemeClr val="bg1"/>
                </a:solidFill>
                <a:latin typeface="Anton" pitchFamily="2" charset="77"/>
                <a:ea typeface="Calibri"/>
                <a:cs typeface="Calibri"/>
                <a:sym typeface="Calibri"/>
              </a:rPr>
              <a:t>Barrieren</a:t>
            </a:r>
            <a:endParaRPr sz="8000" dirty="0">
              <a:solidFill>
                <a:schemeClr val="bg1"/>
              </a:solidFill>
              <a:latin typeface="Anton" pitchFamily="2" charset="77"/>
              <a:ea typeface="Calibri"/>
              <a:cs typeface="Calibri"/>
              <a:sym typeface="Calibri"/>
            </a:endParaRPr>
          </a:p>
        </p:txBody>
      </p:sp>
      <p:pic>
        <p:nvPicPr>
          <p:cNvPr id="3" name="Grafik 2">
            <a:extLst>
              <a:ext uri="{FF2B5EF4-FFF2-40B4-BE49-F238E27FC236}">
                <a16:creationId xmlns:a16="http://schemas.microsoft.com/office/drawing/2014/main" id="{F955A19F-4B90-AFFA-A9A9-7FEA67A729CD}"/>
              </a:ext>
            </a:extLst>
          </p:cNvPr>
          <p:cNvPicPr>
            <a:picLocks noChangeAspect="1"/>
          </p:cNvPicPr>
          <p:nvPr/>
        </p:nvPicPr>
        <p:blipFill>
          <a:blip r:embed="rId5"/>
          <a:stretch>
            <a:fillRect/>
          </a:stretch>
        </p:blipFill>
        <p:spPr>
          <a:xfrm>
            <a:off x="5254195" y="2999778"/>
            <a:ext cx="3358200" cy="3281960"/>
          </a:xfrm>
          <a:prstGeom prst="rect">
            <a:avLst/>
          </a:prstGeom>
        </p:spPr>
      </p:pic>
      <p:pic>
        <p:nvPicPr>
          <p:cNvPr id="9" name="Grafik 8">
            <a:extLst>
              <a:ext uri="{FF2B5EF4-FFF2-40B4-BE49-F238E27FC236}">
                <a16:creationId xmlns:a16="http://schemas.microsoft.com/office/drawing/2014/main" id="{FF1DD6FE-7BB5-BE6C-31C2-6CBCC04012F2}"/>
              </a:ext>
            </a:extLst>
          </p:cNvPr>
          <p:cNvPicPr>
            <a:picLocks noChangeAspect="1"/>
          </p:cNvPicPr>
          <p:nvPr/>
        </p:nvPicPr>
        <p:blipFill>
          <a:blip r:embed="rId6"/>
          <a:stretch>
            <a:fillRect/>
          </a:stretch>
        </p:blipFill>
        <p:spPr>
          <a:xfrm>
            <a:off x="9144000" y="2879352"/>
            <a:ext cx="2522164" cy="3281960"/>
          </a:xfrm>
          <a:prstGeom prst="rect">
            <a:avLst/>
          </a:prstGeom>
        </p:spPr>
      </p:pic>
      <p:graphicFrame>
        <p:nvGraphicFramePr>
          <p:cNvPr id="115" name="Google Shape;113;p12">
            <a:extLst>
              <a:ext uri="{FF2B5EF4-FFF2-40B4-BE49-F238E27FC236}">
                <a16:creationId xmlns:a16="http://schemas.microsoft.com/office/drawing/2014/main" id="{24B717DF-3CC8-9456-1ED5-944DA633576E}"/>
              </a:ext>
            </a:extLst>
          </p:cNvPr>
          <p:cNvGraphicFramePr/>
          <p:nvPr>
            <p:extLst>
              <p:ext uri="{D42A27DB-BD31-4B8C-83A1-F6EECF244321}">
                <p14:modId xmlns:p14="http://schemas.microsoft.com/office/powerpoint/2010/main" val="3818108812"/>
              </p:ext>
            </p:extLst>
          </p:nvPr>
        </p:nvGraphicFramePr>
        <p:xfrm>
          <a:off x="2277175" y="5495719"/>
          <a:ext cx="12428350" cy="479128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5265942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06">
          <a:extLst>
            <a:ext uri="{FF2B5EF4-FFF2-40B4-BE49-F238E27FC236}">
              <a16:creationId xmlns:a16="http://schemas.microsoft.com/office/drawing/2014/main" id="{E92BB6A0-E79C-0698-EE97-AD347F9E20DB}"/>
            </a:ext>
          </a:extLst>
        </p:cNvPr>
        <p:cNvGrpSpPr/>
        <p:nvPr/>
      </p:nvGrpSpPr>
      <p:grpSpPr>
        <a:xfrm>
          <a:off x="0" y="0"/>
          <a:ext cx="0" cy="0"/>
          <a:chOff x="0" y="0"/>
          <a:chExt cx="0" cy="0"/>
        </a:xfrm>
      </p:grpSpPr>
      <p:grpSp>
        <p:nvGrpSpPr>
          <p:cNvPr id="107" name="Google Shape;107;p12">
            <a:extLst>
              <a:ext uri="{FF2B5EF4-FFF2-40B4-BE49-F238E27FC236}">
                <a16:creationId xmlns:a16="http://schemas.microsoft.com/office/drawing/2014/main" id="{42DE8807-4AEF-00BF-7B71-D6FCF2D05BE9}"/>
              </a:ext>
            </a:extLst>
          </p:cNvPr>
          <p:cNvGrpSpPr/>
          <p:nvPr/>
        </p:nvGrpSpPr>
        <p:grpSpPr>
          <a:xfrm>
            <a:off x="0" y="-216991"/>
            <a:ext cx="2922084" cy="10503991"/>
            <a:chOff x="0" y="-57150"/>
            <a:chExt cx="769602" cy="2766483"/>
          </a:xfrm>
        </p:grpSpPr>
        <p:sp>
          <p:nvSpPr>
            <p:cNvPr id="108" name="Google Shape;108;p12">
              <a:extLst>
                <a:ext uri="{FF2B5EF4-FFF2-40B4-BE49-F238E27FC236}">
                  <a16:creationId xmlns:a16="http://schemas.microsoft.com/office/drawing/2014/main" id="{D79B52D9-9B3D-E182-1025-0F5A1E2534B5}"/>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2">
              <a:extLst>
                <a:ext uri="{FF2B5EF4-FFF2-40B4-BE49-F238E27FC236}">
                  <a16:creationId xmlns:a16="http://schemas.microsoft.com/office/drawing/2014/main" id="{D9C48483-2CF7-B6B2-D879-768928BE5D55}"/>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0" name="Google Shape;110;p12">
            <a:extLst>
              <a:ext uri="{FF2B5EF4-FFF2-40B4-BE49-F238E27FC236}">
                <a16:creationId xmlns:a16="http://schemas.microsoft.com/office/drawing/2014/main" id="{EF23B8E6-C231-66E4-1503-39BAE09C367E}"/>
              </a:ext>
            </a:extLst>
          </p:cNvPr>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1" name="Google Shape;111;p12">
            <a:extLst>
              <a:ext uri="{FF2B5EF4-FFF2-40B4-BE49-F238E27FC236}">
                <a16:creationId xmlns:a16="http://schemas.microsoft.com/office/drawing/2014/main" id="{ED2D68BB-FF23-580A-7C89-E45B07A0503D}"/>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2">
            <a:extLst>
              <a:ext uri="{FF2B5EF4-FFF2-40B4-BE49-F238E27FC236}">
                <a16:creationId xmlns:a16="http://schemas.microsoft.com/office/drawing/2014/main" id="{47B70207-7A18-8D46-FAE1-767B72015F52}"/>
              </a:ext>
            </a:extLst>
          </p:cNvPr>
          <p:cNvSpPr txBox="1"/>
          <p:nvPr/>
        </p:nvSpPr>
        <p:spPr>
          <a:xfrm>
            <a:off x="3634575" y="879875"/>
            <a:ext cx="12679800" cy="1554300"/>
          </a:xfrm>
          <a:prstGeom prst="rect">
            <a:avLst/>
          </a:prstGeom>
          <a:noFill/>
          <a:ln>
            <a:noFill/>
          </a:ln>
        </p:spPr>
        <p:txBody>
          <a:bodyPr spcFirstLastPara="1" wrap="square" lIns="91425" tIns="91425" rIns="91425" bIns="91425" anchor="t" anchorCtr="0">
            <a:noAutofit/>
          </a:bodyPr>
          <a:lstStyle/>
          <a:p>
            <a:pPr lvl="0"/>
            <a:r>
              <a:rPr lang="de-AT" sz="8000" dirty="0">
                <a:solidFill>
                  <a:schemeClr val="bg1"/>
                </a:solidFill>
                <a:latin typeface="Anton" pitchFamily="2" charset="77"/>
                <a:ea typeface="Calibri"/>
                <a:cs typeface="Calibri"/>
                <a:sym typeface="Calibri"/>
              </a:rPr>
              <a:t>Unterstützung | Maßnahmen </a:t>
            </a:r>
            <a:endParaRPr sz="8000" dirty="0">
              <a:solidFill>
                <a:schemeClr val="bg1"/>
              </a:solidFill>
              <a:latin typeface="Anton" pitchFamily="2" charset="77"/>
              <a:ea typeface="Calibri"/>
              <a:cs typeface="Calibri"/>
              <a:sym typeface="Calibri"/>
            </a:endParaRPr>
          </a:p>
        </p:txBody>
      </p:sp>
      <p:pic>
        <p:nvPicPr>
          <p:cNvPr id="3" name="Grafik 2" descr="Ein Bild, das Zeichnung, Darstellung, Kinderkunst, Clipart enthält.&#10;&#10;KI-generierte Inhalte können fehlerhaft sein.">
            <a:extLst>
              <a:ext uri="{FF2B5EF4-FFF2-40B4-BE49-F238E27FC236}">
                <a16:creationId xmlns:a16="http://schemas.microsoft.com/office/drawing/2014/main" id="{6D1ADB4E-92BF-778F-CA5B-D524AECBFA14}"/>
              </a:ext>
            </a:extLst>
          </p:cNvPr>
          <p:cNvPicPr>
            <a:picLocks noChangeAspect="1"/>
          </p:cNvPicPr>
          <p:nvPr/>
        </p:nvPicPr>
        <p:blipFill>
          <a:blip r:embed="rId5"/>
          <a:stretch>
            <a:fillRect/>
          </a:stretch>
        </p:blipFill>
        <p:spPr>
          <a:xfrm>
            <a:off x="293227" y="4068407"/>
            <a:ext cx="2150186" cy="2150186"/>
          </a:xfrm>
          <a:prstGeom prst="rect">
            <a:avLst/>
          </a:prstGeom>
        </p:spPr>
      </p:pic>
      <p:graphicFrame>
        <p:nvGraphicFramePr>
          <p:cNvPr id="115" name="Google Shape;113;p12">
            <a:extLst>
              <a:ext uri="{FF2B5EF4-FFF2-40B4-BE49-F238E27FC236}">
                <a16:creationId xmlns:a16="http://schemas.microsoft.com/office/drawing/2014/main" id="{F98D6D91-F3AB-D4DF-ADB5-4870A47E3FDC}"/>
              </a:ext>
            </a:extLst>
          </p:cNvPr>
          <p:cNvGraphicFramePr/>
          <p:nvPr>
            <p:extLst>
              <p:ext uri="{D42A27DB-BD31-4B8C-83A1-F6EECF244321}">
                <p14:modId xmlns:p14="http://schemas.microsoft.com/office/powerpoint/2010/main" val="1917925144"/>
              </p:ext>
            </p:extLst>
          </p:nvPr>
        </p:nvGraphicFramePr>
        <p:xfrm>
          <a:off x="3634575" y="2893214"/>
          <a:ext cx="13823328" cy="6012177"/>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41516307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06">
          <a:extLst>
            <a:ext uri="{FF2B5EF4-FFF2-40B4-BE49-F238E27FC236}">
              <a16:creationId xmlns:a16="http://schemas.microsoft.com/office/drawing/2014/main" id="{320C96B6-AEBA-758E-3F4E-2B7DEA24F92D}"/>
            </a:ext>
          </a:extLst>
        </p:cNvPr>
        <p:cNvGrpSpPr/>
        <p:nvPr/>
      </p:nvGrpSpPr>
      <p:grpSpPr>
        <a:xfrm>
          <a:off x="0" y="0"/>
          <a:ext cx="0" cy="0"/>
          <a:chOff x="0" y="0"/>
          <a:chExt cx="0" cy="0"/>
        </a:xfrm>
      </p:grpSpPr>
      <p:grpSp>
        <p:nvGrpSpPr>
          <p:cNvPr id="107" name="Google Shape;107;p12">
            <a:extLst>
              <a:ext uri="{FF2B5EF4-FFF2-40B4-BE49-F238E27FC236}">
                <a16:creationId xmlns:a16="http://schemas.microsoft.com/office/drawing/2014/main" id="{16DF4F15-32FA-0ED9-9643-DB6909B0E98B}"/>
              </a:ext>
            </a:extLst>
          </p:cNvPr>
          <p:cNvGrpSpPr/>
          <p:nvPr/>
        </p:nvGrpSpPr>
        <p:grpSpPr>
          <a:xfrm>
            <a:off x="0" y="-216991"/>
            <a:ext cx="2922084" cy="10503991"/>
            <a:chOff x="0" y="-57150"/>
            <a:chExt cx="769602" cy="2766483"/>
          </a:xfrm>
        </p:grpSpPr>
        <p:sp>
          <p:nvSpPr>
            <p:cNvPr id="108" name="Google Shape;108;p12">
              <a:extLst>
                <a:ext uri="{FF2B5EF4-FFF2-40B4-BE49-F238E27FC236}">
                  <a16:creationId xmlns:a16="http://schemas.microsoft.com/office/drawing/2014/main" id="{53E12FD5-D203-AB15-A6A8-0FAB44D02816}"/>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2">
              <a:extLst>
                <a:ext uri="{FF2B5EF4-FFF2-40B4-BE49-F238E27FC236}">
                  <a16:creationId xmlns:a16="http://schemas.microsoft.com/office/drawing/2014/main" id="{EBF4CF20-D0C9-884F-2F3A-0E3BAD2CD877}"/>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0" name="Google Shape;110;p12">
            <a:extLst>
              <a:ext uri="{FF2B5EF4-FFF2-40B4-BE49-F238E27FC236}">
                <a16:creationId xmlns:a16="http://schemas.microsoft.com/office/drawing/2014/main" id="{F1F3450C-6386-258F-53DC-2C9642EBF086}"/>
              </a:ext>
            </a:extLst>
          </p:cNvPr>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1" name="Google Shape;111;p12">
            <a:extLst>
              <a:ext uri="{FF2B5EF4-FFF2-40B4-BE49-F238E27FC236}">
                <a16:creationId xmlns:a16="http://schemas.microsoft.com/office/drawing/2014/main" id="{14DC9405-1417-DB29-A6E4-6768D50504CD}"/>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2">
            <a:extLst>
              <a:ext uri="{FF2B5EF4-FFF2-40B4-BE49-F238E27FC236}">
                <a16:creationId xmlns:a16="http://schemas.microsoft.com/office/drawing/2014/main" id="{6775DF0E-D998-94AD-D089-D41041BD26EC}"/>
              </a:ext>
            </a:extLst>
          </p:cNvPr>
          <p:cNvSpPr txBox="1"/>
          <p:nvPr/>
        </p:nvSpPr>
        <p:spPr>
          <a:xfrm>
            <a:off x="4173585" y="739385"/>
            <a:ext cx="12679800" cy="1554300"/>
          </a:xfrm>
          <a:prstGeom prst="rect">
            <a:avLst/>
          </a:prstGeom>
          <a:noFill/>
          <a:ln>
            <a:noFill/>
          </a:ln>
        </p:spPr>
        <p:txBody>
          <a:bodyPr spcFirstLastPara="1" wrap="square" lIns="91425" tIns="91425" rIns="91425" bIns="91425" anchor="t" anchorCtr="0">
            <a:noAutofit/>
          </a:bodyPr>
          <a:lstStyle/>
          <a:p>
            <a:pPr lvl="0"/>
            <a:r>
              <a:rPr lang="de-AT" sz="8000" dirty="0">
                <a:solidFill>
                  <a:schemeClr val="bg1"/>
                </a:solidFill>
                <a:latin typeface="Anton" pitchFamily="2" charset="77"/>
                <a:ea typeface="Calibri"/>
                <a:cs typeface="Calibri"/>
                <a:sym typeface="Calibri"/>
              </a:rPr>
              <a:t>Strategien und Lösungen</a:t>
            </a:r>
            <a:endParaRPr sz="8000" dirty="0">
              <a:solidFill>
                <a:schemeClr val="bg1"/>
              </a:solidFill>
              <a:latin typeface="Anton" pitchFamily="2" charset="77"/>
              <a:ea typeface="Calibri"/>
              <a:cs typeface="Calibri"/>
              <a:sym typeface="Calibri"/>
            </a:endParaRPr>
          </a:p>
        </p:txBody>
      </p:sp>
      <p:graphicFrame>
        <p:nvGraphicFramePr>
          <p:cNvPr id="115" name="Google Shape;113;p12">
            <a:extLst>
              <a:ext uri="{FF2B5EF4-FFF2-40B4-BE49-F238E27FC236}">
                <a16:creationId xmlns:a16="http://schemas.microsoft.com/office/drawing/2014/main" id="{576126C2-F798-84FF-FECA-A06C79133136}"/>
              </a:ext>
            </a:extLst>
          </p:cNvPr>
          <p:cNvGraphicFramePr/>
          <p:nvPr>
            <p:extLst>
              <p:ext uri="{D42A27DB-BD31-4B8C-83A1-F6EECF244321}">
                <p14:modId xmlns:p14="http://schemas.microsoft.com/office/powerpoint/2010/main" val="1903172904"/>
              </p:ext>
            </p:extLst>
          </p:nvPr>
        </p:nvGraphicFramePr>
        <p:xfrm>
          <a:off x="2922084" y="3260900"/>
          <a:ext cx="14519708" cy="41691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0998951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pic>
        <p:nvPicPr>
          <p:cNvPr id="2" name="Grafik 1"/>
          <p:cNvPicPr>
            <a:picLocks noChangeAspect="1"/>
          </p:cNvPicPr>
          <p:nvPr/>
        </p:nvPicPr>
        <p:blipFill>
          <a:blip r:embed="rId3"/>
          <a:stretch>
            <a:fillRect/>
          </a:stretch>
        </p:blipFill>
        <p:spPr>
          <a:xfrm>
            <a:off x="2828650" y="-71496"/>
            <a:ext cx="15459350" cy="10358496"/>
          </a:xfrm>
          <a:prstGeom prst="rect">
            <a:avLst/>
          </a:prstGeom>
        </p:spPr>
      </p:pic>
      <p:grpSp>
        <p:nvGrpSpPr>
          <p:cNvPr id="107" name="Google Shape;107;p12"/>
          <p:cNvGrpSpPr/>
          <p:nvPr/>
        </p:nvGrpSpPr>
        <p:grpSpPr>
          <a:xfrm>
            <a:off x="2203429" y="-99674"/>
            <a:ext cx="16416345" cy="3091725"/>
            <a:chOff x="0" y="-57150"/>
            <a:chExt cx="769602" cy="2766483"/>
          </a:xfrm>
        </p:grpSpPr>
        <p:sp>
          <p:nvSpPr>
            <p:cNvPr id="108" name="Google Shape;108;p12"/>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2"/>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1" name="Google Shape;111;p12"/>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2"/>
          <p:cNvSpPr txBox="1"/>
          <p:nvPr/>
        </p:nvSpPr>
        <p:spPr>
          <a:xfrm>
            <a:off x="6121209" y="966032"/>
            <a:ext cx="12679800" cy="1554300"/>
          </a:xfrm>
          <a:prstGeom prst="rect">
            <a:avLst/>
          </a:prstGeom>
          <a:noFill/>
          <a:ln>
            <a:noFill/>
          </a:ln>
        </p:spPr>
        <p:txBody>
          <a:bodyPr spcFirstLastPara="1" wrap="square" lIns="91425" tIns="91425" rIns="91425" bIns="91425" anchor="t" anchorCtr="0">
            <a:noAutofit/>
          </a:bodyPr>
          <a:lstStyle/>
          <a:p>
            <a:pPr lvl="0"/>
            <a:endParaRPr sz="3200" dirty="0">
              <a:solidFill>
                <a:schemeClr val="dk1"/>
              </a:solidFill>
              <a:latin typeface="Calibri"/>
              <a:ea typeface="Calibri"/>
              <a:cs typeface="Calibri"/>
              <a:sym typeface="Calibri"/>
            </a:endParaRPr>
          </a:p>
        </p:txBody>
      </p:sp>
      <p:grpSp>
        <p:nvGrpSpPr>
          <p:cNvPr id="9" name="Google Shape;84;p1"/>
          <p:cNvGrpSpPr/>
          <p:nvPr/>
        </p:nvGrpSpPr>
        <p:grpSpPr>
          <a:xfrm>
            <a:off x="-2622" y="-305474"/>
            <a:ext cx="2922084" cy="10592474"/>
            <a:chOff x="0" y="-57150"/>
            <a:chExt cx="769602" cy="2766483"/>
          </a:xfrm>
        </p:grpSpPr>
        <p:sp>
          <p:nvSpPr>
            <p:cNvPr id="10" name="Google Shape;85;p1"/>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 name="Google Shape;86;p1"/>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0" name="Google Shape;110;p12"/>
          <p:cNvSpPr/>
          <p:nvPr/>
        </p:nvSpPr>
        <p:spPr>
          <a:xfrm>
            <a:off x="-183440" y="-41553"/>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 name="Rechteck 2"/>
          <p:cNvSpPr/>
          <p:nvPr/>
        </p:nvSpPr>
        <p:spPr>
          <a:xfrm>
            <a:off x="3499776" y="179491"/>
            <a:ext cx="13476766" cy="4745915"/>
          </a:xfrm>
          <a:prstGeom prst="rect">
            <a:avLst/>
          </a:prstGeom>
        </p:spPr>
        <p:txBody>
          <a:bodyPr wrap="none">
            <a:spAutoFit/>
          </a:bodyPr>
          <a:lstStyle/>
          <a:p>
            <a:pPr>
              <a:lnSpc>
                <a:spcPct val="140000"/>
              </a:lnSpc>
            </a:pPr>
            <a:r>
              <a:rPr lang="en-US" sz="5400" spc="300" dirty="0" err="1">
                <a:solidFill>
                  <a:srgbClr val="FFFFFF"/>
                </a:solidFill>
                <a:latin typeface="Anton"/>
                <a:sym typeface="Anton"/>
              </a:rPr>
              <a:t>Theorie-Hintergrund</a:t>
            </a:r>
            <a:r>
              <a:rPr lang="en-US" sz="5400" spc="300" dirty="0">
                <a:solidFill>
                  <a:srgbClr val="FFFFFF"/>
                </a:solidFill>
                <a:latin typeface="Anton"/>
                <a:sym typeface="Anton"/>
              </a:rPr>
              <a:t> - </a:t>
            </a:r>
            <a:r>
              <a:rPr lang="en-US" sz="5400" spc="300" dirty="0" err="1">
                <a:solidFill>
                  <a:srgbClr val="FFFFFF"/>
                </a:solidFill>
                <a:latin typeface="Anton"/>
                <a:sym typeface="Anton"/>
              </a:rPr>
              <a:t>Bildung</a:t>
            </a:r>
            <a:r>
              <a:rPr lang="en-US" sz="5400" spc="300" dirty="0">
                <a:solidFill>
                  <a:srgbClr val="FFFFFF"/>
                </a:solidFill>
                <a:latin typeface="Anton"/>
                <a:sym typeface="Anton"/>
              </a:rPr>
              <a:t> und </a:t>
            </a:r>
            <a:r>
              <a:rPr lang="en-US" sz="5400" spc="300" dirty="0" err="1">
                <a:solidFill>
                  <a:srgbClr val="FFFFFF"/>
                </a:solidFill>
                <a:latin typeface="Anton"/>
                <a:sym typeface="Anton"/>
              </a:rPr>
              <a:t>Sprache</a:t>
            </a:r>
            <a:endParaRPr lang="en-US" sz="5400" spc="300" dirty="0">
              <a:solidFill>
                <a:srgbClr val="FFFFFF"/>
              </a:solidFill>
              <a:latin typeface="Anton"/>
              <a:sym typeface="Anton"/>
            </a:endParaRPr>
          </a:p>
          <a:p>
            <a:pPr>
              <a:lnSpc>
                <a:spcPct val="140000"/>
              </a:lnSpc>
            </a:pPr>
            <a:endParaRPr lang="en-GB" sz="5400" b="1" dirty="0">
              <a:solidFill>
                <a:schemeClr val="bg1"/>
              </a:solidFill>
              <a:latin typeface="Quicksand Medium"/>
              <a:ea typeface="Calibri" panose="020F0502020204030204" pitchFamily="34" charset="0"/>
              <a:cs typeface="Times New Roman" panose="02020603050405020304" pitchFamily="18" charset="0"/>
            </a:endParaRPr>
          </a:p>
          <a:p>
            <a:pPr>
              <a:lnSpc>
                <a:spcPct val="140000"/>
              </a:lnSpc>
            </a:pPr>
            <a:endParaRPr lang="en-GB" sz="5400" b="1" dirty="0">
              <a:solidFill>
                <a:schemeClr val="bg1"/>
              </a:solidFill>
              <a:latin typeface="Quicksand Medium"/>
              <a:ea typeface="Calibri" panose="020F0502020204030204" pitchFamily="34" charset="0"/>
              <a:cs typeface="Times New Roman" panose="02020603050405020304" pitchFamily="18" charset="0"/>
            </a:endParaRPr>
          </a:p>
          <a:p>
            <a:pPr lvl="0">
              <a:lnSpc>
                <a:spcPct val="140000"/>
              </a:lnSpc>
            </a:pPr>
            <a:endParaRPr lang="en-US" sz="5400" dirty="0"/>
          </a:p>
        </p:txBody>
      </p:sp>
      <p:pic>
        <p:nvPicPr>
          <p:cNvPr id="20" name="Grafik 19"/>
          <p:cNvPicPr>
            <a:picLocks noChangeAspect="1"/>
          </p:cNvPicPr>
          <p:nvPr/>
        </p:nvPicPr>
        <p:blipFill>
          <a:blip r:embed="rId6"/>
          <a:stretch>
            <a:fillRect/>
          </a:stretch>
        </p:blipFill>
        <p:spPr>
          <a:xfrm>
            <a:off x="532150" y="5100172"/>
            <a:ext cx="1685324" cy="169880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4" name="Rechteck 13"/>
          <p:cNvSpPr/>
          <p:nvPr/>
        </p:nvSpPr>
        <p:spPr>
          <a:xfrm>
            <a:off x="3544683" y="7880658"/>
            <a:ext cx="9144000" cy="2492990"/>
          </a:xfrm>
          <a:prstGeom prst="rect">
            <a:avLst/>
          </a:prstGeom>
        </p:spPr>
        <p:txBody>
          <a:bodyPr>
            <a:spAutoFit/>
          </a:bodyPr>
          <a:lstStyle/>
          <a:p>
            <a:endParaRPr lang="en-GB" sz="2400" dirty="0">
              <a:solidFill>
                <a:schemeClr val="bg1"/>
              </a:solidFill>
              <a:latin typeface="Quicksand" panose="020B0604020202020204" charset="0"/>
              <a:ea typeface="Calibri" panose="020F0502020204030204" pitchFamily="34" charset="0"/>
              <a:cs typeface="Quicksand" panose="020B0604020202020204" charset="0"/>
            </a:endParaRPr>
          </a:p>
          <a:p>
            <a:r>
              <a:rPr lang="en-GB" sz="2800" dirty="0">
                <a:solidFill>
                  <a:schemeClr val="bg1"/>
                </a:solidFill>
                <a:latin typeface="Quicksand" panose="020B0604020202020204" charset="0"/>
                <a:ea typeface="Calibri" panose="020F0502020204030204" pitchFamily="34" charset="0"/>
                <a:cs typeface="Quicksand" panose="020B0604020202020204" charset="0"/>
              </a:rPr>
              <a:t>	</a:t>
            </a:r>
            <a:r>
              <a:rPr lang="en-GB" sz="2800" dirty="0" err="1">
                <a:solidFill>
                  <a:schemeClr val="bg1"/>
                </a:solidFill>
                <a:latin typeface="Quicksand" panose="020B0604020202020204" charset="0"/>
                <a:ea typeface="Calibri" panose="020F0502020204030204" pitchFamily="34" charset="0"/>
                <a:cs typeface="Quicksand" panose="020B0604020202020204" charset="0"/>
              </a:rPr>
              <a:t>Modelle</a:t>
            </a:r>
            <a:r>
              <a:rPr lang="en-GB" sz="2800" dirty="0">
                <a:solidFill>
                  <a:schemeClr val="bg1"/>
                </a:solidFill>
                <a:latin typeface="Quicksand" panose="020B0604020202020204" charset="0"/>
                <a:ea typeface="Calibri" panose="020F0502020204030204" pitchFamily="34" charset="0"/>
                <a:cs typeface="Quicksand" panose="020B0604020202020204" charset="0"/>
              </a:rPr>
              <a:t> der </a:t>
            </a:r>
            <a:r>
              <a:rPr lang="en-GB" sz="2800" dirty="0" err="1">
                <a:solidFill>
                  <a:schemeClr val="bg1"/>
                </a:solidFill>
                <a:latin typeface="Quicksand" panose="020B0604020202020204" charset="0"/>
                <a:ea typeface="Calibri" panose="020F0502020204030204" pitchFamily="34" charset="0"/>
                <a:cs typeface="Quicksand" panose="020B0604020202020204" charset="0"/>
              </a:rPr>
              <a:t>Barrierefreiheit</a:t>
            </a:r>
            <a:br>
              <a:rPr lang="en-GB" sz="2800" dirty="0">
                <a:solidFill>
                  <a:schemeClr val="bg1"/>
                </a:solidFill>
                <a:latin typeface="Quicksand" panose="020B0604020202020204" charset="0"/>
                <a:ea typeface="Calibri" panose="020F0502020204030204" pitchFamily="34" charset="0"/>
                <a:cs typeface="Quicksand" panose="020B0604020202020204" charset="0"/>
              </a:rPr>
            </a:br>
            <a:r>
              <a:rPr lang="en-GB" sz="2800" dirty="0">
                <a:solidFill>
                  <a:schemeClr val="bg1"/>
                </a:solidFill>
                <a:latin typeface="Quicksand" panose="020B0604020202020204" charset="0"/>
                <a:ea typeface="Calibri" panose="020F0502020204030204" pitchFamily="34" charset="0"/>
                <a:cs typeface="Quicksand" panose="020B0604020202020204" charset="0"/>
              </a:rPr>
              <a:t> </a:t>
            </a:r>
          </a:p>
          <a:p>
            <a:r>
              <a:rPr lang="en-GB" sz="2800" dirty="0">
                <a:solidFill>
                  <a:schemeClr val="bg1"/>
                </a:solidFill>
                <a:latin typeface="Quicksand" panose="020B0604020202020204" charset="0"/>
                <a:cs typeface="Quicksand" panose="020B0604020202020204" charset="0"/>
              </a:rPr>
              <a:t>	</a:t>
            </a:r>
            <a:r>
              <a:rPr lang="en-GB" sz="2800" dirty="0" err="1">
                <a:solidFill>
                  <a:schemeClr val="bg1"/>
                </a:solidFill>
                <a:latin typeface="Quicksand" panose="020B0604020202020204" charset="0"/>
                <a:cs typeface="Quicksand" panose="020B0604020202020204" charset="0"/>
              </a:rPr>
              <a:t>Sprachliche</a:t>
            </a:r>
            <a:r>
              <a:rPr lang="en-GB" sz="2800" dirty="0">
                <a:solidFill>
                  <a:schemeClr val="bg1"/>
                </a:solidFill>
                <a:latin typeface="Quicksand" panose="020B0604020202020204" charset="0"/>
                <a:cs typeface="Quicksand" panose="020B0604020202020204" charset="0"/>
              </a:rPr>
              <a:t> </a:t>
            </a:r>
            <a:r>
              <a:rPr lang="en-GB" sz="2800" dirty="0" err="1">
                <a:solidFill>
                  <a:schemeClr val="bg1"/>
                </a:solidFill>
                <a:latin typeface="Quicksand" panose="020B0604020202020204" charset="0"/>
                <a:cs typeface="Quicksand" panose="020B0604020202020204" charset="0"/>
              </a:rPr>
              <a:t>Vielfalt</a:t>
            </a:r>
            <a:r>
              <a:rPr lang="en-GB" sz="2800" dirty="0">
                <a:solidFill>
                  <a:schemeClr val="bg1"/>
                </a:solidFill>
                <a:latin typeface="Quicksand" panose="020B0604020202020204" charset="0"/>
                <a:cs typeface="Quicksand" panose="020B0604020202020204" charset="0"/>
              </a:rPr>
              <a:t> </a:t>
            </a:r>
            <a:r>
              <a:rPr lang="en-GB" sz="2800" dirty="0" err="1">
                <a:solidFill>
                  <a:schemeClr val="bg1"/>
                </a:solidFill>
                <a:latin typeface="Quicksand" panose="020B0604020202020204" charset="0"/>
                <a:cs typeface="Quicksand" panose="020B0604020202020204" charset="0"/>
              </a:rPr>
              <a:t>im</a:t>
            </a:r>
            <a:r>
              <a:rPr lang="en-GB" sz="2800" dirty="0">
                <a:solidFill>
                  <a:schemeClr val="bg1"/>
                </a:solidFill>
                <a:latin typeface="Quicksand" panose="020B0604020202020204" charset="0"/>
                <a:cs typeface="Quicksand" panose="020B0604020202020204" charset="0"/>
              </a:rPr>
              <a:t> </a:t>
            </a:r>
            <a:r>
              <a:rPr lang="en-GB" sz="2800" dirty="0" err="1">
                <a:solidFill>
                  <a:schemeClr val="bg1"/>
                </a:solidFill>
                <a:latin typeface="Quicksand" panose="020B0604020202020204" charset="0"/>
                <a:cs typeface="Quicksand" panose="020B0604020202020204" charset="0"/>
              </a:rPr>
              <a:t>Klassenzimmer</a:t>
            </a:r>
            <a:endParaRPr lang="en-GB" sz="2800" dirty="0">
              <a:solidFill>
                <a:schemeClr val="bg1"/>
              </a:solidFill>
              <a:latin typeface="Quicksand" panose="020B0604020202020204" charset="0"/>
              <a:cs typeface="Quicksand" panose="020B0604020202020204" charset="0"/>
            </a:endParaRPr>
          </a:p>
          <a:p>
            <a:endParaRPr lang="en-GB" sz="2400" dirty="0">
              <a:solidFill>
                <a:schemeClr val="bg1"/>
              </a:solidFill>
              <a:latin typeface="Arial Black" panose="020B0A04020102020204" pitchFamily="34" charset="0"/>
              <a:cs typeface="Quicksand" panose="020B0604020202020204" charset="0"/>
            </a:endParaRPr>
          </a:p>
          <a:p>
            <a:endParaRPr lang="de-AT" sz="2400" dirty="0">
              <a:solidFill>
                <a:schemeClr val="bg1"/>
              </a:solidFill>
              <a:latin typeface="Arial Black" panose="020B0A04020102020204" pitchFamily="34" charset="0"/>
              <a:cs typeface="Quicksand" panose="020B0604020202020204" charset="0"/>
            </a:endParaRPr>
          </a:p>
        </p:txBody>
      </p:sp>
      <p:sp>
        <p:nvSpPr>
          <p:cNvPr id="17" name="Rechteck 16"/>
          <p:cNvSpPr/>
          <p:nvPr/>
        </p:nvSpPr>
        <p:spPr>
          <a:xfrm>
            <a:off x="3675671" y="1189239"/>
            <a:ext cx="13324481" cy="1255728"/>
          </a:xfrm>
          <a:prstGeom prst="rect">
            <a:avLst/>
          </a:prstGeom>
        </p:spPr>
        <p:txBody>
          <a:bodyPr wrap="none">
            <a:spAutoFit/>
          </a:bodyPr>
          <a:lstStyle/>
          <a:p>
            <a:pPr>
              <a:lnSpc>
                <a:spcPct val="140000"/>
              </a:lnSpc>
            </a:pPr>
            <a:r>
              <a:rPr lang="en-GB" sz="5400" b="1" dirty="0">
                <a:solidFill>
                  <a:schemeClr val="bg1"/>
                </a:solidFill>
                <a:latin typeface="Quicksand" panose="020B0604020202020204" charset="0"/>
                <a:ea typeface="Calibri" panose="020F0502020204030204" pitchFamily="34" charset="0"/>
                <a:cs typeface="Quicksand" panose="020B0604020202020204" charset="0"/>
              </a:rPr>
              <a:t>Vygotsky’s </a:t>
            </a:r>
            <a:r>
              <a:rPr lang="en-GB" sz="5400" b="1" dirty="0" err="1">
                <a:solidFill>
                  <a:schemeClr val="bg1"/>
                </a:solidFill>
                <a:latin typeface="Quicksand" panose="020B0604020202020204" charset="0"/>
                <a:ea typeface="Calibri" panose="020F0502020204030204" pitchFamily="34" charset="0"/>
                <a:cs typeface="Quicksand" panose="020B0604020202020204" charset="0"/>
              </a:rPr>
              <a:t>sozio-kulturelle</a:t>
            </a:r>
            <a:r>
              <a:rPr lang="en-GB" sz="5400" b="1" dirty="0">
                <a:solidFill>
                  <a:schemeClr val="bg1"/>
                </a:solidFill>
                <a:latin typeface="Quicksand" panose="020B0604020202020204" charset="0"/>
                <a:ea typeface="Calibri" panose="020F0502020204030204" pitchFamily="34" charset="0"/>
                <a:cs typeface="Quicksand" panose="020B0604020202020204" charset="0"/>
              </a:rPr>
              <a:t> </a:t>
            </a:r>
            <a:r>
              <a:rPr lang="en-GB" sz="5400" b="1" dirty="0" err="1">
                <a:solidFill>
                  <a:schemeClr val="bg1"/>
                </a:solidFill>
                <a:latin typeface="Quicksand" panose="020B0604020202020204" charset="0"/>
                <a:ea typeface="Calibri" panose="020F0502020204030204" pitchFamily="34" charset="0"/>
                <a:cs typeface="Quicksand" panose="020B0604020202020204" charset="0"/>
              </a:rPr>
              <a:t>Lerntheorie</a:t>
            </a:r>
            <a:endParaRPr lang="en-US" sz="5400" spc="300" dirty="0">
              <a:solidFill>
                <a:schemeClr val="bg1"/>
              </a:solidFill>
              <a:latin typeface="Quicksand" panose="020B0604020202020204" charset="0"/>
              <a:cs typeface="Quicksand" panose="020B0604020202020204" charset="0"/>
              <a:sym typeface="Anton"/>
            </a:endParaRPr>
          </a:p>
        </p:txBody>
      </p:sp>
      <p:sp>
        <p:nvSpPr>
          <p:cNvPr id="31" name="Flussdiagramm: Zusammenführen 30"/>
          <p:cNvSpPr/>
          <p:nvPr/>
        </p:nvSpPr>
        <p:spPr>
          <a:xfrm>
            <a:off x="4565388" y="3407361"/>
            <a:ext cx="3356459" cy="4655940"/>
          </a:xfrm>
          <a:prstGeom prst="flowChartMerg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dirty="0">
              <a:solidFill>
                <a:schemeClr val="bg1"/>
              </a:solidFill>
            </a:endParaRPr>
          </a:p>
        </p:txBody>
      </p:sp>
      <p:pic>
        <p:nvPicPr>
          <p:cNvPr id="35" name="Grafik 34">
            <a:extLst>
              <a:ext uri="{FF2B5EF4-FFF2-40B4-BE49-F238E27FC236}">
                <a16:creationId xmlns:a16="http://schemas.microsoft.com/office/drawing/2014/main" id="{9E6987B2-4930-B256-60AB-8BFAD8EC86D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412385" y="3080473"/>
            <a:ext cx="8278116" cy="5872968"/>
          </a:xfrm>
          <a:prstGeom prst="rect">
            <a:avLst/>
          </a:prstGeom>
        </p:spPr>
      </p:pic>
      <p:sp>
        <p:nvSpPr>
          <p:cNvPr id="16" name="Rechteck 15"/>
          <p:cNvSpPr/>
          <p:nvPr/>
        </p:nvSpPr>
        <p:spPr>
          <a:xfrm>
            <a:off x="9383328" y="3473956"/>
            <a:ext cx="8235920" cy="1569660"/>
          </a:xfrm>
          <a:prstGeom prst="rect">
            <a:avLst/>
          </a:prstGeom>
        </p:spPr>
        <p:txBody>
          <a:bodyPr wrap="square">
            <a:spAutoFit/>
          </a:bodyPr>
          <a:lstStyle/>
          <a:p>
            <a:pPr algn="ctr"/>
            <a:r>
              <a:rPr lang="de-DE" sz="2400" dirty="0">
                <a:solidFill>
                  <a:schemeClr val="tx1"/>
                </a:solidFill>
                <a:latin typeface="Arial Black" panose="020B0A04020102020204" pitchFamily="34" charset="0"/>
                <a:cs typeface="Quicksand" panose="020B0604020202020204" charset="0"/>
              </a:rPr>
              <a:t>„Die Fähigkeit, sich in jeder Umgebung, insbesondere im Klassenzimmer, </a:t>
            </a:r>
          </a:p>
          <a:p>
            <a:pPr algn="ctr"/>
            <a:r>
              <a:rPr lang="de-DE" sz="2400" dirty="0">
                <a:solidFill>
                  <a:schemeClr val="tx1"/>
                </a:solidFill>
                <a:latin typeface="Arial Black" panose="020B0A04020102020204" pitchFamily="34" charset="0"/>
                <a:cs typeface="Quicksand" panose="020B0604020202020204" charset="0"/>
              </a:rPr>
              <a:t>ausdrücken zu können, </a:t>
            </a:r>
          </a:p>
          <a:p>
            <a:pPr algn="ctr"/>
            <a:r>
              <a:rPr lang="de-DE" sz="2400" dirty="0">
                <a:solidFill>
                  <a:schemeClr val="tx1"/>
                </a:solidFill>
                <a:latin typeface="Arial Black" panose="020B0A04020102020204" pitchFamily="34" charset="0"/>
                <a:cs typeface="Quicksand" panose="020B0604020202020204" charset="0"/>
              </a:rPr>
              <a:t>ist wesentlich für die geistige Entwicklung.“</a:t>
            </a:r>
            <a:endParaRPr lang="de-AT" sz="2400" dirty="0">
              <a:solidFill>
                <a:schemeClr val="tx1"/>
              </a:solidFill>
              <a:latin typeface="Arial Black" panose="020B0A04020102020204" pitchFamily="34" charset="0"/>
              <a:cs typeface="Quicksand" panose="020B0604020202020204" charset="0"/>
            </a:endParaRPr>
          </a:p>
        </p:txBody>
      </p:sp>
      <p:pic>
        <p:nvPicPr>
          <p:cNvPr id="4" name="Grafik 3"/>
          <p:cNvPicPr>
            <a:picLocks noChangeAspect="1"/>
          </p:cNvPicPr>
          <p:nvPr/>
        </p:nvPicPr>
        <p:blipFill>
          <a:blip r:embed="rId8"/>
          <a:stretch>
            <a:fillRect/>
          </a:stretch>
        </p:blipFill>
        <p:spPr>
          <a:xfrm>
            <a:off x="10164705" y="5407311"/>
            <a:ext cx="4008210" cy="264677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34" name="Textfeld 33"/>
          <p:cNvSpPr txBox="1"/>
          <p:nvPr/>
        </p:nvSpPr>
        <p:spPr>
          <a:xfrm>
            <a:off x="14424523" y="5711391"/>
            <a:ext cx="3748180" cy="2708434"/>
          </a:xfrm>
          <a:prstGeom prst="rect">
            <a:avLst/>
          </a:prstGeom>
          <a:noFill/>
        </p:spPr>
        <p:txBody>
          <a:bodyPr wrap="square" rtlCol="0">
            <a:spAutoFit/>
          </a:bodyPr>
          <a:lstStyle/>
          <a:p>
            <a:r>
              <a:rPr lang="de-AT" sz="1800" dirty="0">
                <a:latin typeface="Quicksand" panose="020B0604020202020204" charset="0"/>
                <a:cs typeface="Quicksand" panose="020B0604020202020204" charset="0"/>
              </a:rPr>
              <a:t>Russischer </a:t>
            </a:r>
            <a:br>
              <a:rPr lang="de-AT" sz="1800" dirty="0">
                <a:latin typeface="Quicksand" panose="020B0604020202020204" charset="0"/>
                <a:cs typeface="Quicksand" panose="020B0604020202020204" charset="0"/>
              </a:rPr>
            </a:br>
            <a:r>
              <a:rPr lang="de-AT" sz="1800" dirty="0">
                <a:latin typeface="Quicksand" panose="020B0604020202020204" charset="0"/>
                <a:cs typeface="Quicksand" panose="020B0604020202020204" charset="0"/>
              </a:rPr>
              <a:t>Bildungspsychologe</a:t>
            </a:r>
          </a:p>
          <a:p>
            <a:endParaRPr lang="de-AT" sz="1800" dirty="0">
              <a:latin typeface="Quicksand" panose="020B0604020202020204" charset="0"/>
              <a:cs typeface="Quicksand" panose="020B0604020202020204" charset="0"/>
            </a:endParaRPr>
          </a:p>
          <a:p>
            <a:r>
              <a:rPr lang="de-AT" sz="1800" dirty="0">
                <a:latin typeface="Quicksand" panose="020B0604020202020204" charset="0"/>
                <a:cs typeface="Quicksand" panose="020B0604020202020204" charset="0"/>
              </a:rPr>
              <a:t>1886 – 1934, </a:t>
            </a:r>
            <a:r>
              <a:rPr lang="de-AT" sz="1800" dirty="0" err="1">
                <a:latin typeface="Quicksand" panose="020B0604020202020204" charset="0"/>
                <a:cs typeface="Quicksand" panose="020B0604020202020204" charset="0"/>
              </a:rPr>
              <a:t>Moskow</a:t>
            </a:r>
            <a:endParaRPr lang="de-AT" sz="1800" dirty="0">
              <a:latin typeface="Quicksand" panose="020B0604020202020204" charset="0"/>
              <a:cs typeface="Quicksand" panose="020B0604020202020204" charset="0"/>
            </a:endParaRPr>
          </a:p>
          <a:p>
            <a:br>
              <a:rPr lang="de-AT" sz="1200" dirty="0">
                <a:latin typeface="Arial Black" panose="020B0A04020102020204" pitchFamily="34" charset="0"/>
                <a:cs typeface="Quicksand" panose="020B0604020202020204" charset="0"/>
              </a:rPr>
            </a:br>
            <a:r>
              <a:rPr lang="de-AT" sz="1200" dirty="0">
                <a:latin typeface="Arial Black" panose="020B0A04020102020204" pitchFamily="34" charset="0"/>
                <a:cs typeface="Quicksand" panose="020B0604020202020204" charset="0"/>
              </a:rPr>
              <a:t> </a:t>
            </a:r>
          </a:p>
          <a:p>
            <a:endParaRPr lang="de-AT" sz="2000" b="1" dirty="0">
              <a:latin typeface="Quicksand" panose="020B0604020202020204" charset="0"/>
              <a:cs typeface="Quicksand" panose="020B0604020202020204" charset="0"/>
            </a:endParaRPr>
          </a:p>
          <a:p>
            <a:endParaRPr lang="de-AT" sz="2000" b="1" dirty="0">
              <a:latin typeface="Quicksand" panose="020B0604020202020204" charset="0"/>
              <a:cs typeface="Quicksand" panose="020B0604020202020204" charset="0"/>
            </a:endParaRPr>
          </a:p>
          <a:p>
            <a:endParaRPr lang="de-AT" b="1" dirty="0">
              <a:latin typeface="Quicksand" panose="020B0604020202020204" charset="0"/>
              <a:cs typeface="Quicksand" panose="020B0604020202020204" charset="0"/>
            </a:endParaRPr>
          </a:p>
          <a:p>
            <a:endParaRPr lang="de-AT" b="1" dirty="0"/>
          </a:p>
        </p:txBody>
      </p:sp>
      <p:sp>
        <p:nvSpPr>
          <p:cNvPr id="36" name="Flussdiagramm: Zusammenführen 35"/>
          <p:cNvSpPr/>
          <p:nvPr/>
        </p:nvSpPr>
        <p:spPr>
          <a:xfrm rot="16200000">
            <a:off x="3656033" y="9070409"/>
            <a:ext cx="721728" cy="626709"/>
          </a:xfrm>
          <a:prstGeom prst="flowChartMerg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dirty="0">
              <a:solidFill>
                <a:schemeClr val="bg1"/>
              </a:solidFill>
            </a:endParaRPr>
          </a:p>
        </p:txBody>
      </p:sp>
      <p:sp>
        <p:nvSpPr>
          <p:cNvPr id="37" name="Flussdiagramm: Zusammenführen 36"/>
          <p:cNvSpPr/>
          <p:nvPr/>
        </p:nvSpPr>
        <p:spPr>
          <a:xfrm rot="16200000">
            <a:off x="3672220" y="8203081"/>
            <a:ext cx="721728" cy="626709"/>
          </a:xfrm>
          <a:prstGeom prst="flowChartMerg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dirty="0">
              <a:solidFill>
                <a:schemeClr val="bg1"/>
              </a:solidFill>
            </a:endParaRPr>
          </a:p>
        </p:txBody>
      </p:sp>
      <p:sp>
        <p:nvSpPr>
          <p:cNvPr id="6" name="Rechteck 5"/>
          <p:cNvSpPr/>
          <p:nvPr/>
        </p:nvSpPr>
        <p:spPr>
          <a:xfrm>
            <a:off x="10662828" y="8234675"/>
            <a:ext cx="5463355" cy="307777"/>
          </a:xfrm>
          <a:prstGeom prst="rect">
            <a:avLst/>
          </a:prstGeom>
          <a:solidFill>
            <a:schemeClr val="bg1"/>
          </a:solidFill>
        </p:spPr>
        <p:txBody>
          <a:bodyPr wrap="none">
            <a:spAutoFit/>
          </a:bodyPr>
          <a:lstStyle/>
          <a:p>
            <a:r>
              <a:rPr lang="en-US" dirty="0">
                <a:hlinkClick r:id="rId9"/>
              </a:rPr>
              <a:t>Source: Lev Vygotsky's Instagram, Twitter &amp; Facebook on </a:t>
            </a:r>
            <a:r>
              <a:rPr lang="en-US" dirty="0" err="1">
                <a:hlinkClick r:id="rId9"/>
              </a:rPr>
              <a:t>IDCrawl</a:t>
            </a:r>
            <a:endParaRPr lang="de-AT" dirty="0"/>
          </a:p>
        </p:txBody>
      </p:sp>
    </p:spTree>
    <p:extLst>
      <p:ext uri="{BB962C8B-B14F-4D97-AF65-F5344CB8AC3E}">
        <p14:creationId xmlns:p14="http://schemas.microsoft.com/office/powerpoint/2010/main" val="15732201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pic>
        <p:nvPicPr>
          <p:cNvPr id="2" name="Grafik 1"/>
          <p:cNvPicPr>
            <a:picLocks noChangeAspect="1"/>
          </p:cNvPicPr>
          <p:nvPr/>
        </p:nvPicPr>
        <p:blipFill>
          <a:blip r:embed="rId3"/>
          <a:stretch>
            <a:fillRect/>
          </a:stretch>
        </p:blipFill>
        <p:spPr>
          <a:xfrm>
            <a:off x="2919462" y="-188485"/>
            <a:ext cx="15459350" cy="10358496"/>
          </a:xfrm>
          <a:prstGeom prst="rect">
            <a:avLst/>
          </a:prstGeom>
        </p:spPr>
      </p:pic>
      <p:grpSp>
        <p:nvGrpSpPr>
          <p:cNvPr id="107" name="Google Shape;107;p12"/>
          <p:cNvGrpSpPr/>
          <p:nvPr/>
        </p:nvGrpSpPr>
        <p:grpSpPr>
          <a:xfrm>
            <a:off x="2203429" y="-99674"/>
            <a:ext cx="16416345" cy="3091725"/>
            <a:chOff x="0" y="-57150"/>
            <a:chExt cx="769602" cy="2766483"/>
          </a:xfrm>
        </p:grpSpPr>
        <p:sp>
          <p:nvSpPr>
            <p:cNvPr id="108" name="Google Shape;108;p12"/>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2"/>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1" name="Google Shape;111;p12"/>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2"/>
          <p:cNvSpPr txBox="1"/>
          <p:nvPr/>
        </p:nvSpPr>
        <p:spPr>
          <a:xfrm>
            <a:off x="6121209" y="966032"/>
            <a:ext cx="12679800" cy="1554300"/>
          </a:xfrm>
          <a:prstGeom prst="rect">
            <a:avLst/>
          </a:prstGeom>
          <a:noFill/>
          <a:ln>
            <a:noFill/>
          </a:ln>
        </p:spPr>
        <p:txBody>
          <a:bodyPr spcFirstLastPara="1" wrap="square" lIns="91425" tIns="91425" rIns="91425" bIns="91425" anchor="t" anchorCtr="0">
            <a:noAutofit/>
          </a:bodyPr>
          <a:lstStyle/>
          <a:p>
            <a:pPr lvl="0"/>
            <a:endParaRPr sz="3200" dirty="0">
              <a:solidFill>
                <a:schemeClr val="dk1"/>
              </a:solidFill>
              <a:latin typeface="Calibri"/>
              <a:ea typeface="Calibri"/>
              <a:cs typeface="Calibri"/>
              <a:sym typeface="Calibri"/>
            </a:endParaRPr>
          </a:p>
        </p:txBody>
      </p:sp>
      <p:grpSp>
        <p:nvGrpSpPr>
          <p:cNvPr id="9" name="Google Shape;84;p1"/>
          <p:cNvGrpSpPr/>
          <p:nvPr/>
        </p:nvGrpSpPr>
        <p:grpSpPr>
          <a:xfrm>
            <a:off x="-2622" y="-305474"/>
            <a:ext cx="2922084" cy="10592474"/>
            <a:chOff x="0" y="-57150"/>
            <a:chExt cx="769602" cy="2766483"/>
          </a:xfrm>
        </p:grpSpPr>
        <p:sp>
          <p:nvSpPr>
            <p:cNvPr id="10" name="Google Shape;85;p1"/>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 name="Google Shape;86;p1"/>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0" name="Google Shape;110;p12"/>
          <p:cNvSpPr/>
          <p:nvPr/>
        </p:nvSpPr>
        <p:spPr>
          <a:xfrm>
            <a:off x="-183440" y="-41553"/>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24" name="Grafik 23"/>
          <p:cNvPicPr>
            <a:picLocks noChangeAspect="1"/>
          </p:cNvPicPr>
          <p:nvPr/>
        </p:nvPicPr>
        <p:blipFill>
          <a:blip r:embed="rId6"/>
          <a:stretch>
            <a:fillRect/>
          </a:stretch>
        </p:blipFill>
        <p:spPr>
          <a:xfrm>
            <a:off x="3100280" y="5127230"/>
            <a:ext cx="14531013" cy="4431794"/>
          </a:xfrm>
          <a:prstGeom prst="rect">
            <a:avLst/>
          </a:prstGeom>
        </p:spPr>
      </p:pic>
      <p:pic>
        <p:nvPicPr>
          <p:cNvPr id="26" name="Grafik 25" descr="Ein Bild, das Kreis enthält.&#10;&#10;KI-generierte Inhalte können fehlerhaft sein.">
            <a:extLst>
              <a:ext uri="{FF2B5EF4-FFF2-40B4-BE49-F238E27FC236}">
                <a16:creationId xmlns:a16="http://schemas.microsoft.com/office/drawing/2014/main" id="{0F192C62-A1EA-D4CA-7C36-5A91014A0072}"/>
              </a:ext>
            </a:extLst>
          </p:cNvPr>
          <p:cNvPicPr>
            <a:picLocks noChangeAspect="1"/>
          </p:cNvPicPr>
          <p:nvPr/>
        </p:nvPicPr>
        <p:blipFill>
          <a:blip r:embed="rId7"/>
          <a:stretch>
            <a:fillRect/>
          </a:stretch>
        </p:blipFill>
        <p:spPr>
          <a:xfrm>
            <a:off x="-381946" y="3861530"/>
            <a:ext cx="3680733" cy="3680733"/>
          </a:xfrm>
          <a:prstGeom prst="rect">
            <a:avLst/>
          </a:prstGeom>
          <a:effectLst/>
        </p:spPr>
      </p:pic>
      <p:sp>
        <p:nvSpPr>
          <p:cNvPr id="5" name="Textfeld 4"/>
          <p:cNvSpPr txBox="1"/>
          <p:nvPr/>
        </p:nvSpPr>
        <p:spPr>
          <a:xfrm>
            <a:off x="791832" y="5376827"/>
            <a:ext cx="1617172" cy="461665"/>
          </a:xfrm>
          <a:prstGeom prst="rect">
            <a:avLst/>
          </a:prstGeom>
          <a:noFill/>
        </p:spPr>
        <p:txBody>
          <a:bodyPr wrap="square" rtlCol="0">
            <a:spAutoFit/>
          </a:bodyPr>
          <a:lstStyle/>
          <a:p>
            <a:r>
              <a:rPr lang="de-AT" sz="2400" dirty="0" err="1">
                <a:latin typeface="Arial Black" panose="020B0A04020102020204" pitchFamily="34" charset="0"/>
              </a:rPr>
              <a:t>Activity</a:t>
            </a:r>
            <a:endParaRPr lang="de-AT" sz="2400" dirty="0">
              <a:latin typeface="Arial Black" panose="020B0A04020102020204" pitchFamily="34" charset="0"/>
            </a:endParaRPr>
          </a:p>
        </p:txBody>
      </p:sp>
      <p:sp>
        <p:nvSpPr>
          <p:cNvPr id="7" name="Textfeld 6"/>
          <p:cNvSpPr txBox="1"/>
          <p:nvPr/>
        </p:nvSpPr>
        <p:spPr>
          <a:xfrm>
            <a:off x="6757083" y="1061466"/>
            <a:ext cx="8748662" cy="769441"/>
          </a:xfrm>
          <a:prstGeom prst="rect">
            <a:avLst/>
          </a:prstGeom>
          <a:noFill/>
        </p:spPr>
        <p:txBody>
          <a:bodyPr wrap="square" rtlCol="0">
            <a:spAutoFit/>
          </a:bodyPr>
          <a:lstStyle/>
          <a:p>
            <a:r>
              <a:rPr lang="de-AT" sz="4400" dirty="0">
                <a:solidFill>
                  <a:schemeClr val="bg1"/>
                </a:solidFill>
                <a:latin typeface="Anton" panose="020B0604020202020204" charset="0"/>
              </a:rPr>
              <a:t>Finde praktische Beispiele</a:t>
            </a:r>
            <a:endParaRPr lang="de-AT" sz="4400" dirty="0">
              <a:latin typeface="Anton" panose="020B0604020202020204" charset="0"/>
            </a:endParaRPr>
          </a:p>
        </p:txBody>
      </p:sp>
      <p:sp>
        <p:nvSpPr>
          <p:cNvPr id="3" name="Textfeld 2"/>
          <p:cNvSpPr txBox="1"/>
          <p:nvPr/>
        </p:nvSpPr>
        <p:spPr>
          <a:xfrm>
            <a:off x="3429920" y="7880023"/>
            <a:ext cx="4946802" cy="1600438"/>
          </a:xfrm>
          <a:prstGeom prst="rect">
            <a:avLst/>
          </a:prstGeom>
          <a:solidFill>
            <a:schemeClr val="bg1"/>
          </a:solidFill>
        </p:spPr>
        <p:txBody>
          <a:bodyPr wrap="square" rtlCol="0">
            <a:spAutoFit/>
          </a:bodyPr>
          <a:lstStyle/>
          <a:p>
            <a:r>
              <a:rPr lang="de-DE" sz="2800" dirty="0">
                <a:latin typeface="Arial Black" panose="020B0A04020102020204" pitchFamily="34" charset="0"/>
              </a:rPr>
              <a:t>Engagement</a:t>
            </a:r>
          </a:p>
          <a:p>
            <a:r>
              <a:rPr lang="de-DE" sz="2800" dirty="0">
                <a:latin typeface="+mn-lt"/>
              </a:rPr>
              <a:t>Ziel-gerichtet</a:t>
            </a:r>
          </a:p>
          <a:p>
            <a:r>
              <a:rPr lang="de-DE" sz="2800" dirty="0">
                <a:latin typeface="+mn-lt"/>
              </a:rPr>
              <a:t>Motivation für Lernende</a:t>
            </a:r>
          </a:p>
          <a:p>
            <a:endParaRPr lang="de-AT" dirty="0"/>
          </a:p>
        </p:txBody>
      </p:sp>
      <p:sp>
        <p:nvSpPr>
          <p:cNvPr id="17" name="Textfeld 16"/>
          <p:cNvSpPr txBox="1"/>
          <p:nvPr/>
        </p:nvSpPr>
        <p:spPr>
          <a:xfrm>
            <a:off x="7938200" y="7919297"/>
            <a:ext cx="4946802" cy="1600438"/>
          </a:xfrm>
          <a:prstGeom prst="rect">
            <a:avLst/>
          </a:prstGeom>
          <a:solidFill>
            <a:schemeClr val="bg1"/>
          </a:solidFill>
        </p:spPr>
        <p:txBody>
          <a:bodyPr wrap="square" rtlCol="0">
            <a:spAutoFit/>
          </a:bodyPr>
          <a:lstStyle/>
          <a:p>
            <a:r>
              <a:rPr lang="de-DE" sz="2800" dirty="0">
                <a:latin typeface="Arial Black" panose="020B0A04020102020204" pitchFamily="34" charset="0"/>
              </a:rPr>
              <a:t>Repräsentation</a:t>
            </a:r>
          </a:p>
          <a:p>
            <a:r>
              <a:rPr lang="de-DE" sz="2800" dirty="0">
                <a:latin typeface="+mn-lt"/>
              </a:rPr>
              <a:t>Einfallsreiche,</a:t>
            </a:r>
          </a:p>
          <a:p>
            <a:r>
              <a:rPr lang="de-DE" sz="2800" dirty="0">
                <a:latin typeface="+mn-lt"/>
              </a:rPr>
              <a:t>Wissbegierige Lernende</a:t>
            </a:r>
          </a:p>
          <a:p>
            <a:endParaRPr lang="de-AT" dirty="0"/>
          </a:p>
        </p:txBody>
      </p:sp>
      <p:sp>
        <p:nvSpPr>
          <p:cNvPr id="18" name="Textfeld 17"/>
          <p:cNvSpPr txBox="1"/>
          <p:nvPr/>
        </p:nvSpPr>
        <p:spPr>
          <a:xfrm>
            <a:off x="12684491" y="7948235"/>
            <a:ext cx="4946802" cy="1600438"/>
          </a:xfrm>
          <a:prstGeom prst="rect">
            <a:avLst/>
          </a:prstGeom>
          <a:solidFill>
            <a:schemeClr val="bg1"/>
          </a:solidFill>
        </p:spPr>
        <p:txBody>
          <a:bodyPr wrap="square" rtlCol="0">
            <a:spAutoFit/>
          </a:bodyPr>
          <a:lstStyle/>
          <a:p>
            <a:r>
              <a:rPr lang="de-DE" sz="2800" dirty="0">
                <a:latin typeface="Arial Black" panose="020B0A04020102020204" pitchFamily="34" charset="0"/>
              </a:rPr>
              <a:t>Aktion und Ausdruck</a:t>
            </a:r>
          </a:p>
          <a:p>
            <a:r>
              <a:rPr lang="de-DE" sz="2800" dirty="0">
                <a:latin typeface="+mn-lt"/>
              </a:rPr>
              <a:t>Strategische,</a:t>
            </a:r>
          </a:p>
          <a:p>
            <a:r>
              <a:rPr lang="de-DE" sz="2800" dirty="0">
                <a:latin typeface="+mn-lt"/>
              </a:rPr>
              <a:t>Zielorientierte Lernende</a:t>
            </a:r>
          </a:p>
          <a:p>
            <a:endParaRPr lang="de-AT" dirty="0"/>
          </a:p>
        </p:txBody>
      </p:sp>
      <p:pic>
        <p:nvPicPr>
          <p:cNvPr id="4" name="Grafik 3"/>
          <p:cNvPicPr>
            <a:picLocks noChangeAspect="1"/>
          </p:cNvPicPr>
          <p:nvPr/>
        </p:nvPicPr>
        <p:blipFill>
          <a:blip r:embed="rId8"/>
          <a:stretch>
            <a:fillRect/>
          </a:stretch>
        </p:blipFill>
        <p:spPr>
          <a:xfrm>
            <a:off x="13257152" y="1087187"/>
            <a:ext cx="4738149" cy="3809728"/>
          </a:xfrm>
          <a:prstGeom prst="rect">
            <a:avLst/>
          </a:prstGeom>
        </p:spPr>
      </p:pic>
    </p:spTree>
    <p:extLst>
      <p:ext uri="{BB962C8B-B14F-4D97-AF65-F5344CB8AC3E}">
        <p14:creationId xmlns:p14="http://schemas.microsoft.com/office/powerpoint/2010/main" val="32951275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06">
          <a:extLst>
            <a:ext uri="{FF2B5EF4-FFF2-40B4-BE49-F238E27FC236}">
              <a16:creationId xmlns:a16="http://schemas.microsoft.com/office/drawing/2014/main" id="{91117A63-51B0-898D-25F9-C5037C20CA51}"/>
            </a:ext>
          </a:extLst>
        </p:cNvPr>
        <p:cNvGrpSpPr/>
        <p:nvPr/>
      </p:nvGrpSpPr>
      <p:grpSpPr>
        <a:xfrm>
          <a:off x="0" y="0"/>
          <a:ext cx="0" cy="0"/>
          <a:chOff x="0" y="0"/>
          <a:chExt cx="0" cy="0"/>
        </a:xfrm>
      </p:grpSpPr>
      <p:grpSp>
        <p:nvGrpSpPr>
          <p:cNvPr id="107" name="Google Shape;107;p12">
            <a:extLst>
              <a:ext uri="{FF2B5EF4-FFF2-40B4-BE49-F238E27FC236}">
                <a16:creationId xmlns:a16="http://schemas.microsoft.com/office/drawing/2014/main" id="{E94EA5E0-F6D6-81EE-039D-CCDF79773D8A}"/>
              </a:ext>
            </a:extLst>
          </p:cNvPr>
          <p:cNvGrpSpPr/>
          <p:nvPr/>
        </p:nvGrpSpPr>
        <p:grpSpPr>
          <a:xfrm>
            <a:off x="0" y="-216991"/>
            <a:ext cx="2922084" cy="10503991"/>
            <a:chOff x="0" y="-57150"/>
            <a:chExt cx="769602" cy="2766483"/>
          </a:xfrm>
        </p:grpSpPr>
        <p:sp>
          <p:nvSpPr>
            <p:cNvPr id="108" name="Google Shape;108;p12">
              <a:extLst>
                <a:ext uri="{FF2B5EF4-FFF2-40B4-BE49-F238E27FC236}">
                  <a16:creationId xmlns:a16="http://schemas.microsoft.com/office/drawing/2014/main" id="{9E5BE595-91FB-C801-58BF-D487A848E888}"/>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2">
              <a:extLst>
                <a:ext uri="{FF2B5EF4-FFF2-40B4-BE49-F238E27FC236}">
                  <a16:creationId xmlns:a16="http://schemas.microsoft.com/office/drawing/2014/main" id="{9F3AC420-E8C9-5319-34F1-9AE7E390C552}"/>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0" name="Google Shape;110;p12">
            <a:extLst>
              <a:ext uri="{FF2B5EF4-FFF2-40B4-BE49-F238E27FC236}">
                <a16:creationId xmlns:a16="http://schemas.microsoft.com/office/drawing/2014/main" id="{81E246FE-B697-B1E8-A2D6-BD3F06EABC89}"/>
              </a:ext>
            </a:extLst>
          </p:cNvPr>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1" name="Google Shape;111;p12">
            <a:extLst>
              <a:ext uri="{FF2B5EF4-FFF2-40B4-BE49-F238E27FC236}">
                <a16:creationId xmlns:a16="http://schemas.microsoft.com/office/drawing/2014/main" id="{FB0AA6CB-3963-E62D-43C2-302B155E417C}"/>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2">
            <a:extLst>
              <a:ext uri="{FF2B5EF4-FFF2-40B4-BE49-F238E27FC236}">
                <a16:creationId xmlns:a16="http://schemas.microsoft.com/office/drawing/2014/main" id="{7D4AB0E4-33A3-76F4-DF3C-8FC3CDF99D9C}"/>
              </a:ext>
            </a:extLst>
          </p:cNvPr>
          <p:cNvSpPr txBox="1"/>
          <p:nvPr/>
        </p:nvSpPr>
        <p:spPr>
          <a:xfrm>
            <a:off x="3585179" y="358121"/>
            <a:ext cx="12679800" cy="1554300"/>
          </a:xfrm>
          <a:prstGeom prst="rect">
            <a:avLst/>
          </a:prstGeom>
          <a:noFill/>
          <a:ln>
            <a:noFill/>
          </a:ln>
        </p:spPr>
        <p:txBody>
          <a:bodyPr spcFirstLastPara="1" wrap="square" lIns="91425" tIns="91425" rIns="91425" bIns="91425" anchor="t" anchorCtr="0">
            <a:noAutofit/>
          </a:bodyPr>
          <a:lstStyle/>
          <a:p>
            <a:pPr lvl="0"/>
            <a:r>
              <a:rPr lang="de-AT" sz="6000" dirty="0">
                <a:solidFill>
                  <a:schemeClr val="bg1"/>
                </a:solidFill>
                <a:latin typeface="Anton" pitchFamily="2" charset="77"/>
                <a:ea typeface="Calibri"/>
                <a:cs typeface="Calibri"/>
                <a:sym typeface="Calibri"/>
              </a:rPr>
              <a:t>Förderung der Selbstvertretung</a:t>
            </a:r>
            <a:endParaRPr sz="6000" dirty="0">
              <a:solidFill>
                <a:schemeClr val="bg1"/>
              </a:solidFill>
              <a:latin typeface="Anton" pitchFamily="2" charset="77"/>
              <a:ea typeface="Calibri"/>
              <a:cs typeface="Calibri"/>
              <a:sym typeface="Calibri"/>
            </a:endParaRPr>
          </a:p>
        </p:txBody>
      </p:sp>
      <p:sp>
        <p:nvSpPr>
          <p:cNvPr id="113" name="Google Shape;113;p12">
            <a:extLst>
              <a:ext uri="{FF2B5EF4-FFF2-40B4-BE49-F238E27FC236}">
                <a16:creationId xmlns:a16="http://schemas.microsoft.com/office/drawing/2014/main" id="{3ABB3A9F-7349-6C23-AA59-E4631DB788B6}"/>
              </a:ext>
            </a:extLst>
          </p:cNvPr>
          <p:cNvSpPr txBox="1"/>
          <p:nvPr/>
        </p:nvSpPr>
        <p:spPr>
          <a:xfrm>
            <a:off x="3853708" y="3814752"/>
            <a:ext cx="11249100" cy="4169100"/>
          </a:xfrm>
          <a:prstGeom prst="rect">
            <a:avLst/>
          </a:prstGeom>
          <a:noFill/>
          <a:ln>
            <a:noFill/>
          </a:ln>
        </p:spPr>
        <p:txBody>
          <a:bodyPr spcFirstLastPara="1" wrap="square" lIns="91425" tIns="91425" rIns="91425" bIns="91425" anchor="t" anchorCtr="0">
            <a:noAutofit/>
          </a:bodyPr>
          <a:lstStyle/>
          <a:p>
            <a:pPr lvl="0"/>
            <a:endParaRPr lang="de-AT" sz="2800" dirty="0">
              <a:solidFill>
                <a:schemeClr val="bg1"/>
              </a:solidFill>
            </a:endParaRPr>
          </a:p>
          <a:p>
            <a:pPr marL="302255" lvl="1">
              <a:lnSpc>
                <a:spcPct val="140014"/>
              </a:lnSpc>
              <a:buClr>
                <a:srgbClr val="FFFFFF"/>
              </a:buClr>
              <a:buSzPts val="2799"/>
            </a:pPr>
            <a:endParaRPr lang="de-AT" sz="3200" dirty="0">
              <a:solidFill>
                <a:schemeClr val="dk1"/>
              </a:solidFill>
              <a:latin typeface="Calibri"/>
              <a:ea typeface="Calibri"/>
              <a:cs typeface="Calibri"/>
              <a:sym typeface="Calibri"/>
            </a:endParaRPr>
          </a:p>
          <a:p>
            <a:pPr marL="302255" lvl="1">
              <a:lnSpc>
                <a:spcPct val="140014"/>
              </a:lnSpc>
              <a:buClr>
                <a:srgbClr val="FFFFFF"/>
              </a:buClr>
              <a:buSzPts val="2799"/>
            </a:pPr>
            <a:endParaRPr lang="de-AT" sz="3200" dirty="0">
              <a:solidFill>
                <a:schemeClr val="dk1"/>
              </a:solidFill>
              <a:latin typeface="Calibri"/>
              <a:ea typeface="Calibri"/>
              <a:cs typeface="Calibri"/>
              <a:sym typeface="Calibri"/>
            </a:endParaRPr>
          </a:p>
          <a:p>
            <a:pPr marL="302255" lvl="1">
              <a:lnSpc>
                <a:spcPct val="140014"/>
              </a:lnSpc>
              <a:buClr>
                <a:srgbClr val="FFFFFF"/>
              </a:buClr>
              <a:buSzPts val="2799"/>
            </a:pPr>
            <a:endParaRPr lang="de-AT" sz="3200" dirty="0">
              <a:solidFill>
                <a:schemeClr val="dk1"/>
              </a:solidFill>
              <a:latin typeface="Calibri"/>
              <a:ea typeface="Calibri"/>
              <a:cs typeface="Calibri"/>
              <a:sym typeface="Calibri"/>
            </a:endParaRPr>
          </a:p>
          <a:p>
            <a:pPr marL="302255" lvl="1">
              <a:lnSpc>
                <a:spcPct val="140014"/>
              </a:lnSpc>
              <a:buClr>
                <a:srgbClr val="FFFFFF"/>
              </a:buClr>
              <a:buSzPts val="2799"/>
            </a:pPr>
            <a:endParaRPr sz="3200" dirty="0">
              <a:solidFill>
                <a:schemeClr val="dk1"/>
              </a:solidFill>
              <a:latin typeface="Calibri"/>
              <a:ea typeface="Calibri"/>
              <a:cs typeface="Calibri"/>
              <a:sym typeface="Calibri"/>
            </a:endParaRPr>
          </a:p>
        </p:txBody>
      </p:sp>
      <p:pic>
        <p:nvPicPr>
          <p:cNvPr id="3" name="Grafik 2">
            <a:extLst>
              <a:ext uri="{FF2B5EF4-FFF2-40B4-BE49-F238E27FC236}">
                <a16:creationId xmlns:a16="http://schemas.microsoft.com/office/drawing/2014/main" id="{D0EA3791-83A8-5DB9-DB71-D05A231F4CF2}"/>
              </a:ext>
            </a:extLst>
          </p:cNvPr>
          <p:cNvPicPr>
            <a:picLocks noChangeAspect="1"/>
          </p:cNvPicPr>
          <p:nvPr/>
        </p:nvPicPr>
        <p:blipFill>
          <a:blip r:embed="rId5"/>
          <a:stretch>
            <a:fillRect/>
          </a:stretch>
        </p:blipFill>
        <p:spPr>
          <a:xfrm>
            <a:off x="3461762" y="2303148"/>
            <a:ext cx="9782338" cy="1272330"/>
          </a:xfrm>
          <a:prstGeom prst="rect">
            <a:avLst/>
          </a:prstGeom>
        </p:spPr>
      </p:pic>
      <p:sp>
        <p:nvSpPr>
          <p:cNvPr id="7" name="Textfeld 6">
            <a:extLst>
              <a:ext uri="{FF2B5EF4-FFF2-40B4-BE49-F238E27FC236}">
                <a16:creationId xmlns:a16="http://schemas.microsoft.com/office/drawing/2014/main" id="{63CCE4D6-837A-DCD9-A7BE-5242FE352C50}"/>
              </a:ext>
            </a:extLst>
          </p:cNvPr>
          <p:cNvSpPr txBox="1"/>
          <p:nvPr/>
        </p:nvSpPr>
        <p:spPr>
          <a:xfrm>
            <a:off x="3491685" y="9210541"/>
            <a:ext cx="8637368" cy="307777"/>
          </a:xfrm>
          <a:prstGeom prst="rect">
            <a:avLst/>
          </a:prstGeom>
          <a:solidFill>
            <a:schemeClr val="bg1"/>
          </a:solidFill>
          <a:ln>
            <a:solidFill>
              <a:schemeClr val="bg1"/>
            </a:solidFill>
          </a:ln>
        </p:spPr>
        <p:txBody>
          <a:bodyPr wrap="square">
            <a:spAutoFit/>
          </a:bodyPr>
          <a:lstStyle/>
          <a:p>
            <a:r>
              <a:rPr lang="en-US" dirty="0">
                <a:hlinkClick r:id="rId6"/>
              </a:rPr>
              <a:t>Home | European Deaf Students' Union</a:t>
            </a:r>
            <a:endParaRPr lang="de-AT" dirty="0"/>
          </a:p>
        </p:txBody>
      </p:sp>
      <p:pic>
        <p:nvPicPr>
          <p:cNvPr id="9" name="Grafik 8">
            <a:extLst>
              <a:ext uri="{FF2B5EF4-FFF2-40B4-BE49-F238E27FC236}">
                <a16:creationId xmlns:a16="http://schemas.microsoft.com/office/drawing/2014/main" id="{523AAF2B-5D41-47C6-9389-F05562872FC7}"/>
              </a:ext>
            </a:extLst>
          </p:cNvPr>
          <p:cNvPicPr>
            <a:picLocks noChangeAspect="1"/>
          </p:cNvPicPr>
          <p:nvPr/>
        </p:nvPicPr>
        <p:blipFill>
          <a:blip r:embed="rId7"/>
          <a:stretch>
            <a:fillRect/>
          </a:stretch>
        </p:blipFill>
        <p:spPr>
          <a:xfrm>
            <a:off x="12491076" y="7287086"/>
            <a:ext cx="3730338" cy="1387055"/>
          </a:xfrm>
          <a:prstGeom prst="rect">
            <a:avLst/>
          </a:prstGeom>
        </p:spPr>
      </p:pic>
      <p:pic>
        <p:nvPicPr>
          <p:cNvPr id="13" name="Grafik 12">
            <a:extLst>
              <a:ext uri="{FF2B5EF4-FFF2-40B4-BE49-F238E27FC236}">
                <a16:creationId xmlns:a16="http://schemas.microsoft.com/office/drawing/2014/main" id="{ACE4444E-D105-4572-318F-39A6110B0348}"/>
              </a:ext>
            </a:extLst>
          </p:cNvPr>
          <p:cNvPicPr>
            <a:picLocks noChangeAspect="1"/>
          </p:cNvPicPr>
          <p:nvPr/>
        </p:nvPicPr>
        <p:blipFill>
          <a:blip r:embed="rId8"/>
          <a:stretch>
            <a:fillRect/>
          </a:stretch>
        </p:blipFill>
        <p:spPr>
          <a:xfrm>
            <a:off x="3491685" y="4022418"/>
            <a:ext cx="8637368" cy="5005835"/>
          </a:xfrm>
          <a:prstGeom prst="rect">
            <a:avLst/>
          </a:prstGeom>
        </p:spPr>
      </p:pic>
      <p:pic>
        <p:nvPicPr>
          <p:cNvPr id="11" name="Grafik 10">
            <a:extLst>
              <a:ext uri="{FF2B5EF4-FFF2-40B4-BE49-F238E27FC236}">
                <a16:creationId xmlns:a16="http://schemas.microsoft.com/office/drawing/2014/main" id="{64147975-DBD2-E87C-EF01-63B2FA634984}"/>
              </a:ext>
            </a:extLst>
          </p:cNvPr>
          <p:cNvPicPr>
            <a:picLocks noChangeAspect="1"/>
          </p:cNvPicPr>
          <p:nvPr/>
        </p:nvPicPr>
        <p:blipFill>
          <a:blip r:embed="rId9"/>
          <a:stretch>
            <a:fillRect/>
          </a:stretch>
        </p:blipFill>
        <p:spPr>
          <a:xfrm>
            <a:off x="12894813" y="4205480"/>
            <a:ext cx="2690879" cy="2690879"/>
          </a:xfrm>
          <a:prstGeom prst="rect">
            <a:avLst/>
          </a:prstGeom>
        </p:spPr>
      </p:pic>
      <p:pic>
        <p:nvPicPr>
          <p:cNvPr id="15" name="Grafik 14" descr="Ein Bild, das gelb, Text, Rechteck, Papierprodukt enthält.&#10;&#10;KI-generierte Inhalte können fehlerhaft sein.">
            <a:extLst>
              <a:ext uri="{FF2B5EF4-FFF2-40B4-BE49-F238E27FC236}">
                <a16:creationId xmlns:a16="http://schemas.microsoft.com/office/drawing/2014/main" id="{6C14F2B1-97F1-9BB7-09F3-16FB882CAFFA}"/>
              </a:ext>
            </a:extLst>
          </p:cNvPr>
          <p:cNvPicPr>
            <a:picLocks noChangeAspect="1"/>
          </p:cNvPicPr>
          <p:nvPr/>
        </p:nvPicPr>
        <p:blipFill>
          <a:blip r:embed="rId10"/>
          <a:stretch>
            <a:fillRect/>
          </a:stretch>
        </p:blipFill>
        <p:spPr>
          <a:xfrm>
            <a:off x="13639180" y="2340983"/>
            <a:ext cx="4220640" cy="1278405"/>
          </a:xfrm>
          <a:prstGeom prst="rect">
            <a:avLst/>
          </a:prstGeom>
        </p:spPr>
      </p:pic>
      <p:sp>
        <p:nvSpPr>
          <p:cNvPr id="14" name="Textfeld 13"/>
          <p:cNvSpPr txBox="1"/>
          <p:nvPr/>
        </p:nvSpPr>
        <p:spPr>
          <a:xfrm>
            <a:off x="13783778" y="2568256"/>
            <a:ext cx="3609050" cy="830997"/>
          </a:xfrm>
          <a:prstGeom prst="rect">
            <a:avLst/>
          </a:prstGeom>
          <a:noFill/>
        </p:spPr>
        <p:txBody>
          <a:bodyPr wrap="square" rtlCol="0">
            <a:spAutoFit/>
          </a:bodyPr>
          <a:lstStyle/>
          <a:p>
            <a:pPr algn="ctr"/>
            <a:r>
              <a:rPr lang="de-AT" sz="2400" dirty="0">
                <a:latin typeface="Arial Black" panose="020B0A04020102020204" pitchFamily="34" charset="0"/>
              </a:rPr>
              <a:t>European </a:t>
            </a:r>
          </a:p>
          <a:p>
            <a:pPr algn="ctr"/>
            <a:r>
              <a:rPr lang="de-AT" sz="2400" dirty="0">
                <a:latin typeface="Arial Black" panose="020B0A04020102020204" pitchFamily="34" charset="0"/>
              </a:rPr>
              <a:t>Level</a:t>
            </a:r>
          </a:p>
        </p:txBody>
      </p:sp>
      <p:pic>
        <p:nvPicPr>
          <p:cNvPr id="2" name="Grafik 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01106" y="4740876"/>
            <a:ext cx="2254854" cy="2254854"/>
          </a:xfrm>
          <a:prstGeom prst="rect">
            <a:avLst/>
          </a:prstGeom>
        </p:spPr>
      </p:pic>
    </p:spTree>
    <p:extLst>
      <p:ext uri="{BB962C8B-B14F-4D97-AF65-F5344CB8AC3E}">
        <p14:creationId xmlns:p14="http://schemas.microsoft.com/office/powerpoint/2010/main" val="10535526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06">
          <a:extLst>
            <a:ext uri="{FF2B5EF4-FFF2-40B4-BE49-F238E27FC236}">
              <a16:creationId xmlns:a16="http://schemas.microsoft.com/office/drawing/2014/main" id="{D1968825-EF4A-D0B7-EBF1-5D474719FAFF}"/>
            </a:ext>
          </a:extLst>
        </p:cNvPr>
        <p:cNvGrpSpPr/>
        <p:nvPr/>
      </p:nvGrpSpPr>
      <p:grpSpPr>
        <a:xfrm>
          <a:off x="0" y="0"/>
          <a:ext cx="0" cy="0"/>
          <a:chOff x="0" y="0"/>
          <a:chExt cx="0" cy="0"/>
        </a:xfrm>
      </p:grpSpPr>
      <p:grpSp>
        <p:nvGrpSpPr>
          <p:cNvPr id="107" name="Google Shape;107;p12">
            <a:extLst>
              <a:ext uri="{FF2B5EF4-FFF2-40B4-BE49-F238E27FC236}">
                <a16:creationId xmlns:a16="http://schemas.microsoft.com/office/drawing/2014/main" id="{C381C400-C06E-4B79-136A-540A7748E82F}"/>
              </a:ext>
            </a:extLst>
          </p:cNvPr>
          <p:cNvGrpSpPr/>
          <p:nvPr/>
        </p:nvGrpSpPr>
        <p:grpSpPr>
          <a:xfrm>
            <a:off x="0" y="-216991"/>
            <a:ext cx="2922084" cy="10503991"/>
            <a:chOff x="0" y="-57150"/>
            <a:chExt cx="769602" cy="2766483"/>
          </a:xfrm>
        </p:grpSpPr>
        <p:sp>
          <p:nvSpPr>
            <p:cNvPr id="108" name="Google Shape;108;p12">
              <a:extLst>
                <a:ext uri="{FF2B5EF4-FFF2-40B4-BE49-F238E27FC236}">
                  <a16:creationId xmlns:a16="http://schemas.microsoft.com/office/drawing/2014/main" id="{A172F5E2-AFD2-479A-971C-92097051C134}"/>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2">
              <a:extLst>
                <a:ext uri="{FF2B5EF4-FFF2-40B4-BE49-F238E27FC236}">
                  <a16:creationId xmlns:a16="http://schemas.microsoft.com/office/drawing/2014/main" id="{C605F3DF-1587-EDFD-A58B-A6299F99126A}"/>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0" name="Google Shape;110;p12">
            <a:extLst>
              <a:ext uri="{FF2B5EF4-FFF2-40B4-BE49-F238E27FC236}">
                <a16:creationId xmlns:a16="http://schemas.microsoft.com/office/drawing/2014/main" id="{3267AB10-E075-23B9-A497-DCE8C9C2AAFF}"/>
              </a:ext>
            </a:extLst>
          </p:cNvPr>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1" name="Google Shape;111;p12">
            <a:extLst>
              <a:ext uri="{FF2B5EF4-FFF2-40B4-BE49-F238E27FC236}">
                <a16:creationId xmlns:a16="http://schemas.microsoft.com/office/drawing/2014/main" id="{FBFA2961-72E5-21F2-FCE5-E204AF1DCB29}"/>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2">
            <a:extLst>
              <a:ext uri="{FF2B5EF4-FFF2-40B4-BE49-F238E27FC236}">
                <a16:creationId xmlns:a16="http://schemas.microsoft.com/office/drawing/2014/main" id="{1EB1D770-53AE-34B9-FF29-691240B37003}"/>
              </a:ext>
            </a:extLst>
          </p:cNvPr>
          <p:cNvSpPr txBox="1"/>
          <p:nvPr/>
        </p:nvSpPr>
        <p:spPr>
          <a:xfrm>
            <a:off x="3579105" y="644257"/>
            <a:ext cx="12679800" cy="1554300"/>
          </a:xfrm>
          <a:prstGeom prst="rect">
            <a:avLst/>
          </a:prstGeom>
          <a:noFill/>
          <a:ln>
            <a:noFill/>
          </a:ln>
        </p:spPr>
        <p:txBody>
          <a:bodyPr spcFirstLastPara="1" wrap="square" lIns="91425" tIns="91425" rIns="91425" bIns="91425" anchor="t" anchorCtr="0">
            <a:noAutofit/>
          </a:bodyPr>
          <a:lstStyle/>
          <a:p>
            <a:pPr lvl="0"/>
            <a:r>
              <a:rPr lang="de-AT" sz="6000" dirty="0">
                <a:solidFill>
                  <a:schemeClr val="bg1"/>
                </a:solidFill>
                <a:latin typeface="Anton" pitchFamily="2" charset="77"/>
                <a:ea typeface="Calibri"/>
                <a:cs typeface="Calibri"/>
                <a:sym typeface="Calibri"/>
              </a:rPr>
              <a:t>Förderung der Selbstvertretung, </a:t>
            </a:r>
            <a:r>
              <a:rPr lang="de-AT" sz="3200" dirty="0">
                <a:solidFill>
                  <a:schemeClr val="bg1"/>
                </a:solidFill>
                <a:latin typeface="Anton" pitchFamily="2" charset="77"/>
                <a:ea typeface="Calibri"/>
                <a:cs typeface="Calibri"/>
                <a:sym typeface="Calibri"/>
              </a:rPr>
              <a:t>Beispiel 2</a:t>
            </a:r>
            <a:endParaRPr sz="3200" dirty="0">
              <a:solidFill>
                <a:schemeClr val="bg1"/>
              </a:solidFill>
              <a:latin typeface="Anton" pitchFamily="2" charset="77"/>
              <a:ea typeface="Calibri"/>
              <a:cs typeface="Calibri"/>
              <a:sym typeface="Calibri"/>
            </a:endParaRPr>
          </a:p>
        </p:txBody>
      </p:sp>
      <p:sp>
        <p:nvSpPr>
          <p:cNvPr id="113" name="Google Shape;113;p12">
            <a:extLst>
              <a:ext uri="{FF2B5EF4-FFF2-40B4-BE49-F238E27FC236}">
                <a16:creationId xmlns:a16="http://schemas.microsoft.com/office/drawing/2014/main" id="{7B8F9FFA-856F-185F-29DA-AC9A6A0C9E7D}"/>
              </a:ext>
            </a:extLst>
          </p:cNvPr>
          <p:cNvSpPr txBox="1"/>
          <p:nvPr/>
        </p:nvSpPr>
        <p:spPr>
          <a:xfrm>
            <a:off x="3864995" y="6393432"/>
            <a:ext cx="12393910" cy="4169100"/>
          </a:xfrm>
          <a:prstGeom prst="rect">
            <a:avLst/>
          </a:prstGeom>
          <a:noFill/>
          <a:ln>
            <a:noFill/>
          </a:ln>
        </p:spPr>
        <p:txBody>
          <a:bodyPr spcFirstLastPara="1" wrap="square" lIns="91425" tIns="91425" rIns="91425" bIns="91425" anchor="t" anchorCtr="0">
            <a:noAutofit/>
          </a:bodyPr>
          <a:lstStyle/>
          <a:p>
            <a:pPr marL="457200" lvl="0" indent="-457200">
              <a:lnSpc>
                <a:spcPct val="150000"/>
              </a:lnSpc>
              <a:buFont typeface="Wingdings" panose="05000000000000000000" pitchFamily="2" charset="2"/>
              <a:buChar char="Ø"/>
            </a:pPr>
            <a:r>
              <a:rPr lang="en-US" sz="3200" b="1" dirty="0" err="1">
                <a:solidFill>
                  <a:schemeClr val="tx1"/>
                </a:solidFill>
                <a:latin typeface="Quicksand" panose="020B0604020202020204" charset="0"/>
              </a:rPr>
              <a:t>Unterschiedliche</a:t>
            </a:r>
            <a:r>
              <a:rPr lang="en-US" sz="3200" b="1" dirty="0">
                <a:solidFill>
                  <a:schemeClr val="tx1"/>
                </a:solidFill>
                <a:latin typeface="Quicksand" panose="020B0604020202020204" charset="0"/>
              </a:rPr>
              <a:t> </a:t>
            </a:r>
            <a:r>
              <a:rPr lang="en-US" sz="3200" b="1" dirty="0" err="1">
                <a:solidFill>
                  <a:schemeClr val="tx1"/>
                </a:solidFill>
                <a:latin typeface="Quicksand" panose="020B0604020202020204" charset="0"/>
              </a:rPr>
              <a:t>Studien</a:t>
            </a:r>
            <a:r>
              <a:rPr lang="en-US" sz="3200" b="1" dirty="0">
                <a:solidFill>
                  <a:schemeClr val="tx1"/>
                </a:solidFill>
                <a:latin typeface="Quicksand" panose="020B0604020202020204" charset="0"/>
              </a:rPr>
              <a:t> - Deaf space </a:t>
            </a:r>
          </a:p>
          <a:p>
            <a:pPr marL="457200" lvl="0" indent="-457200">
              <a:lnSpc>
                <a:spcPct val="150000"/>
              </a:lnSpc>
              <a:buFont typeface="Wingdings" panose="05000000000000000000" pitchFamily="2" charset="2"/>
              <a:buChar char="Ø"/>
            </a:pPr>
            <a:r>
              <a:rPr lang="en-US" sz="3200" b="1" dirty="0" err="1">
                <a:solidFill>
                  <a:schemeClr val="tx1"/>
                </a:solidFill>
                <a:latin typeface="Quicksand" panose="020B0604020202020204" charset="0"/>
              </a:rPr>
              <a:t>Austausch</a:t>
            </a:r>
            <a:r>
              <a:rPr lang="en-US" sz="3200" b="1" dirty="0">
                <a:solidFill>
                  <a:schemeClr val="tx1"/>
                </a:solidFill>
                <a:latin typeface="Quicksand" panose="020B0604020202020204" charset="0"/>
              </a:rPr>
              <a:t> </a:t>
            </a:r>
            <a:r>
              <a:rPr lang="en-US" sz="3200" b="1" dirty="0" err="1">
                <a:solidFill>
                  <a:schemeClr val="tx1"/>
                </a:solidFill>
                <a:latin typeface="Quicksand" panose="020B0604020202020204" charset="0"/>
              </a:rPr>
              <a:t>zwischen</a:t>
            </a:r>
            <a:r>
              <a:rPr lang="en-US" sz="3200" b="1" dirty="0">
                <a:solidFill>
                  <a:schemeClr val="tx1"/>
                </a:solidFill>
                <a:latin typeface="Quicksand" panose="020B0604020202020204" charset="0"/>
              </a:rPr>
              <a:t> </a:t>
            </a:r>
            <a:r>
              <a:rPr lang="en-US" sz="3200" b="1" dirty="0" err="1">
                <a:solidFill>
                  <a:schemeClr val="tx1"/>
                </a:solidFill>
                <a:latin typeface="Quicksand" panose="020B0604020202020204" charset="0"/>
              </a:rPr>
              <a:t>tauben</a:t>
            </a:r>
            <a:r>
              <a:rPr lang="en-US" sz="3200" b="1" dirty="0">
                <a:solidFill>
                  <a:schemeClr val="tx1"/>
                </a:solidFill>
                <a:latin typeface="Quicksand" panose="020B0604020202020204" charset="0"/>
              </a:rPr>
              <a:t> </a:t>
            </a:r>
            <a:r>
              <a:rPr lang="en-US" sz="3200" b="1" dirty="0" err="1">
                <a:solidFill>
                  <a:schemeClr val="tx1"/>
                </a:solidFill>
                <a:latin typeface="Quicksand" panose="020B0604020202020204" charset="0"/>
              </a:rPr>
              <a:t>Studierenden</a:t>
            </a:r>
            <a:endParaRPr lang="en-US" sz="3200" b="1" dirty="0">
              <a:solidFill>
                <a:schemeClr val="tx1"/>
              </a:solidFill>
              <a:latin typeface="Quicksand" panose="020B0604020202020204" charset="0"/>
            </a:endParaRPr>
          </a:p>
          <a:p>
            <a:pPr marL="457200" lvl="0" indent="-457200">
              <a:lnSpc>
                <a:spcPct val="150000"/>
              </a:lnSpc>
              <a:buFont typeface="Wingdings" panose="05000000000000000000" pitchFamily="2" charset="2"/>
              <a:buChar char="Ø"/>
            </a:pPr>
            <a:r>
              <a:rPr lang="en-US" sz="3200" b="1" dirty="0">
                <a:solidFill>
                  <a:schemeClr val="tx1"/>
                </a:solidFill>
                <a:latin typeface="Quicksand" panose="020B0604020202020204" charset="0"/>
              </a:rPr>
              <a:t>Workshops </a:t>
            </a:r>
            <a:r>
              <a:rPr lang="en-US" sz="3200" b="1" dirty="0" err="1">
                <a:solidFill>
                  <a:schemeClr val="tx1"/>
                </a:solidFill>
                <a:latin typeface="Quicksand" panose="020B0604020202020204" charset="0"/>
              </a:rPr>
              <a:t>zwischen</a:t>
            </a:r>
            <a:r>
              <a:rPr lang="en-US" sz="3200" b="1" dirty="0">
                <a:solidFill>
                  <a:schemeClr val="tx1"/>
                </a:solidFill>
                <a:latin typeface="Quicksand" panose="020B0604020202020204" charset="0"/>
              </a:rPr>
              <a:t> </a:t>
            </a:r>
            <a:r>
              <a:rPr lang="en-US" sz="3200" b="1" dirty="0" err="1">
                <a:solidFill>
                  <a:schemeClr val="tx1"/>
                </a:solidFill>
                <a:latin typeface="Quicksand" panose="020B0604020202020204" charset="0"/>
              </a:rPr>
              <a:t>tauben</a:t>
            </a:r>
            <a:r>
              <a:rPr lang="en-US" sz="3200" b="1" dirty="0">
                <a:solidFill>
                  <a:schemeClr val="tx1"/>
                </a:solidFill>
                <a:latin typeface="Quicksand" panose="020B0604020202020204" charset="0"/>
              </a:rPr>
              <a:t> </a:t>
            </a:r>
            <a:r>
              <a:rPr lang="en-US" sz="3200" b="1" dirty="0" err="1">
                <a:solidFill>
                  <a:schemeClr val="tx1"/>
                </a:solidFill>
                <a:latin typeface="Quicksand" panose="020B0604020202020204" charset="0"/>
              </a:rPr>
              <a:t>Studierenden</a:t>
            </a:r>
            <a:r>
              <a:rPr lang="en-US" sz="3200" b="1" dirty="0">
                <a:solidFill>
                  <a:schemeClr val="tx1"/>
                </a:solidFill>
                <a:latin typeface="Quicksand" panose="020B0604020202020204" charset="0"/>
              </a:rPr>
              <a:t> und </a:t>
            </a:r>
            <a:br>
              <a:rPr lang="en-US" sz="3200" b="1" dirty="0">
                <a:solidFill>
                  <a:schemeClr val="tx1"/>
                </a:solidFill>
                <a:latin typeface="Quicksand" panose="020B0604020202020204" charset="0"/>
              </a:rPr>
            </a:br>
            <a:r>
              <a:rPr lang="en-US" sz="3200" b="1" dirty="0" err="1">
                <a:solidFill>
                  <a:schemeClr val="tx1"/>
                </a:solidFill>
                <a:latin typeface="Quicksand" panose="020B0604020202020204" charset="0"/>
              </a:rPr>
              <a:t>tauben</a:t>
            </a:r>
            <a:r>
              <a:rPr lang="en-US" sz="3200" b="1" dirty="0">
                <a:solidFill>
                  <a:schemeClr val="tx1"/>
                </a:solidFill>
                <a:latin typeface="Quicksand" panose="020B0604020202020204" charset="0"/>
              </a:rPr>
              <a:t> </a:t>
            </a:r>
            <a:r>
              <a:rPr lang="en-US" sz="3200" b="1" dirty="0" err="1">
                <a:solidFill>
                  <a:schemeClr val="tx1"/>
                </a:solidFill>
                <a:latin typeface="Quicksand" panose="020B0604020202020204" charset="0"/>
              </a:rPr>
              <a:t>Akademiker</a:t>
            </a:r>
            <a:r>
              <a:rPr lang="en-US" sz="3200" b="1" dirty="0">
                <a:solidFill>
                  <a:schemeClr val="tx1"/>
                </a:solidFill>
                <a:latin typeface="Quicksand" panose="020B0604020202020204" charset="0"/>
              </a:rPr>
              <a:t>*</a:t>
            </a:r>
            <a:r>
              <a:rPr lang="en-US" sz="3200" b="1" dirty="0" err="1">
                <a:solidFill>
                  <a:schemeClr val="tx1"/>
                </a:solidFill>
                <a:latin typeface="Quicksand" panose="020B0604020202020204" charset="0"/>
              </a:rPr>
              <a:t>innen</a:t>
            </a:r>
            <a:r>
              <a:rPr lang="en-US" sz="3200" b="1" dirty="0">
                <a:solidFill>
                  <a:schemeClr val="tx1"/>
                </a:solidFill>
                <a:latin typeface="Quicksand" panose="020B0604020202020204" charset="0"/>
              </a:rPr>
              <a:t> </a:t>
            </a:r>
          </a:p>
        </p:txBody>
      </p:sp>
      <p:pic>
        <p:nvPicPr>
          <p:cNvPr id="4" name="Grafik 3">
            <a:extLst>
              <a:ext uri="{FF2B5EF4-FFF2-40B4-BE49-F238E27FC236}">
                <a16:creationId xmlns:a16="http://schemas.microsoft.com/office/drawing/2014/main" id="{D1B0D9B2-B7CF-A133-E91A-2F436EE145BD}"/>
              </a:ext>
            </a:extLst>
          </p:cNvPr>
          <p:cNvPicPr>
            <a:picLocks noChangeAspect="1"/>
          </p:cNvPicPr>
          <p:nvPr/>
        </p:nvPicPr>
        <p:blipFill>
          <a:blip r:embed="rId5"/>
          <a:stretch>
            <a:fillRect/>
          </a:stretch>
        </p:blipFill>
        <p:spPr>
          <a:xfrm>
            <a:off x="3781604" y="2272492"/>
            <a:ext cx="3892750" cy="3835597"/>
          </a:xfrm>
          <a:prstGeom prst="rect">
            <a:avLst/>
          </a:prstGeom>
        </p:spPr>
      </p:pic>
      <p:pic>
        <p:nvPicPr>
          <p:cNvPr id="10" name="Grafik 9">
            <a:extLst>
              <a:ext uri="{FF2B5EF4-FFF2-40B4-BE49-F238E27FC236}">
                <a16:creationId xmlns:a16="http://schemas.microsoft.com/office/drawing/2014/main" id="{91BA474A-ADB5-FDC9-7341-4839ACFA7CF8}"/>
              </a:ext>
            </a:extLst>
          </p:cNvPr>
          <p:cNvPicPr>
            <a:picLocks noChangeAspect="1"/>
          </p:cNvPicPr>
          <p:nvPr/>
        </p:nvPicPr>
        <p:blipFill>
          <a:blip r:embed="rId6"/>
          <a:stretch>
            <a:fillRect/>
          </a:stretch>
        </p:blipFill>
        <p:spPr>
          <a:xfrm>
            <a:off x="13405926" y="4153323"/>
            <a:ext cx="3684896" cy="3684896"/>
          </a:xfrm>
          <a:prstGeom prst="rect">
            <a:avLst/>
          </a:prstGeom>
        </p:spPr>
      </p:pic>
      <p:pic>
        <p:nvPicPr>
          <p:cNvPr id="14" name="Grafik 13">
            <a:extLst>
              <a:ext uri="{FF2B5EF4-FFF2-40B4-BE49-F238E27FC236}">
                <a16:creationId xmlns:a16="http://schemas.microsoft.com/office/drawing/2014/main" id="{A00555C5-24A8-5B26-FD35-BC3EBBBBE2CF}"/>
              </a:ext>
            </a:extLst>
          </p:cNvPr>
          <p:cNvPicPr>
            <a:picLocks noChangeAspect="1"/>
          </p:cNvPicPr>
          <p:nvPr/>
        </p:nvPicPr>
        <p:blipFill>
          <a:blip r:embed="rId7"/>
          <a:stretch>
            <a:fillRect/>
          </a:stretch>
        </p:blipFill>
        <p:spPr>
          <a:xfrm>
            <a:off x="8252141" y="2198557"/>
            <a:ext cx="4575998" cy="3909532"/>
          </a:xfrm>
          <a:prstGeom prst="rect">
            <a:avLst/>
          </a:prstGeom>
        </p:spPr>
      </p:pic>
      <p:sp>
        <p:nvSpPr>
          <p:cNvPr id="6" name="Textfeld 5">
            <a:extLst>
              <a:ext uri="{FF2B5EF4-FFF2-40B4-BE49-F238E27FC236}">
                <a16:creationId xmlns:a16="http://schemas.microsoft.com/office/drawing/2014/main" id="{2029AB08-07A7-4AF0-DFE8-1D1C67B83B9A}"/>
              </a:ext>
            </a:extLst>
          </p:cNvPr>
          <p:cNvSpPr txBox="1"/>
          <p:nvPr/>
        </p:nvSpPr>
        <p:spPr>
          <a:xfrm>
            <a:off x="8772575" y="5368012"/>
            <a:ext cx="3933830" cy="307777"/>
          </a:xfrm>
          <a:prstGeom prst="rect">
            <a:avLst/>
          </a:prstGeom>
          <a:solidFill>
            <a:schemeClr val="bg1"/>
          </a:solidFill>
        </p:spPr>
        <p:txBody>
          <a:bodyPr wrap="square">
            <a:spAutoFit/>
          </a:bodyPr>
          <a:lstStyle/>
          <a:p>
            <a:r>
              <a:rPr lang="de-AT" dirty="0" err="1">
                <a:hlinkClick r:id="rId8"/>
              </a:rPr>
              <a:t>Dr</a:t>
            </a:r>
            <a:r>
              <a:rPr lang="de-AT" dirty="0">
                <a:hlinkClick r:id="rId8"/>
              </a:rPr>
              <a:t> </a:t>
            </a:r>
            <a:r>
              <a:rPr lang="de-AT" dirty="0" err="1">
                <a:hlinkClick r:id="rId8"/>
              </a:rPr>
              <a:t>Deaf</a:t>
            </a:r>
            <a:r>
              <a:rPr lang="de-AT" dirty="0">
                <a:hlinkClick r:id="rId8"/>
              </a:rPr>
              <a:t> – </a:t>
            </a:r>
            <a:r>
              <a:rPr lang="de-AT" dirty="0" err="1">
                <a:hlinkClick r:id="rId8"/>
              </a:rPr>
              <a:t>Acadeafic</a:t>
            </a:r>
            <a:endParaRPr lang="de-AT" dirty="0"/>
          </a:p>
        </p:txBody>
      </p:sp>
      <p:pic>
        <p:nvPicPr>
          <p:cNvPr id="13" name="Grafik 12" descr="Ein Bild, das gelb, Text, Rechteck, Papierprodukt enthält.&#10;&#10;KI-generierte Inhalte können fehlerhaft sein.">
            <a:extLst>
              <a:ext uri="{FF2B5EF4-FFF2-40B4-BE49-F238E27FC236}">
                <a16:creationId xmlns:a16="http://schemas.microsoft.com/office/drawing/2014/main" id="{6C14F2B1-97F1-9BB7-09F3-16FB882CAFFA}"/>
              </a:ext>
            </a:extLst>
          </p:cNvPr>
          <p:cNvPicPr>
            <a:picLocks noChangeAspect="1"/>
          </p:cNvPicPr>
          <p:nvPr/>
        </p:nvPicPr>
        <p:blipFill>
          <a:blip r:embed="rId9"/>
          <a:stretch>
            <a:fillRect/>
          </a:stretch>
        </p:blipFill>
        <p:spPr>
          <a:xfrm>
            <a:off x="13280535" y="2111812"/>
            <a:ext cx="4220640" cy="1278405"/>
          </a:xfrm>
          <a:prstGeom prst="rect">
            <a:avLst/>
          </a:prstGeom>
        </p:spPr>
      </p:pic>
      <p:sp>
        <p:nvSpPr>
          <p:cNvPr id="16" name="Textfeld 15"/>
          <p:cNvSpPr txBox="1"/>
          <p:nvPr/>
        </p:nvSpPr>
        <p:spPr>
          <a:xfrm>
            <a:off x="13586330" y="2211613"/>
            <a:ext cx="3609050" cy="830997"/>
          </a:xfrm>
          <a:prstGeom prst="rect">
            <a:avLst/>
          </a:prstGeom>
          <a:noFill/>
        </p:spPr>
        <p:txBody>
          <a:bodyPr wrap="square" rtlCol="0">
            <a:spAutoFit/>
          </a:bodyPr>
          <a:lstStyle/>
          <a:p>
            <a:pPr algn="ctr"/>
            <a:r>
              <a:rPr lang="de-AT" sz="2400" dirty="0">
                <a:latin typeface="Arial Black" panose="020B0A04020102020204" pitchFamily="34" charset="0"/>
              </a:rPr>
              <a:t>International </a:t>
            </a:r>
          </a:p>
          <a:p>
            <a:pPr algn="ctr"/>
            <a:r>
              <a:rPr lang="de-AT" sz="2400" dirty="0">
                <a:latin typeface="Arial Black" panose="020B0A04020102020204" pitchFamily="34" charset="0"/>
              </a:rPr>
              <a:t>Level</a:t>
            </a:r>
          </a:p>
        </p:txBody>
      </p:sp>
      <p:pic>
        <p:nvPicPr>
          <p:cNvPr id="15" name="Grafik 1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01106" y="4740876"/>
            <a:ext cx="2254854" cy="2254854"/>
          </a:xfrm>
          <a:prstGeom prst="rect">
            <a:avLst/>
          </a:prstGeom>
        </p:spPr>
      </p:pic>
    </p:spTree>
    <p:extLst>
      <p:ext uri="{BB962C8B-B14F-4D97-AF65-F5344CB8AC3E}">
        <p14:creationId xmlns:p14="http://schemas.microsoft.com/office/powerpoint/2010/main" val="40409155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06">
          <a:extLst>
            <a:ext uri="{FF2B5EF4-FFF2-40B4-BE49-F238E27FC236}">
              <a16:creationId xmlns:a16="http://schemas.microsoft.com/office/drawing/2014/main" id="{D1968825-EF4A-D0B7-EBF1-5D474719FAFF}"/>
            </a:ext>
          </a:extLst>
        </p:cNvPr>
        <p:cNvGrpSpPr/>
        <p:nvPr/>
      </p:nvGrpSpPr>
      <p:grpSpPr>
        <a:xfrm>
          <a:off x="0" y="0"/>
          <a:ext cx="0" cy="0"/>
          <a:chOff x="0" y="0"/>
          <a:chExt cx="0" cy="0"/>
        </a:xfrm>
      </p:grpSpPr>
      <p:grpSp>
        <p:nvGrpSpPr>
          <p:cNvPr id="107" name="Google Shape;107;p12">
            <a:extLst>
              <a:ext uri="{FF2B5EF4-FFF2-40B4-BE49-F238E27FC236}">
                <a16:creationId xmlns:a16="http://schemas.microsoft.com/office/drawing/2014/main" id="{C381C400-C06E-4B79-136A-540A7748E82F}"/>
              </a:ext>
            </a:extLst>
          </p:cNvPr>
          <p:cNvGrpSpPr/>
          <p:nvPr/>
        </p:nvGrpSpPr>
        <p:grpSpPr>
          <a:xfrm>
            <a:off x="0" y="-216991"/>
            <a:ext cx="2922084" cy="10503991"/>
            <a:chOff x="0" y="-57150"/>
            <a:chExt cx="769602" cy="2766483"/>
          </a:xfrm>
        </p:grpSpPr>
        <p:sp>
          <p:nvSpPr>
            <p:cNvPr id="108" name="Google Shape;108;p12">
              <a:extLst>
                <a:ext uri="{FF2B5EF4-FFF2-40B4-BE49-F238E27FC236}">
                  <a16:creationId xmlns:a16="http://schemas.microsoft.com/office/drawing/2014/main" id="{A172F5E2-AFD2-479A-971C-92097051C134}"/>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2">
              <a:extLst>
                <a:ext uri="{FF2B5EF4-FFF2-40B4-BE49-F238E27FC236}">
                  <a16:creationId xmlns:a16="http://schemas.microsoft.com/office/drawing/2014/main" id="{C605F3DF-1587-EDFD-A58B-A6299F99126A}"/>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0" name="Google Shape;110;p12">
            <a:extLst>
              <a:ext uri="{FF2B5EF4-FFF2-40B4-BE49-F238E27FC236}">
                <a16:creationId xmlns:a16="http://schemas.microsoft.com/office/drawing/2014/main" id="{3267AB10-E075-23B9-A497-DCE8C9C2AAFF}"/>
              </a:ext>
            </a:extLst>
          </p:cNvPr>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1" name="Google Shape;111;p12">
            <a:extLst>
              <a:ext uri="{FF2B5EF4-FFF2-40B4-BE49-F238E27FC236}">
                <a16:creationId xmlns:a16="http://schemas.microsoft.com/office/drawing/2014/main" id="{FBFA2961-72E5-21F2-FCE5-E204AF1DCB29}"/>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2">
            <a:extLst>
              <a:ext uri="{FF2B5EF4-FFF2-40B4-BE49-F238E27FC236}">
                <a16:creationId xmlns:a16="http://schemas.microsoft.com/office/drawing/2014/main" id="{1EB1D770-53AE-34B9-FF29-691240B37003}"/>
              </a:ext>
            </a:extLst>
          </p:cNvPr>
          <p:cNvSpPr txBox="1"/>
          <p:nvPr/>
        </p:nvSpPr>
        <p:spPr>
          <a:xfrm>
            <a:off x="3585179" y="644257"/>
            <a:ext cx="12679800" cy="1554300"/>
          </a:xfrm>
          <a:prstGeom prst="rect">
            <a:avLst/>
          </a:prstGeom>
          <a:noFill/>
          <a:ln>
            <a:noFill/>
          </a:ln>
        </p:spPr>
        <p:txBody>
          <a:bodyPr spcFirstLastPara="1" wrap="square" lIns="91425" tIns="91425" rIns="91425" bIns="91425" anchor="t" anchorCtr="0">
            <a:noAutofit/>
          </a:bodyPr>
          <a:lstStyle/>
          <a:p>
            <a:pPr lvl="0"/>
            <a:r>
              <a:rPr lang="de-AT" sz="6000" dirty="0">
                <a:solidFill>
                  <a:schemeClr val="bg1"/>
                </a:solidFill>
                <a:latin typeface="Anton" pitchFamily="2" charset="77"/>
                <a:ea typeface="Calibri"/>
                <a:cs typeface="Calibri"/>
                <a:sym typeface="Calibri"/>
              </a:rPr>
              <a:t>Förderung der Selbstvertretung, </a:t>
            </a:r>
            <a:r>
              <a:rPr lang="de-AT" sz="3200" dirty="0">
                <a:solidFill>
                  <a:schemeClr val="bg1"/>
                </a:solidFill>
                <a:latin typeface="Anton" pitchFamily="2" charset="77"/>
                <a:ea typeface="Calibri"/>
                <a:cs typeface="Calibri"/>
                <a:sym typeface="Calibri"/>
              </a:rPr>
              <a:t>Beispiel 3</a:t>
            </a:r>
            <a:endParaRPr sz="3200" dirty="0">
              <a:solidFill>
                <a:schemeClr val="bg1"/>
              </a:solidFill>
              <a:latin typeface="Anton" pitchFamily="2" charset="77"/>
              <a:ea typeface="Calibri"/>
              <a:cs typeface="Calibri"/>
              <a:sym typeface="Calibri"/>
            </a:endParaRPr>
          </a:p>
        </p:txBody>
      </p:sp>
      <p:pic>
        <p:nvPicPr>
          <p:cNvPr id="15" name="Grafik 14" descr="Ein Bild, das gelb, Text, Rechteck, Papierprodukt enthält.&#10;&#10;KI-generierte Inhalte können fehlerhaft sein.">
            <a:extLst>
              <a:ext uri="{FF2B5EF4-FFF2-40B4-BE49-F238E27FC236}">
                <a16:creationId xmlns:a16="http://schemas.microsoft.com/office/drawing/2014/main" id="{6C14F2B1-97F1-9BB7-09F3-16FB882CAFFA}"/>
              </a:ext>
            </a:extLst>
          </p:cNvPr>
          <p:cNvPicPr>
            <a:picLocks noChangeAspect="1"/>
          </p:cNvPicPr>
          <p:nvPr/>
        </p:nvPicPr>
        <p:blipFill>
          <a:blip r:embed="rId5"/>
          <a:stretch>
            <a:fillRect/>
          </a:stretch>
        </p:blipFill>
        <p:spPr>
          <a:xfrm>
            <a:off x="13536555" y="1771490"/>
            <a:ext cx="4220640" cy="1278405"/>
          </a:xfrm>
          <a:prstGeom prst="rect">
            <a:avLst/>
          </a:prstGeom>
        </p:spPr>
      </p:pic>
      <p:sp>
        <p:nvSpPr>
          <p:cNvPr id="16" name="Textfeld 15"/>
          <p:cNvSpPr txBox="1"/>
          <p:nvPr/>
        </p:nvSpPr>
        <p:spPr>
          <a:xfrm>
            <a:off x="13536555" y="1940073"/>
            <a:ext cx="3609050" cy="830997"/>
          </a:xfrm>
          <a:prstGeom prst="rect">
            <a:avLst/>
          </a:prstGeom>
          <a:noFill/>
        </p:spPr>
        <p:txBody>
          <a:bodyPr wrap="square" rtlCol="0">
            <a:spAutoFit/>
          </a:bodyPr>
          <a:lstStyle/>
          <a:p>
            <a:pPr algn="ctr"/>
            <a:r>
              <a:rPr lang="de-AT" sz="2400" dirty="0">
                <a:latin typeface="Arial Black" panose="020B0A04020102020204" pitchFamily="34" charset="0"/>
              </a:rPr>
              <a:t>National </a:t>
            </a:r>
          </a:p>
          <a:p>
            <a:pPr algn="ctr"/>
            <a:r>
              <a:rPr lang="de-AT" sz="2400" dirty="0">
                <a:latin typeface="Arial Black" panose="020B0A04020102020204" pitchFamily="34" charset="0"/>
              </a:rPr>
              <a:t>Level</a:t>
            </a:r>
          </a:p>
        </p:txBody>
      </p:sp>
      <p:pic>
        <p:nvPicPr>
          <p:cNvPr id="1026" name="Picture 2" descr="Proteste an den Unis: VÖGS berichtet aus dem Audimax - BIZEP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77065" y="3555494"/>
            <a:ext cx="7469194" cy="3446197"/>
          </a:xfrm>
          <a:prstGeom prst="rect">
            <a:avLst/>
          </a:prstGeom>
          <a:noFill/>
          <a:extLst>
            <a:ext uri="{909E8E84-426E-40DD-AFC4-6F175D3DCCD1}">
              <a14:hiddenFill xmlns:a14="http://schemas.microsoft.com/office/drawing/2010/main">
                <a:solidFill>
                  <a:srgbClr val="FFFFFF"/>
                </a:solidFill>
              </a14:hiddenFill>
            </a:ext>
          </a:extLst>
        </p:spPr>
      </p:pic>
      <p:sp>
        <p:nvSpPr>
          <p:cNvPr id="5" name="Textfeld 4"/>
          <p:cNvSpPr txBox="1"/>
          <p:nvPr/>
        </p:nvSpPr>
        <p:spPr>
          <a:xfrm>
            <a:off x="12472024" y="4406669"/>
            <a:ext cx="5285171" cy="2862322"/>
          </a:xfrm>
          <a:prstGeom prst="rect">
            <a:avLst/>
          </a:prstGeom>
          <a:noFill/>
        </p:spPr>
        <p:txBody>
          <a:bodyPr wrap="square" rtlCol="0">
            <a:spAutoFit/>
          </a:bodyPr>
          <a:lstStyle/>
          <a:p>
            <a:r>
              <a:rPr lang="de-AT" sz="3600" b="1" dirty="0">
                <a:latin typeface="Quicksand" panose="020B0604020202020204" charset="0"/>
                <a:cs typeface="Quicksand" panose="020B0604020202020204" charset="0"/>
              </a:rPr>
              <a:t>Peer-</a:t>
            </a:r>
            <a:r>
              <a:rPr lang="de-AT" sz="3600" b="1" dirty="0" err="1">
                <a:latin typeface="Quicksand" panose="020B0604020202020204" charset="0"/>
                <a:cs typeface="Quicksand" panose="020B0604020202020204" charset="0"/>
              </a:rPr>
              <a:t>to</a:t>
            </a:r>
            <a:r>
              <a:rPr lang="de-AT" sz="3600" b="1" dirty="0">
                <a:latin typeface="Quicksand" panose="020B0604020202020204" charset="0"/>
                <a:cs typeface="Quicksand" panose="020B0604020202020204" charset="0"/>
              </a:rPr>
              <a:t>-peer-Beratung</a:t>
            </a:r>
          </a:p>
          <a:p>
            <a:endParaRPr lang="de-DE" sz="3600" b="1" dirty="0">
              <a:latin typeface="Quicksand" panose="020B0604020202020204" charset="0"/>
              <a:cs typeface="Quicksand" panose="020B0604020202020204" charset="0"/>
            </a:endParaRPr>
          </a:p>
          <a:p>
            <a:r>
              <a:rPr lang="de-DE" sz="3600" b="1" dirty="0">
                <a:latin typeface="Quicksand" panose="020B0604020202020204" charset="0"/>
                <a:cs typeface="Quicksand" panose="020B0604020202020204" charset="0"/>
              </a:rPr>
              <a:t>Beratung von tauben Studierenden</a:t>
            </a:r>
            <a:endParaRPr lang="de-AT" sz="3600" b="1" dirty="0">
              <a:latin typeface="Quicksand" panose="020B0604020202020204" charset="0"/>
              <a:cs typeface="Quicksand" panose="020B0604020202020204" charset="0"/>
            </a:endParaRPr>
          </a:p>
        </p:txBody>
      </p:sp>
    </p:spTree>
    <p:extLst>
      <p:ext uri="{BB962C8B-B14F-4D97-AF65-F5344CB8AC3E}">
        <p14:creationId xmlns:p14="http://schemas.microsoft.com/office/powerpoint/2010/main" val="25686583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06">
          <a:extLst>
            <a:ext uri="{FF2B5EF4-FFF2-40B4-BE49-F238E27FC236}">
              <a16:creationId xmlns:a16="http://schemas.microsoft.com/office/drawing/2014/main" id="{D1968825-EF4A-D0B7-EBF1-5D474719FAFF}"/>
            </a:ext>
          </a:extLst>
        </p:cNvPr>
        <p:cNvGrpSpPr/>
        <p:nvPr/>
      </p:nvGrpSpPr>
      <p:grpSpPr>
        <a:xfrm>
          <a:off x="0" y="0"/>
          <a:ext cx="0" cy="0"/>
          <a:chOff x="0" y="0"/>
          <a:chExt cx="0" cy="0"/>
        </a:xfrm>
      </p:grpSpPr>
      <p:grpSp>
        <p:nvGrpSpPr>
          <p:cNvPr id="107" name="Google Shape;107;p12">
            <a:extLst>
              <a:ext uri="{FF2B5EF4-FFF2-40B4-BE49-F238E27FC236}">
                <a16:creationId xmlns:a16="http://schemas.microsoft.com/office/drawing/2014/main" id="{C381C400-C06E-4B79-136A-540A7748E82F}"/>
              </a:ext>
            </a:extLst>
          </p:cNvPr>
          <p:cNvGrpSpPr/>
          <p:nvPr/>
        </p:nvGrpSpPr>
        <p:grpSpPr>
          <a:xfrm>
            <a:off x="0" y="-216991"/>
            <a:ext cx="2922084" cy="10503991"/>
            <a:chOff x="0" y="-57150"/>
            <a:chExt cx="769602" cy="2766483"/>
          </a:xfrm>
        </p:grpSpPr>
        <p:sp>
          <p:nvSpPr>
            <p:cNvPr id="108" name="Google Shape;108;p12">
              <a:extLst>
                <a:ext uri="{FF2B5EF4-FFF2-40B4-BE49-F238E27FC236}">
                  <a16:creationId xmlns:a16="http://schemas.microsoft.com/office/drawing/2014/main" id="{A172F5E2-AFD2-479A-971C-92097051C134}"/>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2">
              <a:extLst>
                <a:ext uri="{FF2B5EF4-FFF2-40B4-BE49-F238E27FC236}">
                  <a16:creationId xmlns:a16="http://schemas.microsoft.com/office/drawing/2014/main" id="{C605F3DF-1587-EDFD-A58B-A6299F99126A}"/>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0" name="Google Shape;110;p12">
            <a:extLst>
              <a:ext uri="{FF2B5EF4-FFF2-40B4-BE49-F238E27FC236}">
                <a16:creationId xmlns:a16="http://schemas.microsoft.com/office/drawing/2014/main" id="{3267AB10-E075-23B9-A497-DCE8C9C2AAFF}"/>
              </a:ext>
            </a:extLst>
          </p:cNvPr>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1" name="Google Shape;111;p12">
            <a:extLst>
              <a:ext uri="{FF2B5EF4-FFF2-40B4-BE49-F238E27FC236}">
                <a16:creationId xmlns:a16="http://schemas.microsoft.com/office/drawing/2014/main" id="{FBFA2961-72E5-21F2-FCE5-E204AF1DCB29}"/>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2">
            <a:extLst>
              <a:ext uri="{FF2B5EF4-FFF2-40B4-BE49-F238E27FC236}">
                <a16:creationId xmlns:a16="http://schemas.microsoft.com/office/drawing/2014/main" id="{1EB1D770-53AE-34B9-FF29-691240B37003}"/>
              </a:ext>
            </a:extLst>
          </p:cNvPr>
          <p:cNvSpPr txBox="1"/>
          <p:nvPr/>
        </p:nvSpPr>
        <p:spPr>
          <a:xfrm>
            <a:off x="3585179" y="644257"/>
            <a:ext cx="12679800" cy="1554300"/>
          </a:xfrm>
          <a:prstGeom prst="rect">
            <a:avLst/>
          </a:prstGeom>
          <a:noFill/>
          <a:ln>
            <a:noFill/>
          </a:ln>
        </p:spPr>
        <p:txBody>
          <a:bodyPr spcFirstLastPara="1" wrap="square" lIns="91425" tIns="91425" rIns="91425" bIns="91425" anchor="t" anchorCtr="0">
            <a:noAutofit/>
          </a:bodyPr>
          <a:lstStyle/>
          <a:p>
            <a:pPr lvl="0"/>
            <a:r>
              <a:rPr lang="de-AT" sz="6000" dirty="0">
                <a:solidFill>
                  <a:schemeClr val="bg1"/>
                </a:solidFill>
                <a:latin typeface="Anton" pitchFamily="2" charset="77"/>
                <a:ea typeface="Calibri"/>
                <a:cs typeface="Calibri"/>
                <a:sym typeface="Calibri"/>
              </a:rPr>
              <a:t>Förderung der Selbstvertretung, </a:t>
            </a:r>
            <a:r>
              <a:rPr lang="de-AT" sz="3200" dirty="0">
                <a:solidFill>
                  <a:schemeClr val="bg1"/>
                </a:solidFill>
                <a:latin typeface="Anton" pitchFamily="2" charset="77"/>
                <a:ea typeface="Calibri"/>
                <a:cs typeface="Calibri"/>
                <a:sym typeface="Calibri"/>
              </a:rPr>
              <a:t>Beispiel 4</a:t>
            </a:r>
            <a:endParaRPr sz="3200" dirty="0">
              <a:solidFill>
                <a:schemeClr val="bg1"/>
              </a:solidFill>
              <a:latin typeface="Anton" pitchFamily="2" charset="77"/>
              <a:ea typeface="Calibri"/>
              <a:cs typeface="Calibri"/>
              <a:sym typeface="Calibri"/>
            </a:endParaRPr>
          </a:p>
        </p:txBody>
      </p:sp>
      <p:pic>
        <p:nvPicPr>
          <p:cNvPr id="15" name="Grafik 14" descr="Ein Bild, das gelb, Text, Rechteck, Papierprodukt enthält.&#10;&#10;KI-generierte Inhalte können fehlerhaft sein.">
            <a:extLst>
              <a:ext uri="{FF2B5EF4-FFF2-40B4-BE49-F238E27FC236}">
                <a16:creationId xmlns:a16="http://schemas.microsoft.com/office/drawing/2014/main" id="{6C14F2B1-97F1-9BB7-09F3-16FB882CAFFA}"/>
              </a:ext>
            </a:extLst>
          </p:cNvPr>
          <p:cNvPicPr>
            <a:picLocks noChangeAspect="1"/>
          </p:cNvPicPr>
          <p:nvPr/>
        </p:nvPicPr>
        <p:blipFill>
          <a:blip r:embed="rId5"/>
          <a:stretch>
            <a:fillRect/>
          </a:stretch>
        </p:blipFill>
        <p:spPr>
          <a:xfrm>
            <a:off x="13536555" y="1771490"/>
            <a:ext cx="4220640" cy="1278405"/>
          </a:xfrm>
          <a:prstGeom prst="rect">
            <a:avLst/>
          </a:prstGeom>
        </p:spPr>
      </p:pic>
      <p:sp>
        <p:nvSpPr>
          <p:cNvPr id="16" name="Textfeld 15"/>
          <p:cNvSpPr txBox="1"/>
          <p:nvPr/>
        </p:nvSpPr>
        <p:spPr>
          <a:xfrm>
            <a:off x="13536555" y="1940073"/>
            <a:ext cx="3609050" cy="830997"/>
          </a:xfrm>
          <a:prstGeom prst="rect">
            <a:avLst/>
          </a:prstGeom>
          <a:noFill/>
        </p:spPr>
        <p:txBody>
          <a:bodyPr wrap="square" rtlCol="0">
            <a:spAutoFit/>
          </a:bodyPr>
          <a:lstStyle/>
          <a:p>
            <a:pPr algn="ctr"/>
            <a:r>
              <a:rPr lang="de-AT" sz="2400" dirty="0">
                <a:latin typeface="Arial Black" panose="020B0A04020102020204" pitchFamily="34" charset="0"/>
              </a:rPr>
              <a:t>Regional </a:t>
            </a:r>
          </a:p>
          <a:p>
            <a:pPr algn="ctr"/>
            <a:r>
              <a:rPr lang="de-AT" sz="2400" dirty="0">
                <a:latin typeface="Arial Black" panose="020B0A04020102020204" pitchFamily="34" charset="0"/>
              </a:rPr>
              <a:t>Level</a:t>
            </a:r>
          </a:p>
        </p:txBody>
      </p:sp>
      <p:sp>
        <p:nvSpPr>
          <p:cNvPr id="3" name="Rechteck 2"/>
          <p:cNvSpPr/>
          <p:nvPr/>
        </p:nvSpPr>
        <p:spPr>
          <a:xfrm>
            <a:off x="3585179" y="2198557"/>
            <a:ext cx="10909767" cy="1323439"/>
          </a:xfrm>
          <a:prstGeom prst="rect">
            <a:avLst/>
          </a:prstGeom>
        </p:spPr>
        <p:txBody>
          <a:bodyPr wrap="square">
            <a:spAutoFit/>
          </a:bodyPr>
          <a:lstStyle/>
          <a:p>
            <a:r>
              <a:rPr lang="de-AT" sz="4000" b="1" dirty="0">
                <a:latin typeface="Quicksand" panose="020B0604020202020204" charset="0"/>
                <a:cs typeface="Quicksand" panose="020B0604020202020204" charset="0"/>
              </a:rPr>
              <a:t>Service für </a:t>
            </a:r>
            <a:r>
              <a:rPr lang="de-DE" sz="4000" b="1" dirty="0">
                <a:latin typeface="Quicksand" panose="020B0604020202020204" charset="0"/>
                <a:cs typeface="Quicksand" panose="020B0604020202020204" charset="0"/>
              </a:rPr>
              <a:t>Universitäten </a:t>
            </a:r>
          </a:p>
          <a:p>
            <a:r>
              <a:rPr lang="de-DE" sz="4000" b="1" dirty="0">
                <a:latin typeface="Quicksand" panose="020B0604020202020204" charset="0"/>
                <a:cs typeface="Quicksand" panose="020B0604020202020204" charset="0"/>
              </a:rPr>
              <a:t>in Wien und in Graz</a:t>
            </a:r>
            <a:endParaRPr lang="de-AT" sz="4000" b="1" dirty="0">
              <a:latin typeface="Quicksand" panose="020B0604020202020204" charset="0"/>
              <a:cs typeface="Quicksand" panose="020B0604020202020204" charset="0"/>
            </a:endParaRPr>
          </a:p>
        </p:txBody>
      </p:sp>
      <p:pic>
        <p:nvPicPr>
          <p:cNvPr id="2" name="Grafik 1"/>
          <p:cNvPicPr>
            <a:picLocks noChangeAspect="1"/>
          </p:cNvPicPr>
          <p:nvPr/>
        </p:nvPicPr>
        <p:blipFill>
          <a:blip r:embed="rId6"/>
          <a:stretch>
            <a:fillRect/>
          </a:stretch>
        </p:blipFill>
        <p:spPr>
          <a:xfrm>
            <a:off x="3253631" y="4357896"/>
            <a:ext cx="6422987" cy="4564421"/>
          </a:xfrm>
          <a:prstGeom prst="rect">
            <a:avLst/>
          </a:prstGeom>
        </p:spPr>
      </p:pic>
      <p:sp>
        <p:nvSpPr>
          <p:cNvPr id="4" name="Rechteck 3"/>
          <p:cNvSpPr/>
          <p:nvPr/>
        </p:nvSpPr>
        <p:spPr>
          <a:xfrm>
            <a:off x="3488762" y="9364430"/>
            <a:ext cx="3413114" cy="307777"/>
          </a:xfrm>
          <a:prstGeom prst="rect">
            <a:avLst/>
          </a:prstGeom>
          <a:solidFill>
            <a:schemeClr val="bg1"/>
          </a:solidFill>
        </p:spPr>
        <p:txBody>
          <a:bodyPr wrap="none">
            <a:spAutoFit/>
          </a:bodyPr>
          <a:lstStyle/>
          <a:p>
            <a:r>
              <a:rPr lang="de-DE" dirty="0">
                <a:solidFill>
                  <a:schemeClr val="bg1"/>
                </a:solidFill>
                <a:hlinkClick r:id="rId7"/>
              </a:rPr>
              <a:t>Servicestelle GESTU Wien stellt sich vor</a:t>
            </a:r>
            <a:endParaRPr lang="de-AT" dirty="0">
              <a:solidFill>
                <a:schemeClr val="bg1"/>
              </a:solidFill>
            </a:endParaRPr>
          </a:p>
        </p:txBody>
      </p:sp>
      <p:sp>
        <p:nvSpPr>
          <p:cNvPr id="6" name="Rechteck 5"/>
          <p:cNvSpPr/>
          <p:nvPr/>
        </p:nvSpPr>
        <p:spPr>
          <a:xfrm>
            <a:off x="10008165" y="4213336"/>
            <a:ext cx="9144000" cy="4708981"/>
          </a:xfrm>
          <a:prstGeom prst="rect">
            <a:avLst/>
          </a:prstGeom>
        </p:spPr>
        <p:txBody>
          <a:bodyPr>
            <a:spAutoFit/>
          </a:bodyPr>
          <a:lstStyle/>
          <a:p>
            <a:pPr marL="342900" indent="-342900">
              <a:lnSpc>
                <a:spcPct val="200000"/>
              </a:lnSpc>
              <a:buFont typeface="Wingdings" panose="05000000000000000000" pitchFamily="2" charset="2"/>
              <a:buChar char="§"/>
            </a:pPr>
            <a:r>
              <a:rPr lang="en-US" sz="2400" b="1" dirty="0">
                <a:latin typeface="Quicksand" panose="020B0604020202020204" charset="0"/>
                <a:cs typeface="Quicksand" panose="020B0604020202020204" charset="0"/>
              </a:rPr>
              <a:t>GESTU </a:t>
            </a:r>
            <a:r>
              <a:rPr lang="en-US" sz="2400" b="1" dirty="0" err="1">
                <a:latin typeface="Quicksand" panose="020B0604020202020204" charset="0"/>
                <a:cs typeface="Quicksand" panose="020B0604020202020204" charset="0"/>
              </a:rPr>
              <a:t>organisiert</a:t>
            </a:r>
            <a:r>
              <a:rPr lang="en-US" sz="2400" b="1" dirty="0">
                <a:latin typeface="Quicksand" panose="020B0604020202020204" charset="0"/>
                <a:cs typeface="Quicksand" panose="020B0604020202020204" charset="0"/>
              </a:rPr>
              <a:t> </a:t>
            </a:r>
            <a:r>
              <a:rPr lang="en-US" sz="2400" b="1" dirty="0" err="1">
                <a:latin typeface="Quicksand" panose="020B0604020202020204" charset="0"/>
                <a:cs typeface="Quicksand" panose="020B0604020202020204" charset="0"/>
              </a:rPr>
              <a:t>für</a:t>
            </a:r>
            <a:r>
              <a:rPr lang="en-US" sz="2400" b="1" dirty="0">
                <a:latin typeface="Quicksand" panose="020B0604020202020204" charset="0"/>
                <a:cs typeface="Quicksand" panose="020B0604020202020204" charset="0"/>
              </a:rPr>
              <a:t> </a:t>
            </a:r>
            <a:r>
              <a:rPr lang="en-US" sz="2400" b="1" dirty="0" err="1">
                <a:latin typeface="Quicksand" panose="020B0604020202020204" charset="0"/>
                <a:cs typeface="Quicksand" panose="020B0604020202020204" charset="0"/>
              </a:rPr>
              <a:t>taube</a:t>
            </a:r>
            <a:r>
              <a:rPr lang="en-US" sz="2400" b="1" dirty="0">
                <a:latin typeface="Quicksand" panose="020B0604020202020204" charset="0"/>
                <a:cs typeface="Quicksand" panose="020B0604020202020204" charset="0"/>
              </a:rPr>
              <a:t> </a:t>
            </a:r>
            <a:r>
              <a:rPr lang="en-US" sz="2400" b="1" dirty="0" err="1">
                <a:latin typeface="Quicksand" panose="020B0604020202020204" charset="0"/>
                <a:cs typeface="Quicksand" panose="020B0604020202020204" charset="0"/>
              </a:rPr>
              <a:t>Studierende</a:t>
            </a:r>
            <a:endParaRPr lang="en-US" sz="2400" dirty="0">
              <a:latin typeface="Quicksand" panose="020B0604020202020204" charset="0"/>
              <a:cs typeface="Quicksand" panose="020B0604020202020204" charset="0"/>
            </a:endParaRPr>
          </a:p>
          <a:p>
            <a:pPr marL="342900" indent="-342900">
              <a:lnSpc>
                <a:spcPct val="200000"/>
              </a:lnSpc>
              <a:buFont typeface="Wingdings" panose="05000000000000000000" pitchFamily="2" charset="2"/>
              <a:buChar char="§"/>
            </a:pPr>
            <a:r>
              <a:rPr lang="en-US" sz="2400" dirty="0" err="1">
                <a:latin typeface="Quicksand" panose="020B0604020202020204" charset="0"/>
                <a:cs typeface="Quicksand" panose="020B0604020202020204" charset="0"/>
              </a:rPr>
              <a:t>Gebärdensprach-Dolmetscher</a:t>
            </a:r>
            <a:r>
              <a:rPr lang="en-US" sz="2400" dirty="0">
                <a:latin typeface="Quicksand" panose="020B0604020202020204" charset="0"/>
                <a:cs typeface="Quicksand" panose="020B0604020202020204" charset="0"/>
              </a:rPr>
              <a:t>*</a:t>
            </a:r>
            <a:r>
              <a:rPr lang="en-US" sz="2400" dirty="0" err="1">
                <a:latin typeface="Quicksand" panose="020B0604020202020204" charset="0"/>
                <a:cs typeface="Quicksand" panose="020B0604020202020204" charset="0"/>
              </a:rPr>
              <a:t>innen</a:t>
            </a:r>
            <a:endParaRPr lang="en-US" sz="2400" dirty="0">
              <a:latin typeface="Quicksand" panose="020B0604020202020204" charset="0"/>
              <a:cs typeface="Quicksand" panose="020B0604020202020204" charset="0"/>
            </a:endParaRPr>
          </a:p>
          <a:p>
            <a:pPr marL="342900" indent="-342900">
              <a:lnSpc>
                <a:spcPct val="200000"/>
              </a:lnSpc>
              <a:buFont typeface="Wingdings" panose="05000000000000000000" pitchFamily="2" charset="2"/>
              <a:buChar char="§"/>
            </a:pPr>
            <a:r>
              <a:rPr lang="en-US" sz="2400" dirty="0" err="1">
                <a:latin typeface="Quicksand" panose="020B0604020202020204" charset="0"/>
                <a:cs typeface="Quicksand" panose="020B0604020202020204" charset="0"/>
              </a:rPr>
              <a:t>Sprach</a:t>
            </a:r>
            <a:r>
              <a:rPr lang="en-US" sz="2400" dirty="0">
                <a:latin typeface="Quicksand" panose="020B0604020202020204" charset="0"/>
                <a:cs typeface="Quicksand" panose="020B0604020202020204" charset="0"/>
              </a:rPr>
              <a:t>-</a:t>
            </a:r>
            <a:r>
              <a:rPr lang="en-US" sz="2400" dirty="0" err="1">
                <a:latin typeface="Quicksand" panose="020B0604020202020204" charset="0"/>
                <a:cs typeface="Quicksand" panose="020B0604020202020204" charset="0"/>
              </a:rPr>
              <a:t>zu</a:t>
            </a:r>
            <a:r>
              <a:rPr lang="en-US" sz="2400" dirty="0">
                <a:latin typeface="Quicksand" panose="020B0604020202020204" charset="0"/>
                <a:cs typeface="Quicksand" panose="020B0604020202020204" charset="0"/>
              </a:rPr>
              <a:t>-Text-</a:t>
            </a:r>
            <a:r>
              <a:rPr lang="en-US" sz="2400" dirty="0" err="1">
                <a:latin typeface="Quicksand" panose="020B0604020202020204" charset="0"/>
                <a:cs typeface="Quicksand" panose="020B0604020202020204" charset="0"/>
              </a:rPr>
              <a:t>Dolmetscher</a:t>
            </a:r>
            <a:r>
              <a:rPr lang="en-US" sz="2400" dirty="0">
                <a:latin typeface="Quicksand" panose="020B0604020202020204" charset="0"/>
                <a:cs typeface="Quicksand" panose="020B0604020202020204" charset="0"/>
              </a:rPr>
              <a:t>*</a:t>
            </a:r>
            <a:r>
              <a:rPr lang="en-US" sz="2400" dirty="0" err="1">
                <a:latin typeface="Quicksand" panose="020B0604020202020204" charset="0"/>
                <a:cs typeface="Quicksand" panose="020B0604020202020204" charset="0"/>
              </a:rPr>
              <a:t>innen</a:t>
            </a:r>
            <a:endParaRPr lang="en-US" sz="2400" dirty="0">
              <a:latin typeface="Quicksand" panose="020B0604020202020204" charset="0"/>
              <a:cs typeface="Quicksand" panose="020B0604020202020204" charset="0"/>
            </a:endParaRPr>
          </a:p>
          <a:p>
            <a:pPr marL="342900" indent="-342900">
              <a:lnSpc>
                <a:spcPct val="200000"/>
              </a:lnSpc>
              <a:buFont typeface="Wingdings" panose="05000000000000000000" pitchFamily="2" charset="2"/>
              <a:buChar char="§"/>
            </a:pPr>
            <a:r>
              <a:rPr lang="de-DE" sz="2400" dirty="0">
                <a:latin typeface="Quicksand" panose="020B0604020202020204" charset="0"/>
                <a:cs typeface="Quicksand" panose="020B0604020202020204" charset="0"/>
              </a:rPr>
              <a:t>Mitschreib-Kräfte</a:t>
            </a:r>
          </a:p>
          <a:p>
            <a:pPr>
              <a:lnSpc>
                <a:spcPct val="200000"/>
              </a:lnSpc>
            </a:pPr>
            <a:endParaRPr lang="en-US" sz="2000" b="1" dirty="0">
              <a:latin typeface="Quicksand" panose="020B0604020202020204" charset="0"/>
              <a:cs typeface="Quicksand" panose="020B0604020202020204" charset="0"/>
            </a:endParaRPr>
          </a:p>
          <a:p>
            <a:pPr>
              <a:lnSpc>
                <a:spcPct val="200000"/>
              </a:lnSpc>
            </a:pPr>
            <a:r>
              <a:rPr lang="en-US" sz="2000" b="1" dirty="0">
                <a:latin typeface="Quicksand" panose="020B0604020202020204" charset="0"/>
                <a:cs typeface="Quicksand" panose="020B0604020202020204" charset="0"/>
              </a:rPr>
              <a:t>GESTU </a:t>
            </a:r>
            <a:r>
              <a:rPr lang="de-DE" sz="2000" b="1" dirty="0">
                <a:latin typeface="Quicksand" panose="020B0604020202020204" charset="0"/>
                <a:cs typeface="Quicksand" panose="020B0604020202020204" charset="0"/>
              </a:rPr>
              <a:t>macht auch Beratung für Universitätsmitarbeiter*innen.</a:t>
            </a:r>
            <a:endParaRPr lang="de-DE" sz="2000" dirty="0">
              <a:latin typeface="Quicksand" panose="020B0604020202020204" charset="0"/>
              <a:cs typeface="Quicksand" panose="020B0604020202020204" charset="0"/>
            </a:endParaRPr>
          </a:p>
          <a:p>
            <a:pPr>
              <a:buFont typeface="Arial" panose="020B0604020202020204" pitchFamily="34" charset="0"/>
              <a:buChar char="•"/>
            </a:pPr>
            <a:endParaRPr lang="de-DE" dirty="0">
              <a:latin typeface="Roboto" panose="02000000000000000000" pitchFamily="2" charset="0"/>
            </a:endParaRPr>
          </a:p>
          <a:p>
            <a:pPr>
              <a:buFont typeface="Arial" panose="020B0604020202020204" pitchFamily="34" charset="0"/>
              <a:buChar char="•"/>
            </a:pPr>
            <a:endParaRPr lang="de-DE" dirty="0">
              <a:latin typeface="Roboto" panose="02000000000000000000" pitchFamily="2" charset="0"/>
            </a:endParaRPr>
          </a:p>
        </p:txBody>
      </p:sp>
      <p:pic>
        <p:nvPicPr>
          <p:cNvPr id="14" name="Grafik 1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01106" y="4740876"/>
            <a:ext cx="2254854" cy="2254854"/>
          </a:xfrm>
          <a:prstGeom prst="rect">
            <a:avLst/>
          </a:prstGeom>
        </p:spPr>
      </p:pic>
    </p:spTree>
    <p:extLst>
      <p:ext uri="{BB962C8B-B14F-4D97-AF65-F5344CB8AC3E}">
        <p14:creationId xmlns:p14="http://schemas.microsoft.com/office/powerpoint/2010/main" val="23218447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06">
          <a:extLst>
            <a:ext uri="{FF2B5EF4-FFF2-40B4-BE49-F238E27FC236}">
              <a16:creationId xmlns:a16="http://schemas.microsoft.com/office/drawing/2014/main" id="{4EBE4EC1-55EA-72F1-AB25-F87802C7B242}"/>
            </a:ext>
          </a:extLst>
        </p:cNvPr>
        <p:cNvGrpSpPr/>
        <p:nvPr/>
      </p:nvGrpSpPr>
      <p:grpSpPr>
        <a:xfrm>
          <a:off x="0" y="0"/>
          <a:ext cx="0" cy="0"/>
          <a:chOff x="0" y="0"/>
          <a:chExt cx="0" cy="0"/>
        </a:xfrm>
      </p:grpSpPr>
      <p:grpSp>
        <p:nvGrpSpPr>
          <p:cNvPr id="107" name="Google Shape;107;p12">
            <a:extLst>
              <a:ext uri="{FF2B5EF4-FFF2-40B4-BE49-F238E27FC236}">
                <a16:creationId xmlns:a16="http://schemas.microsoft.com/office/drawing/2014/main" id="{4D0E08AC-A0B7-FE82-DFCB-0CE709562A5C}"/>
              </a:ext>
            </a:extLst>
          </p:cNvPr>
          <p:cNvGrpSpPr/>
          <p:nvPr/>
        </p:nvGrpSpPr>
        <p:grpSpPr>
          <a:xfrm>
            <a:off x="0" y="-216991"/>
            <a:ext cx="2922084" cy="10503991"/>
            <a:chOff x="0" y="-57150"/>
            <a:chExt cx="769602" cy="2766483"/>
          </a:xfrm>
        </p:grpSpPr>
        <p:sp>
          <p:nvSpPr>
            <p:cNvPr id="108" name="Google Shape;108;p12">
              <a:extLst>
                <a:ext uri="{FF2B5EF4-FFF2-40B4-BE49-F238E27FC236}">
                  <a16:creationId xmlns:a16="http://schemas.microsoft.com/office/drawing/2014/main" id="{0EE8F5C1-5F6B-3D97-8446-94589A68D701}"/>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2">
              <a:extLst>
                <a:ext uri="{FF2B5EF4-FFF2-40B4-BE49-F238E27FC236}">
                  <a16:creationId xmlns:a16="http://schemas.microsoft.com/office/drawing/2014/main" id="{4E3FFC28-3E25-C1EE-DCE2-87A738C3B859}"/>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0" name="Google Shape;110;p12">
            <a:extLst>
              <a:ext uri="{FF2B5EF4-FFF2-40B4-BE49-F238E27FC236}">
                <a16:creationId xmlns:a16="http://schemas.microsoft.com/office/drawing/2014/main" id="{451F5099-4B7F-0F36-A63C-31009F58FC77}"/>
              </a:ext>
            </a:extLst>
          </p:cNvPr>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1" name="Google Shape;111;p12">
            <a:extLst>
              <a:ext uri="{FF2B5EF4-FFF2-40B4-BE49-F238E27FC236}">
                <a16:creationId xmlns:a16="http://schemas.microsoft.com/office/drawing/2014/main" id="{226C21D7-5C8D-74F4-0F08-FE3AA69B0E49}"/>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2">
            <a:extLst>
              <a:ext uri="{FF2B5EF4-FFF2-40B4-BE49-F238E27FC236}">
                <a16:creationId xmlns:a16="http://schemas.microsoft.com/office/drawing/2014/main" id="{2698B684-AB74-1118-1502-ED62E28EBC20}"/>
              </a:ext>
            </a:extLst>
          </p:cNvPr>
          <p:cNvSpPr txBox="1"/>
          <p:nvPr/>
        </p:nvSpPr>
        <p:spPr>
          <a:xfrm>
            <a:off x="5567878" y="1007584"/>
            <a:ext cx="12679800" cy="1554300"/>
          </a:xfrm>
          <a:prstGeom prst="rect">
            <a:avLst/>
          </a:prstGeom>
          <a:noFill/>
          <a:ln>
            <a:noFill/>
          </a:ln>
        </p:spPr>
        <p:txBody>
          <a:bodyPr spcFirstLastPara="1" wrap="square" lIns="91425" tIns="91425" rIns="91425" bIns="91425" anchor="t" anchorCtr="0">
            <a:noAutofit/>
          </a:bodyPr>
          <a:lstStyle/>
          <a:p>
            <a:pPr lvl="0"/>
            <a:r>
              <a:rPr lang="de-AT" sz="8000" dirty="0">
                <a:solidFill>
                  <a:schemeClr val="bg1"/>
                </a:solidFill>
                <a:latin typeface="Anton" pitchFamily="2" charset="77"/>
                <a:ea typeface="Calibri"/>
                <a:cs typeface="Calibri"/>
                <a:sym typeface="Calibri"/>
              </a:rPr>
              <a:t>Fazit</a:t>
            </a:r>
            <a:endParaRPr sz="8000" dirty="0">
              <a:solidFill>
                <a:schemeClr val="bg1"/>
              </a:solidFill>
              <a:latin typeface="Anton" pitchFamily="2" charset="77"/>
              <a:ea typeface="Calibri"/>
              <a:cs typeface="Calibri"/>
              <a:sym typeface="Calibri"/>
            </a:endParaRPr>
          </a:p>
        </p:txBody>
      </p:sp>
      <p:sp>
        <p:nvSpPr>
          <p:cNvPr id="113" name="Google Shape;113;p12">
            <a:extLst>
              <a:ext uri="{FF2B5EF4-FFF2-40B4-BE49-F238E27FC236}">
                <a16:creationId xmlns:a16="http://schemas.microsoft.com/office/drawing/2014/main" id="{CD0A3280-6549-4AE9-B275-6FC1C5BE6338}"/>
              </a:ext>
            </a:extLst>
          </p:cNvPr>
          <p:cNvSpPr txBox="1"/>
          <p:nvPr/>
        </p:nvSpPr>
        <p:spPr>
          <a:xfrm>
            <a:off x="5567878" y="2015169"/>
            <a:ext cx="11249100" cy="4169100"/>
          </a:xfrm>
          <a:prstGeom prst="rect">
            <a:avLst/>
          </a:prstGeom>
          <a:noFill/>
          <a:ln>
            <a:noFill/>
          </a:ln>
        </p:spPr>
        <p:txBody>
          <a:bodyPr spcFirstLastPara="1" wrap="square" lIns="91425" tIns="91425" rIns="91425" bIns="91425" anchor="t" anchorCtr="0">
            <a:noAutofit/>
          </a:bodyPr>
          <a:lstStyle/>
          <a:p>
            <a:pPr lvl="0"/>
            <a:endParaRPr lang="de-AT" sz="2800" dirty="0">
              <a:solidFill>
                <a:schemeClr val="bg1"/>
              </a:solidFill>
            </a:endParaRPr>
          </a:p>
          <a:p>
            <a:pPr lvl="0"/>
            <a:endParaRPr lang="de-AT" sz="2800" dirty="0">
              <a:solidFill>
                <a:schemeClr val="bg1"/>
              </a:solidFill>
            </a:endParaRPr>
          </a:p>
          <a:p>
            <a:pPr lvl="0"/>
            <a:r>
              <a:rPr lang="de-AT" sz="2800" dirty="0">
                <a:solidFill>
                  <a:schemeClr val="bg1"/>
                </a:solidFill>
              </a:rPr>
              <a:t>Rechte tauber Studierender sind in unterschiedlichen Gesetzen verankert (international, national, regional)</a:t>
            </a:r>
          </a:p>
          <a:p>
            <a:pPr lvl="0"/>
            <a:endParaRPr lang="de-AT" sz="2800" dirty="0">
              <a:solidFill>
                <a:schemeClr val="bg1"/>
              </a:solidFill>
            </a:endParaRPr>
          </a:p>
          <a:p>
            <a:pPr lvl="0"/>
            <a:r>
              <a:rPr lang="de-AT" sz="2800" dirty="0">
                <a:solidFill>
                  <a:schemeClr val="bg1"/>
                </a:solidFill>
              </a:rPr>
              <a:t>Barrierefreie und inklusive Lernumgebungen fördern Chancengleichheit </a:t>
            </a:r>
          </a:p>
          <a:p>
            <a:pPr lvl="0"/>
            <a:endParaRPr lang="de-AT" sz="2800" dirty="0">
              <a:solidFill>
                <a:schemeClr val="bg1"/>
              </a:solidFill>
            </a:endParaRPr>
          </a:p>
          <a:p>
            <a:pPr lvl="0"/>
            <a:r>
              <a:rPr lang="de-AT" sz="2800" dirty="0">
                <a:solidFill>
                  <a:schemeClr val="bg1"/>
                </a:solidFill>
              </a:rPr>
              <a:t>Gute Netzwerke von tauben Studierenden fördern die Barrierefreiheit</a:t>
            </a:r>
          </a:p>
          <a:p>
            <a:pPr lvl="0"/>
            <a:endParaRPr lang="de-AT" sz="2800" dirty="0">
              <a:solidFill>
                <a:schemeClr val="bg1"/>
              </a:solidFill>
            </a:endParaRPr>
          </a:p>
          <a:p>
            <a:r>
              <a:rPr lang="de-AT" sz="2800" dirty="0">
                <a:solidFill>
                  <a:schemeClr val="bg1"/>
                </a:solidFill>
              </a:rPr>
              <a:t>Entwicklung selbstbestimmter Studierender ist das Ziel</a:t>
            </a:r>
          </a:p>
          <a:p>
            <a:pPr lvl="0"/>
            <a:endParaRPr lang="de-AT" sz="2800" dirty="0">
              <a:solidFill>
                <a:schemeClr val="bg1"/>
              </a:solidFill>
            </a:endParaRPr>
          </a:p>
          <a:p>
            <a:pPr marL="604511" lvl="1" indent="-302256">
              <a:lnSpc>
                <a:spcPct val="140014"/>
              </a:lnSpc>
              <a:buClr>
                <a:srgbClr val="FFFFFF"/>
              </a:buClr>
              <a:buSzPts val="2799"/>
              <a:buChar char="•"/>
            </a:pPr>
            <a:endParaRPr sz="3200" dirty="0">
              <a:solidFill>
                <a:schemeClr val="dk1"/>
              </a:solidFill>
              <a:latin typeface="Calibri"/>
              <a:ea typeface="Calibri"/>
              <a:cs typeface="Calibri"/>
              <a:sym typeface="Calibri"/>
            </a:endParaRPr>
          </a:p>
        </p:txBody>
      </p:sp>
      <p:sp>
        <p:nvSpPr>
          <p:cNvPr id="2" name="Rechteck 1"/>
          <p:cNvSpPr/>
          <p:nvPr/>
        </p:nvSpPr>
        <p:spPr>
          <a:xfrm>
            <a:off x="5720286" y="8330484"/>
            <a:ext cx="7021474" cy="769441"/>
          </a:xfrm>
          <a:prstGeom prst="rect">
            <a:avLst/>
          </a:prstGeom>
        </p:spPr>
        <p:txBody>
          <a:bodyPr wrap="none">
            <a:spAutoFit/>
          </a:bodyPr>
          <a:lstStyle/>
          <a:p>
            <a:r>
              <a:rPr lang="de-AT" sz="4400" dirty="0">
                <a:latin typeface="Anton" panose="020B0604020202020204" charset="0"/>
              </a:rPr>
              <a:t>Setz dich ein für deine Rechte!</a:t>
            </a:r>
          </a:p>
        </p:txBody>
      </p:sp>
      <p:pic>
        <p:nvPicPr>
          <p:cNvPr id="3" name="Grafik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5090" y="3605348"/>
            <a:ext cx="4153988" cy="415398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6103278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843F98"/>
        </a:solidFill>
        <a:effectLst/>
      </p:bgPr>
    </p:bg>
    <p:spTree>
      <p:nvGrpSpPr>
        <p:cNvPr id="1" name="Shape 212"/>
        <p:cNvGrpSpPr/>
        <p:nvPr/>
      </p:nvGrpSpPr>
      <p:grpSpPr>
        <a:xfrm>
          <a:off x="0" y="0"/>
          <a:ext cx="0" cy="0"/>
          <a:chOff x="0" y="0"/>
          <a:chExt cx="0" cy="0"/>
        </a:xfrm>
      </p:grpSpPr>
      <p:sp>
        <p:nvSpPr>
          <p:cNvPr id="213" name="Google Shape;213;p3"/>
          <p:cNvSpPr/>
          <p:nvPr/>
        </p:nvSpPr>
        <p:spPr>
          <a:xfrm>
            <a:off x="0" y="4263"/>
            <a:ext cx="3586632" cy="2015986"/>
          </a:xfrm>
          <a:custGeom>
            <a:avLst/>
            <a:gdLst/>
            <a:ahLst/>
            <a:cxnLst/>
            <a:rect l="l" t="t" r="r" b="b"/>
            <a:pathLst>
              <a:path w="3586632" h="2015986" extrusionOk="0">
                <a:moveTo>
                  <a:pt x="0" y="0"/>
                </a:moveTo>
                <a:lnTo>
                  <a:pt x="3586632" y="0"/>
                </a:lnTo>
                <a:lnTo>
                  <a:pt x="3586632" y="2015985"/>
                </a:lnTo>
                <a:lnTo>
                  <a:pt x="0" y="201598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4" name="Google Shape;214;p3"/>
          <p:cNvSpPr/>
          <p:nvPr/>
        </p:nvSpPr>
        <p:spPr>
          <a:xfrm>
            <a:off x="14434201" y="639132"/>
            <a:ext cx="3347649" cy="746247"/>
          </a:xfrm>
          <a:custGeom>
            <a:avLst/>
            <a:gdLst/>
            <a:ahLst/>
            <a:cxnLst/>
            <a:rect l="l" t="t" r="r" b="b"/>
            <a:pathLst>
              <a:path w="3347649" h="746247" extrusionOk="0">
                <a:moveTo>
                  <a:pt x="0" y="0"/>
                </a:moveTo>
                <a:lnTo>
                  <a:pt x="3347649" y="0"/>
                </a:lnTo>
                <a:lnTo>
                  <a:pt x="3347649" y="746247"/>
                </a:lnTo>
                <a:lnTo>
                  <a:pt x="0" y="746247"/>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5" name="Google Shape;215;p3"/>
          <p:cNvSpPr/>
          <p:nvPr/>
        </p:nvSpPr>
        <p:spPr>
          <a:xfrm>
            <a:off x="3446958" y="3699228"/>
            <a:ext cx="1156015" cy="728290"/>
          </a:xfrm>
          <a:custGeom>
            <a:avLst/>
            <a:gdLst/>
            <a:ahLst/>
            <a:cxnLst/>
            <a:rect l="l" t="t" r="r" b="b"/>
            <a:pathLst>
              <a:path w="1156015" h="728290" extrusionOk="0">
                <a:moveTo>
                  <a:pt x="0" y="0"/>
                </a:moveTo>
                <a:lnTo>
                  <a:pt x="1156016" y="0"/>
                </a:lnTo>
                <a:lnTo>
                  <a:pt x="1156016" y="728289"/>
                </a:lnTo>
                <a:lnTo>
                  <a:pt x="0" y="728289"/>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6" name="Google Shape;216;p3"/>
          <p:cNvSpPr/>
          <p:nvPr/>
        </p:nvSpPr>
        <p:spPr>
          <a:xfrm>
            <a:off x="3891781" y="4535744"/>
            <a:ext cx="711193" cy="711193"/>
          </a:xfrm>
          <a:custGeom>
            <a:avLst/>
            <a:gdLst/>
            <a:ahLst/>
            <a:cxnLst/>
            <a:rect l="l" t="t" r="r" b="b"/>
            <a:pathLst>
              <a:path w="711193" h="711193" extrusionOk="0">
                <a:moveTo>
                  <a:pt x="0" y="0"/>
                </a:moveTo>
                <a:lnTo>
                  <a:pt x="711193" y="0"/>
                </a:lnTo>
                <a:lnTo>
                  <a:pt x="711193" y="711193"/>
                </a:lnTo>
                <a:lnTo>
                  <a:pt x="0" y="711193"/>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7" name="Google Shape;217;p3"/>
          <p:cNvSpPr/>
          <p:nvPr/>
        </p:nvSpPr>
        <p:spPr>
          <a:xfrm>
            <a:off x="3876881" y="5552822"/>
            <a:ext cx="726093" cy="726093"/>
          </a:xfrm>
          <a:custGeom>
            <a:avLst/>
            <a:gdLst/>
            <a:ahLst/>
            <a:cxnLst/>
            <a:rect l="l" t="t" r="r" b="b"/>
            <a:pathLst>
              <a:path w="726093" h="726093" extrusionOk="0">
                <a:moveTo>
                  <a:pt x="0" y="0"/>
                </a:moveTo>
                <a:lnTo>
                  <a:pt x="726093" y="0"/>
                </a:lnTo>
                <a:lnTo>
                  <a:pt x="726093" y="726093"/>
                </a:lnTo>
                <a:lnTo>
                  <a:pt x="0" y="726093"/>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218" name="Google Shape;218;p3"/>
          <p:cNvGrpSpPr/>
          <p:nvPr/>
        </p:nvGrpSpPr>
        <p:grpSpPr>
          <a:xfrm>
            <a:off x="-228300" y="6944209"/>
            <a:ext cx="18940740" cy="4430740"/>
            <a:chOff x="0" y="-57150"/>
            <a:chExt cx="4988508" cy="1166944"/>
          </a:xfrm>
        </p:grpSpPr>
        <p:sp>
          <p:nvSpPr>
            <p:cNvPr id="219" name="Google Shape;219;p3"/>
            <p:cNvSpPr/>
            <p:nvPr/>
          </p:nvSpPr>
          <p:spPr>
            <a:xfrm>
              <a:off x="0" y="0"/>
              <a:ext cx="4988508" cy="1109794"/>
            </a:xfrm>
            <a:custGeom>
              <a:avLst/>
              <a:gdLst/>
              <a:ahLst/>
              <a:cxnLst/>
              <a:rect l="l" t="t" r="r" b="b"/>
              <a:pathLst>
                <a:path w="4988508" h="1109794" extrusionOk="0">
                  <a:moveTo>
                    <a:pt x="0" y="0"/>
                  </a:moveTo>
                  <a:lnTo>
                    <a:pt x="4988508" y="0"/>
                  </a:lnTo>
                  <a:lnTo>
                    <a:pt x="4988508" y="1109794"/>
                  </a:lnTo>
                  <a:lnTo>
                    <a:pt x="0" y="1109794"/>
                  </a:lnTo>
                  <a:close/>
                </a:path>
              </a:pathLst>
            </a:custGeom>
            <a:solidFill>
              <a:srgbClr val="F7F1D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0" name="Google Shape;220;p3"/>
            <p:cNvSpPr txBox="1"/>
            <p:nvPr/>
          </p:nvSpPr>
          <p:spPr>
            <a:xfrm>
              <a:off x="0" y="-57150"/>
              <a:ext cx="4988508" cy="1166944"/>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221" name="Google Shape;221;p3"/>
          <p:cNvSpPr/>
          <p:nvPr/>
        </p:nvSpPr>
        <p:spPr>
          <a:xfrm>
            <a:off x="15692648" y="7710148"/>
            <a:ext cx="1489130" cy="1938541"/>
          </a:xfrm>
          <a:custGeom>
            <a:avLst/>
            <a:gdLst/>
            <a:ahLst/>
            <a:cxnLst/>
            <a:rect l="l" t="t" r="r" b="b"/>
            <a:pathLst>
              <a:path w="1489130" h="1938541" extrusionOk="0">
                <a:moveTo>
                  <a:pt x="0" y="0"/>
                </a:moveTo>
                <a:lnTo>
                  <a:pt x="1489129" y="0"/>
                </a:lnTo>
                <a:lnTo>
                  <a:pt x="1489129" y="1938541"/>
                </a:lnTo>
                <a:lnTo>
                  <a:pt x="0" y="1938541"/>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2" name="Google Shape;222;p3"/>
          <p:cNvSpPr/>
          <p:nvPr/>
        </p:nvSpPr>
        <p:spPr>
          <a:xfrm>
            <a:off x="8989462" y="7963384"/>
            <a:ext cx="3063250" cy="1432070"/>
          </a:xfrm>
          <a:custGeom>
            <a:avLst/>
            <a:gdLst/>
            <a:ahLst/>
            <a:cxnLst/>
            <a:rect l="l" t="t" r="r" b="b"/>
            <a:pathLst>
              <a:path w="3063250" h="1432070" extrusionOk="0">
                <a:moveTo>
                  <a:pt x="0" y="0"/>
                </a:moveTo>
                <a:lnTo>
                  <a:pt x="3063251" y="0"/>
                </a:lnTo>
                <a:lnTo>
                  <a:pt x="3063251" y="1432069"/>
                </a:lnTo>
                <a:lnTo>
                  <a:pt x="0" y="1432069"/>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3" name="Google Shape;223;p3"/>
          <p:cNvSpPr/>
          <p:nvPr/>
        </p:nvSpPr>
        <p:spPr>
          <a:xfrm>
            <a:off x="12957588" y="7710148"/>
            <a:ext cx="1831642" cy="1834741"/>
          </a:xfrm>
          <a:custGeom>
            <a:avLst/>
            <a:gdLst/>
            <a:ahLst/>
            <a:cxnLst/>
            <a:rect l="l" t="t" r="r" b="b"/>
            <a:pathLst>
              <a:path w="1831642" h="1834741" extrusionOk="0">
                <a:moveTo>
                  <a:pt x="0" y="0"/>
                </a:moveTo>
                <a:lnTo>
                  <a:pt x="1831642" y="0"/>
                </a:lnTo>
                <a:lnTo>
                  <a:pt x="1831642" y="1834741"/>
                </a:lnTo>
                <a:lnTo>
                  <a:pt x="0" y="1834741"/>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4" name="Google Shape;224;p3"/>
          <p:cNvSpPr/>
          <p:nvPr/>
        </p:nvSpPr>
        <p:spPr>
          <a:xfrm>
            <a:off x="1106223" y="8346748"/>
            <a:ext cx="3002948" cy="645634"/>
          </a:xfrm>
          <a:custGeom>
            <a:avLst/>
            <a:gdLst/>
            <a:ahLst/>
            <a:cxnLst/>
            <a:rect l="l" t="t" r="r" b="b"/>
            <a:pathLst>
              <a:path w="3002948" h="645634" extrusionOk="0">
                <a:moveTo>
                  <a:pt x="0" y="0"/>
                </a:moveTo>
                <a:lnTo>
                  <a:pt x="3002947" y="0"/>
                </a:lnTo>
                <a:lnTo>
                  <a:pt x="3002947" y="645634"/>
                </a:lnTo>
                <a:lnTo>
                  <a:pt x="0" y="645634"/>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5" name="Google Shape;225;p3"/>
          <p:cNvSpPr/>
          <p:nvPr/>
        </p:nvSpPr>
        <p:spPr>
          <a:xfrm>
            <a:off x="5014045" y="8047954"/>
            <a:ext cx="3070542" cy="1159130"/>
          </a:xfrm>
          <a:custGeom>
            <a:avLst/>
            <a:gdLst/>
            <a:ahLst/>
            <a:cxnLst/>
            <a:rect l="l" t="t" r="r" b="b"/>
            <a:pathLst>
              <a:path w="3070542" h="1159130" extrusionOk="0">
                <a:moveTo>
                  <a:pt x="0" y="0"/>
                </a:moveTo>
                <a:lnTo>
                  <a:pt x="3070542" y="0"/>
                </a:lnTo>
                <a:lnTo>
                  <a:pt x="3070542" y="1159129"/>
                </a:lnTo>
                <a:lnTo>
                  <a:pt x="0" y="1159129"/>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6" name="Google Shape;226;p3"/>
          <p:cNvSpPr txBox="1"/>
          <p:nvPr/>
        </p:nvSpPr>
        <p:spPr>
          <a:xfrm>
            <a:off x="2157052" y="1867850"/>
            <a:ext cx="8890176" cy="1723549"/>
          </a:xfrm>
          <a:prstGeom prst="rect">
            <a:avLst/>
          </a:prstGeom>
          <a:noFill/>
          <a:ln>
            <a:noFill/>
          </a:ln>
        </p:spPr>
        <p:txBody>
          <a:bodyPr spcFirstLastPara="1" wrap="square" lIns="0" tIns="0" rIns="0" bIns="0" anchor="t" anchorCtr="0">
            <a:spAutoFit/>
          </a:bodyPr>
          <a:lstStyle/>
          <a:p>
            <a:pPr lvl="0">
              <a:lnSpc>
                <a:spcPct val="140000"/>
              </a:lnSpc>
            </a:pPr>
            <a:r>
              <a:rPr lang="en-US" sz="8000">
                <a:solidFill>
                  <a:srgbClr val="FFFFFF"/>
                </a:solidFill>
                <a:latin typeface="Anton"/>
                <a:ea typeface="Anton"/>
                <a:cs typeface="Anton"/>
                <a:sym typeface="Anton"/>
              </a:rPr>
              <a:t>Kontakt</a:t>
            </a:r>
            <a:endParaRPr dirty="0"/>
          </a:p>
        </p:txBody>
      </p:sp>
      <p:sp>
        <p:nvSpPr>
          <p:cNvPr id="227" name="Google Shape;227;p3"/>
          <p:cNvSpPr txBox="1"/>
          <p:nvPr/>
        </p:nvSpPr>
        <p:spPr>
          <a:xfrm>
            <a:off x="4863628" y="3711204"/>
            <a:ext cx="3899371" cy="408510"/>
          </a:xfrm>
          <a:prstGeom prst="rect">
            <a:avLst/>
          </a:prstGeom>
          <a:noFill/>
          <a:ln>
            <a:noFill/>
          </a:ln>
        </p:spPr>
        <p:txBody>
          <a:bodyPr spcFirstLastPara="1" wrap="square" lIns="0" tIns="0" rIns="0" bIns="0" anchor="t" anchorCtr="0">
            <a:spAutoFit/>
          </a:bodyPr>
          <a:lstStyle/>
          <a:p>
            <a:pPr marL="0" marR="0" lvl="0" indent="0" algn="ctr" rtl="0">
              <a:lnSpc>
                <a:spcPct val="139983"/>
              </a:lnSpc>
              <a:spcBef>
                <a:spcPts val="0"/>
              </a:spcBef>
              <a:spcAft>
                <a:spcPts val="0"/>
              </a:spcAft>
              <a:buNone/>
            </a:pPr>
            <a:r>
              <a:rPr lang="en-US" sz="2461" u="sng">
                <a:solidFill>
                  <a:srgbClr val="FFFFFF"/>
                </a:solidFill>
                <a:latin typeface="Arial"/>
                <a:ea typeface="Arial"/>
                <a:cs typeface="Arial"/>
                <a:sym typeface="Arial"/>
                <a:hlinkClick r:id="rId13">
                  <a:extLst>
                    <a:ext uri="{A12FA001-AC4F-418D-AE19-62706E023703}">
                      <ahyp:hlinkClr xmlns:ahyp="http://schemas.microsoft.com/office/drawing/2018/hyperlinkcolor" val="tx"/>
                    </a:ext>
                  </a:extLst>
                </a:hlinkClick>
              </a:rPr>
              <a:t>https://deafstudies.eu/</a:t>
            </a:r>
            <a:endParaRPr/>
          </a:p>
        </p:txBody>
      </p:sp>
      <p:sp>
        <p:nvSpPr>
          <p:cNvPr id="228" name="Google Shape;228;p3"/>
          <p:cNvSpPr txBox="1"/>
          <p:nvPr/>
        </p:nvSpPr>
        <p:spPr>
          <a:xfrm>
            <a:off x="4863628" y="4683302"/>
            <a:ext cx="5956771" cy="408510"/>
          </a:xfrm>
          <a:prstGeom prst="rect">
            <a:avLst/>
          </a:prstGeom>
          <a:noFill/>
          <a:ln>
            <a:noFill/>
          </a:ln>
        </p:spPr>
        <p:txBody>
          <a:bodyPr spcFirstLastPara="1" wrap="square" lIns="0" tIns="0" rIns="0" bIns="0" anchor="t" anchorCtr="0">
            <a:spAutoFit/>
          </a:bodyPr>
          <a:lstStyle/>
          <a:p>
            <a:pPr marL="0" marR="0" lvl="0" indent="0" algn="ctr" rtl="0">
              <a:lnSpc>
                <a:spcPct val="139983"/>
              </a:lnSpc>
              <a:spcBef>
                <a:spcPts val="0"/>
              </a:spcBef>
              <a:spcAft>
                <a:spcPts val="0"/>
              </a:spcAft>
              <a:buNone/>
            </a:pPr>
            <a:r>
              <a:rPr lang="en-US" sz="2461">
                <a:solidFill>
                  <a:srgbClr val="FFFFFF"/>
                </a:solidFill>
                <a:latin typeface="Arial"/>
                <a:ea typeface="Arial"/>
                <a:cs typeface="Arial"/>
                <a:sym typeface="Arial"/>
              </a:rPr>
              <a:t>Deaf Culture, Heritage and Diversity</a:t>
            </a:r>
            <a:endParaRPr/>
          </a:p>
        </p:txBody>
      </p:sp>
      <p:sp>
        <p:nvSpPr>
          <p:cNvPr id="229" name="Google Shape;229;p3"/>
          <p:cNvSpPr txBox="1"/>
          <p:nvPr/>
        </p:nvSpPr>
        <p:spPr>
          <a:xfrm>
            <a:off x="4863629" y="5655400"/>
            <a:ext cx="2984971" cy="408510"/>
          </a:xfrm>
          <a:prstGeom prst="rect">
            <a:avLst/>
          </a:prstGeom>
          <a:noFill/>
          <a:ln>
            <a:noFill/>
          </a:ln>
        </p:spPr>
        <p:txBody>
          <a:bodyPr spcFirstLastPara="1" wrap="square" lIns="0" tIns="0" rIns="0" bIns="0" anchor="t" anchorCtr="0">
            <a:spAutoFit/>
          </a:bodyPr>
          <a:lstStyle/>
          <a:p>
            <a:pPr marL="0" marR="0" lvl="0" indent="0" algn="ctr" rtl="0">
              <a:lnSpc>
                <a:spcPct val="139983"/>
              </a:lnSpc>
              <a:spcBef>
                <a:spcPts val="0"/>
              </a:spcBef>
              <a:spcAft>
                <a:spcPts val="0"/>
              </a:spcAft>
              <a:buNone/>
            </a:pPr>
            <a:r>
              <a:rPr lang="en-US" sz="2461">
                <a:solidFill>
                  <a:srgbClr val="FFFFFF"/>
                </a:solidFill>
                <a:latin typeface="Arial"/>
                <a:ea typeface="Arial"/>
                <a:cs typeface="Arial"/>
                <a:sym typeface="Arial"/>
              </a:rPr>
              <a:t>@deafstudies.eu</a:t>
            </a:r>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459</Words>
  <Application>Microsoft Office PowerPoint</Application>
  <PresentationFormat>Benutzerdefiniert</PresentationFormat>
  <Paragraphs>121</Paragraphs>
  <Slides>16</Slides>
  <Notes>16</Notes>
  <HiddenSlides>0</HiddenSlides>
  <MMClips>0</MMClips>
  <ScaleCrop>false</ScaleCrop>
  <HeadingPairs>
    <vt:vector size="6" baseType="variant">
      <vt:variant>
        <vt:lpstr>Verwendete Schriftarten</vt:lpstr>
      </vt:variant>
      <vt:variant>
        <vt:i4>9</vt:i4>
      </vt:variant>
      <vt:variant>
        <vt:lpstr>Design</vt:lpstr>
      </vt:variant>
      <vt:variant>
        <vt:i4>1</vt:i4>
      </vt:variant>
      <vt:variant>
        <vt:lpstr>Folientitel</vt:lpstr>
      </vt:variant>
      <vt:variant>
        <vt:i4>16</vt:i4>
      </vt:variant>
    </vt:vector>
  </HeadingPairs>
  <TitlesOfParts>
    <vt:vector size="26" baseType="lpstr">
      <vt:lpstr>Quicksand Medium</vt:lpstr>
      <vt:lpstr>Arial Black</vt:lpstr>
      <vt:lpstr>Roboto</vt:lpstr>
      <vt:lpstr>Aptos Black</vt:lpstr>
      <vt:lpstr>Arial</vt:lpstr>
      <vt:lpstr>Wingdings</vt:lpstr>
      <vt:lpstr>Calibri</vt:lpstr>
      <vt:lpstr>Anton</vt:lpstr>
      <vt:lpstr>Quicksand</vt:lpstr>
      <vt:lpstr>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Manuela Hofer</dc:creator>
  <cp:lastModifiedBy>Manuela Hofer</cp:lastModifiedBy>
  <cp:revision>35</cp:revision>
  <dcterms:created xsi:type="dcterms:W3CDTF">2006-08-16T00:00:00Z</dcterms:created>
  <dcterms:modified xsi:type="dcterms:W3CDTF">2026-06-11T13:43:17Z</dcterms:modified>
</cp:coreProperties>
</file>