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Anton"/>
      <p:regular r:id="rId22"/>
    </p:embeddedFont>
    <p:embeddedFont>
      <p:font typeface="Quicksand"/>
      <p:regular r:id="rId23"/>
      <p:bold r:id="rId24"/>
    </p:embeddedFont>
    <p:embeddedFont>
      <p:font typeface="Quicksand Medium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kdq56UYCqZ47TfCcHEddVJuXl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ton-regular.fntdata"/><Relationship Id="rId21" Type="http://schemas.openxmlformats.org/officeDocument/2006/relationships/slide" Target="slides/slide16.xml"/><Relationship Id="rId24" Type="http://schemas.openxmlformats.org/officeDocument/2006/relationships/font" Target="fonts/Quicksand-bold.fntdata"/><Relationship Id="rId23" Type="http://schemas.openxmlformats.org/officeDocument/2006/relationships/font" Target="fonts/Quicksa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Medium-bold.fntdata"/><Relationship Id="rId25" Type="http://schemas.openxmlformats.org/officeDocument/2006/relationships/font" Target="fonts/QuicksandMedium-regular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cffa484e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37cffa484e3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7cffa484e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37cffa484e3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7cffa484e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g37cffa484e3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cffa484e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37cffa484e3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7cf28894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g37cf28894a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9.png"/><Relationship Id="rId13" Type="http://schemas.openxmlformats.org/officeDocument/2006/relationships/image" Target="../media/image1.png"/><Relationship Id="rId12" Type="http://schemas.openxmlformats.org/officeDocument/2006/relationships/hyperlink" Target="https://deafstudies.e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457350" y="3904550"/>
            <a:ext cx="11628600" cy="23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Sistemi di comunicazione </a:t>
            </a:r>
            <a:br>
              <a:rPr b="0" i="0" lang="en-US" sz="71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b="0" i="0" lang="en-US" sz="71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 emergenza</a:t>
            </a:r>
            <a:endParaRPr b="0" i="0" sz="71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457354" y="3251988"/>
            <a:ext cx="866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2299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Workshop di </a:t>
            </a:r>
            <a:r>
              <a:rPr b="0" i="0" lang="en-US" sz="229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443254" y="6552705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9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Tecnologia di accessibilità per persone sorde</a:t>
            </a:r>
            <a:endParaRPr b="0" i="0" sz="30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457350" y="9339575"/>
            <a:ext cx="10519200" cy="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Finanziato dall’Unione Europea. Tuttavia, le opinioni e i punti di vista espressi sono esclusivamente quelli dell’autore o degli autori e non riflettono necessariamente quelli dell’Unione Europea o dell’Agenzia esecutiva europea per l’istruzione e la cultura (EACEA). Né l’Unione Europea né l’EACEA possono essere ritenute responsabili per tali contenuti.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2" name="Google Shape;92;p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98" name="Google Shape;98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991763" y="2517325"/>
            <a:ext cx="12632100" cy="6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Comprendere i sistemi di emergenza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9144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Scopri cosa sono i sistemi di comunicazione di emergenza e come funzionano.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La tecnologia aiuta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9144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Applicazioni come </a:t>
            </a:r>
            <a:r>
              <a:rPr b="0" i="1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112 Where Are U</a:t>
            </a: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rendono possibile la comunicazione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Anche tu puoi aiutare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8572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possono supportare gli altri anche nelle situazioni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846702" y="932825"/>
            <a:ext cx="1310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0" i="0" lang="en-US" sz="7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Perché siamo qui?</a:t>
            </a:r>
            <a:endParaRPr b="0" i="0" sz="7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6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09" name="Google Shape;109;p1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6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6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336488" y="3180600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Strumenti Tecnologici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App, siti web e dispositivi per contattare i servizi di emergenza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Accesso Universale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numero 112 funziona in tutti i Paesi dell’UE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Parità di Diritti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devono poter ricevere aiuto come le persone udenti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4101002" y="782350"/>
            <a:ext cx="131031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Cosa sono i sistemi di comunicazione di emergenza?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Il numero universale 112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Tutti i paesi dell'Unione Europea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Stesso numero di emergenza in tutta Europa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Modalità multiple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Opzioni voce, testo, video e lingua dei segni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Nessuna registrazione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Funziona immediatamente senza bisogno di registrarsi prima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121" name="Google Shape;121;p12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22" name="Google Shape;122;p1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12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12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g37cffa484e3_0_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31" name="Google Shape;131;g37cffa484e3_0_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g37cffa484e3_0_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" name="Google Shape;133;g37cffa484e3_0_3"/>
          <p:cNvSpPr/>
          <p:nvPr/>
        </p:nvSpPr>
        <p:spPr>
          <a:xfrm>
            <a:off x="-344113" y="13301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8"/>
                </a:lnTo>
                <a:lnTo>
                  <a:pt x="0" y="2030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7cffa484e3_0_3"/>
          <p:cNvSpPr txBox="1"/>
          <p:nvPr/>
        </p:nvSpPr>
        <p:spPr>
          <a:xfrm>
            <a:off x="4101001" y="2382225"/>
            <a:ext cx="13607700" cy="69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Barriere alla comunicazione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Nessun interprete disponibile. Difficile contattare i servizi di emergenza</a:t>
            </a:r>
            <a:r>
              <a:rPr b="0" i="0" lang="en-US" sz="2799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Sentirsi isolati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servizi di emergenza non sono progettati per le persone sorde.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Il 112 deve essere pienamente accessibile a tutti, comprese le persone sorde – RTT (Testo in tempo reale), VRS (Servizio di interpretariato video) e video in un unico sistema!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g37cffa484e3_0_3"/>
          <p:cNvSpPr txBox="1"/>
          <p:nvPr/>
        </p:nvSpPr>
        <p:spPr>
          <a:xfrm>
            <a:off x="4101002" y="1040250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Sfide per le persone sorde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g37cffa484e3_0_3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g37cffa484e3_0_1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42" name="Google Shape;142;g37cffa484e3_0_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g37cffa484e3_0_1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g37cffa484e3_0_13"/>
          <p:cNvSpPr/>
          <p:nvPr/>
        </p:nvSpPr>
        <p:spPr>
          <a:xfrm>
            <a:off x="-344113" y="0"/>
            <a:ext cx="3610309" cy="2030799"/>
          </a:xfrm>
          <a:custGeom>
            <a:rect b="b" l="l" r="r" t="t"/>
            <a:pathLst>
              <a:path extrusionOk="0" h="2030799" w="3610309">
                <a:moveTo>
                  <a:pt x="0" y="0"/>
                </a:moveTo>
                <a:lnTo>
                  <a:pt x="3610309" y="0"/>
                </a:lnTo>
                <a:lnTo>
                  <a:pt x="3610309" y="2030799"/>
                </a:lnTo>
                <a:lnTo>
                  <a:pt x="0" y="20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7cffa484e3_0_13"/>
          <p:cNvSpPr txBox="1"/>
          <p:nvPr/>
        </p:nvSpPr>
        <p:spPr>
          <a:xfrm>
            <a:off x="3950551" y="2383538"/>
            <a:ext cx="13413300" cy="5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Condividi la tua esperienza</a:t>
            </a:r>
            <a:endParaRPr b="0" i="0" sz="3600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000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1. Hai mai avuto bisogno di aiuto in emergenza? Cosa è successo?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Sfide nella comunicazione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0005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2. Cosa rende difficile per le persone sorde ottenere aiuto in emergenza?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Supportare gli altri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3429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3. In che modo le persone sorde possono supportare le persone udenti durante le emergenze?</a:t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g37cffa484e3_0_13"/>
          <p:cNvSpPr txBox="1"/>
          <p:nvPr/>
        </p:nvSpPr>
        <p:spPr>
          <a:xfrm>
            <a:off x="3950552" y="578250"/>
            <a:ext cx="13103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Discussione di gruppo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g37cffa484e3_0_13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g37cffa484e3_0_2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53" name="Google Shape;153;g37cffa484e3_0_2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g37cffa484e3_0_2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g37cffa484e3_0_2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7cffa484e3_0_23"/>
          <p:cNvSpPr txBox="1"/>
          <p:nvPr/>
        </p:nvSpPr>
        <p:spPr>
          <a:xfrm>
            <a:off x="4336488" y="2835150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Direttiva Europea sull’Accessibilità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Tutti i servizi di emergenza devono essere accessibili entro il 2025–2027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Codice Europeo delle Comunicazioni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112 deve funzionare tramite testo, video e lingua dei segni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Diritti universali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Stesso livello di servizio per tutti negli Stati membri dell’UE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g37cffa484e3_0_23"/>
          <p:cNvSpPr txBox="1"/>
          <p:nvPr/>
        </p:nvSpPr>
        <p:spPr>
          <a:xfrm>
            <a:off x="4101002" y="11838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Quadro normativo dell'UE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g37cffa484e3_0_23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cffa484e3_0_33"/>
          <p:cNvSpPr txBox="1"/>
          <p:nvPr/>
        </p:nvSpPr>
        <p:spPr>
          <a:xfrm>
            <a:off x="4101000" y="1181875"/>
            <a:ext cx="13479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Soluzione tecnologica: App 112 (es. Where Are U)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37cffa484e3_0_33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Posizione GPS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Condivide automaticamente la tua posizione esatta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Testo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Comunica digitando, senza bisogno di usare la voce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Connessione diretta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Collegamenti diretti ai centri di emergenza regionali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grpSp>
        <p:nvGrpSpPr>
          <p:cNvPr id="165" name="Google Shape;165;g37cffa484e3_0_33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166" name="Google Shape;166;g37cffa484e3_0_3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37cffa484e3_0_33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g37cffa484e3_0_33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g37cffa484e3_0_33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10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5" name="Google Shape;175;p10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0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10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4101002" y="1018750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Dimostrazione dell'app </a:t>
            </a: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112 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4100988" y="2375628"/>
            <a:ext cx="12632100" cy="6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Dimostrazione dal vivo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Guarda e impara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Scopri come funziona l'app 112 in situazioni di emergenza reali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Esercitazioni pratiche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Prova tu stesso l'app con scenari demo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Fai domande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Chiarisci come usare le funzionalità e risolvere i problemi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80" name="Google Shape;180;p10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1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86" name="Google Shape;186;p1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11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4101002" y="9972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È ora di giocare di ruolo!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4101000" y="2433375"/>
            <a:ext cx="13573500" cy="60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1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Una persona sorda ha bisogno di aiuto in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2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Una persona sorda aiuta una persona udente in una situazione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Scenario 3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Emergenza durante un viaggio in un altro paese UE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Prova diversi metodi di comunicazione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Testo in tempo reale (RTT) • Servizio di interpretariato video a distanza • App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191" name="Google Shape;191;p1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8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97" name="Google Shape;197;p1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8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18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4101002" y="118387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Attività</a:t>
            </a: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: Ricerca sui Servizi nazionali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336488" y="2836975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Trova i servizi locali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Cerca app e servizi di comunicazione di emergenza nel tuo Paese.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Valuta l'accessibilità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Verifica se i servizi sono realmente accessibili alle persone sorde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Condividi i risultati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Preparati a presentare al gruppo ciò che hai scoperto.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2" name="Google Shape;202;p18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13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08" name="Google Shape;208;p13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3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13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4571988" y="3137625"/>
            <a:ext cx="12632100" cy="51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Valuta i sistemi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Valutare l'efficacia dei servizi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Azione comunitaria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Fai advocacy per una migliore accessibilità nella tua zona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Forma gli altri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Condividi le tue conoscenze con amici e familiari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Diventa un difensore dei diritti!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3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"/>
          <p:cNvSpPr txBox="1"/>
          <p:nvPr/>
        </p:nvSpPr>
        <p:spPr>
          <a:xfrm>
            <a:off x="4101000" y="3137625"/>
            <a:ext cx="13103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Il 112 è per Tutti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Il numero di emergenza universale deve essere completamente accessibile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La Tecnologia Aiuta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App come 112 Where Are U rendono possibile la comunicazione d’emergenza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Anche Tu Puoi Aiutare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persone sorde possono supportare gli altri anche nelle situazioni di emergenza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Punti chiave</a:t>
            </a:r>
            <a:endParaRPr b="0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14"/>
          <p:cNvGrpSpPr/>
          <p:nvPr/>
        </p:nvGrpSpPr>
        <p:grpSpPr>
          <a:xfrm>
            <a:off x="0" y="-216992"/>
            <a:ext cx="2922102" cy="10504504"/>
            <a:chOff x="0" y="-57150"/>
            <a:chExt cx="769602" cy="2766600"/>
          </a:xfrm>
        </p:grpSpPr>
        <p:sp>
          <p:nvSpPr>
            <p:cNvPr id="221" name="Google Shape;221;p1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14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14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21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230" name="Google Shape;230;p21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1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p21"/>
          <p:cNvSpPr/>
          <p:nvPr/>
        </p:nvSpPr>
        <p:spPr>
          <a:xfrm>
            <a:off x="-363195" y="3327"/>
            <a:ext cx="3648473" cy="2050746"/>
          </a:xfrm>
          <a:custGeom>
            <a:rect b="b" l="l" r="r" t="t"/>
            <a:pathLst>
              <a:path extrusionOk="0" h="2050746" w="3648473">
                <a:moveTo>
                  <a:pt x="0" y="0"/>
                </a:moveTo>
                <a:lnTo>
                  <a:pt x="3648473" y="0"/>
                </a:lnTo>
                <a:lnTo>
                  <a:pt x="3648473" y="2050746"/>
                </a:lnTo>
                <a:lnTo>
                  <a:pt x="0" y="2050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4101002" y="930575"/>
            <a:ext cx="13103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b="0" i="0" lang="en-US" sz="73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Ricorda questi punti importanti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4101000" y="2729325"/>
            <a:ext cx="134319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Conosci i tuoi diritti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servizi di emergenza devono essere accessibili secondo la normativa UE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Usa la tecnologia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45720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Le app e Testo in Tempo Reale (RTT) rendono il 112 accessibile alle persone sorde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Aiuta gli altri</a:t>
            </a:r>
            <a:endParaRPr b="0" i="0" sz="3499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45720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Condividi le tue conoscenze per salvare vite nella tua comunità</a:t>
            </a:r>
            <a:endParaRPr b="0" i="0" sz="2799" u="none" cap="none" strike="noStrike">
              <a:solidFill>
                <a:srgbClr val="FFFFFF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35" name="Google Shape;235;p21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g37cf28894ad_0_7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41" name="Google Shape;241;g37cf28894ad_0_7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g37cf28894ad_0_7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g37cf28894ad_0_7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7cf28894ad_0_76"/>
          <p:cNvSpPr txBox="1"/>
          <p:nvPr/>
        </p:nvSpPr>
        <p:spPr>
          <a:xfrm>
            <a:off x="4064252" y="1534525"/>
            <a:ext cx="13103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Grazie!</a:t>
            </a:r>
            <a:endParaRPr b="0" i="0" sz="5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7cf28894ad_0_76"/>
          <p:cNvSpPr txBox="1"/>
          <p:nvPr/>
        </p:nvSpPr>
        <p:spPr>
          <a:xfrm>
            <a:off x="4299738" y="3012300"/>
            <a:ext cx="12632100" cy="57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Competenze acquisite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Ora sai come utilizzare i sistemi di emergenza accessibili.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Conoscenze condivise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Aiuta gli altri a imparare a comunicare in situazioni di emergenza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499" u="none" cap="none" strike="noStrik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Rimani al sicuro</a:t>
            </a:r>
            <a:endParaRPr b="0" i="0" sz="3499" u="none" cap="none" strike="noStrike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799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L'assistenza di emergenza è disponibile quando ne hai bisogno</a:t>
            </a:r>
            <a:endParaRPr b="0" i="0" sz="2799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t/>
            </a:r>
            <a:endParaRPr b="0" i="0" sz="2799" u="none" cap="none" strike="noStrike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6" name="Google Shape;246;g37cf28894ad_0_76" title="IT_Co-fundedbytheEU_RGB_WHITE Outli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995" y="93689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5" name="Google Shape;255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256" name="Google Shape;256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 txBox="1"/>
          <p:nvPr/>
        </p:nvSpPr>
        <p:spPr>
          <a:xfrm>
            <a:off x="2157053" y="1867850"/>
            <a:ext cx="4547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5" name="Google Shape;265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67" name="Google Shape;267;p3" title="IT_Co-fundedbytheEU_RGB_WHITE Outline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441957" y="500838"/>
            <a:ext cx="3332127" cy="73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