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Lst>
  <p:sldSz cy="10287000" cx="18288000"/>
  <p:notesSz cx="6858000" cy="9144000"/>
  <p:embeddedFontLst>
    <p:embeddedFont>
      <p:font typeface="Anton"/>
      <p:regular r:id="rId23"/>
    </p:embeddedFont>
    <p:embeddedFont>
      <p:font typeface="Quicksand"/>
      <p:regular r:id="rId24"/>
      <p:bold r:id="rId2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2880">
          <p15:clr>
            <a:srgbClr val="A4A3A4"/>
          </p15:clr>
        </p15:guide>
      </p15:sldGuideLst>
    </p:ext>
    <p:ext uri="GoogleSlidesCustomDataVersion2">
      <go:slidesCustomData xmlns:go="http://customooxmlschemas.google.com/" r:id="rId26" roundtripDataSignature="AMtx7miff+11dEPaDhtW64LgtzR/c2PU7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font" Target="fonts/Quicksand-regular.fntdata"/><Relationship Id="rId23" Type="http://schemas.openxmlformats.org/officeDocument/2006/relationships/font" Target="fonts/Anton-regular.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customschemas.google.com/relationships/presentationmetadata" Target="metadata"/><Relationship Id="rId25" Type="http://schemas.openxmlformats.org/officeDocument/2006/relationships/font" Target="fonts/Quicksand-bold.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82" name="Google Shape;82;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 name="Shape 93"/>
        <p:cNvGrpSpPr/>
        <p:nvPr/>
      </p:nvGrpSpPr>
      <p:grpSpPr>
        <a:xfrm>
          <a:off x="0" y="0"/>
          <a:ext cx="0" cy="0"/>
          <a:chOff x="0" y="0"/>
          <a:chExt cx="0" cy="0"/>
        </a:xfrm>
      </p:grpSpPr>
      <p:sp>
        <p:nvSpPr>
          <p:cNvPr id="94" name="Google Shape;94;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95" name="Google Shape;95;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 name="Shape 104"/>
        <p:cNvGrpSpPr/>
        <p:nvPr/>
      </p:nvGrpSpPr>
      <p:grpSpPr>
        <a:xfrm>
          <a:off x="0" y="0"/>
          <a:ext cx="0" cy="0"/>
          <a:chOff x="0" y="0"/>
          <a:chExt cx="0" cy="0"/>
        </a:xfrm>
      </p:grpSpPr>
      <p:sp>
        <p:nvSpPr>
          <p:cNvPr id="105" name="Google Shape;105;p1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06" name="Google Shape;106;p1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 name="Shape 115"/>
        <p:cNvGrpSpPr/>
        <p:nvPr/>
      </p:nvGrpSpPr>
      <p:grpSpPr>
        <a:xfrm>
          <a:off x="0" y="0"/>
          <a:ext cx="0" cy="0"/>
          <a:chOff x="0" y="0"/>
          <a:chExt cx="0" cy="0"/>
        </a:xfrm>
      </p:grpSpPr>
      <p:sp>
        <p:nvSpPr>
          <p:cNvPr id="116" name="Google Shape;116;p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17" name="Google Shape;117;p1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 name="Shape 126"/>
        <p:cNvGrpSpPr/>
        <p:nvPr/>
      </p:nvGrpSpPr>
      <p:grpSpPr>
        <a:xfrm>
          <a:off x="0" y="0"/>
          <a:ext cx="0" cy="0"/>
          <a:chOff x="0" y="0"/>
          <a:chExt cx="0" cy="0"/>
        </a:xfrm>
      </p:grpSpPr>
      <p:sp>
        <p:nvSpPr>
          <p:cNvPr id="127" name="Google Shape;127;p1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28" name="Google Shape;128;p1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 name="Shape 137"/>
        <p:cNvGrpSpPr/>
        <p:nvPr/>
      </p:nvGrpSpPr>
      <p:grpSpPr>
        <a:xfrm>
          <a:off x="0" y="0"/>
          <a:ext cx="0" cy="0"/>
          <a:chOff x="0" y="0"/>
          <a:chExt cx="0" cy="0"/>
        </a:xfrm>
      </p:grpSpPr>
      <p:sp>
        <p:nvSpPr>
          <p:cNvPr id="138" name="Google Shape;138;p1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39" name="Google Shape;139;p1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 name="Shape 148"/>
        <p:cNvGrpSpPr/>
        <p:nvPr/>
      </p:nvGrpSpPr>
      <p:grpSpPr>
        <a:xfrm>
          <a:off x="0" y="0"/>
          <a:ext cx="0" cy="0"/>
          <a:chOff x="0" y="0"/>
          <a:chExt cx="0" cy="0"/>
        </a:xfrm>
      </p:grpSpPr>
      <p:sp>
        <p:nvSpPr>
          <p:cNvPr id="149" name="Google Shape;149;p1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50" name="Google Shape;150;p1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 name="Shape 159"/>
        <p:cNvGrpSpPr/>
        <p:nvPr/>
      </p:nvGrpSpPr>
      <p:grpSpPr>
        <a:xfrm>
          <a:off x="0" y="0"/>
          <a:ext cx="0" cy="0"/>
          <a:chOff x="0" y="0"/>
          <a:chExt cx="0" cy="0"/>
        </a:xfrm>
      </p:grpSpPr>
      <p:sp>
        <p:nvSpPr>
          <p:cNvPr id="160" name="Google Shape;160;p2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61" name="Google Shape;161;p2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 name="Shape 170"/>
        <p:cNvGrpSpPr/>
        <p:nvPr/>
      </p:nvGrpSpPr>
      <p:grpSpPr>
        <a:xfrm>
          <a:off x="0" y="0"/>
          <a:ext cx="0" cy="0"/>
          <a:chOff x="0" y="0"/>
          <a:chExt cx="0" cy="0"/>
        </a:xfrm>
      </p:grpSpPr>
      <p:sp>
        <p:nvSpPr>
          <p:cNvPr id="171" name="Google Shape;171;p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72" name="Google Shape;172;p1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1" name="Shape 181"/>
        <p:cNvGrpSpPr/>
        <p:nvPr/>
      </p:nvGrpSpPr>
      <p:grpSpPr>
        <a:xfrm>
          <a:off x="0" y="0"/>
          <a:ext cx="0" cy="0"/>
          <a:chOff x="0" y="0"/>
          <a:chExt cx="0" cy="0"/>
        </a:xfrm>
      </p:grpSpPr>
      <p:sp>
        <p:nvSpPr>
          <p:cNvPr id="182" name="Google Shape;182;p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83" name="Google Shape;183;p1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2" name="Shape 192"/>
        <p:cNvGrpSpPr/>
        <p:nvPr/>
      </p:nvGrpSpPr>
      <p:grpSpPr>
        <a:xfrm>
          <a:off x="0" y="0"/>
          <a:ext cx="0" cy="0"/>
          <a:chOff x="0" y="0"/>
          <a:chExt cx="0" cy="0"/>
        </a:xfrm>
      </p:grpSpPr>
      <p:sp>
        <p:nvSpPr>
          <p:cNvPr id="193" name="Google Shape;193;p1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94" name="Google Shape;194;p1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3" name="Shape 203"/>
        <p:cNvGrpSpPr/>
        <p:nvPr/>
      </p:nvGrpSpPr>
      <p:grpSpPr>
        <a:xfrm>
          <a:off x="0" y="0"/>
          <a:ext cx="0" cy="0"/>
          <a:chOff x="0" y="0"/>
          <a:chExt cx="0" cy="0"/>
        </a:xfrm>
      </p:grpSpPr>
      <p:sp>
        <p:nvSpPr>
          <p:cNvPr id="204" name="Google Shape;204;p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05" name="Google Shape;205;p1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4" name="Shape 214"/>
        <p:cNvGrpSpPr/>
        <p:nvPr/>
      </p:nvGrpSpPr>
      <p:grpSpPr>
        <a:xfrm>
          <a:off x="0" y="0"/>
          <a:ext cx="0" cy="0"/>
          <a:chOff x="0" y="0"/>
          <a:chExt cx="0" cy="0"/>
        </a:xfrm>
      </p:grpSpPr>
      <p:sp>
        <p:nvSpPr>
          <p:cNvPr id="215" name="Google Shape;215;g37cfd09208e_0_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16" name="Google Shape;216;g37cfd09208e_0_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5" name="Shape 225"/>
        <p:cNvGrpSpPr/>
        <p:nvPr/>
      </p:nvGrpSpPr>
      <p:grpSpPr>
        <a:xfrm>
          <a:off x="0" y="0"/>
          <a:ext cx="0" cy="0"/>
          <a:chOff x="0" y="0"/>
          <a:chExt cx="0" cy="0"/>
        </a:xfrm>
      </p:grpSpPr>
      <p:sp>
        <p:nvSpPr>
          <p:cNvPr id="226" name="Google Shape;226;p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27" name="Google Shape;227;p1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6" name="Shape 236"/>
        <p:cNvGrpSpPr/>
        <p:nvPr/>
      </p:nvGrpSpPr>
      <p:grpSpPr>
        <a:xfrm>
          <a:off x="0" y="0"/>
          <a:ext cx="0" cy="0"/>
          <a:chOff x="0" y="0"/>
          <a:chExt cx="0" cy="0"/>
        </a:xfrm>
      </p:grpSpPr>
      <p:sp>
        <p:nvSpPr>
          <p:cNvPr id="237" name="Google Shape;237;p2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38" name="Google Shape;238;p2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7" name="Shape 247"/>
        <p:cNvGrpSpPr/>
        <p:nvPr/>
      </p:nvGrpSpPr>
      <p:grpSpPr>
        <a:xfrm>
          <a:off x="0" y="0"/>
          <a:ext cx="0" cy="0"/>
          <a:chOff x="0" y="0"/>
          <a:chExt cx="0" cy="0"/>
        </a:xfrm>
      </p:grpSpPr>
      <p:sp>
        <p:nvSpPr>
          <p:cNvPr id="248" name="Google Shape;248;g37cf28894ad_0_7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49" name="Google Shape;249;g37cf28894ad_0_7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7" name="Shape 257"/>
        <p:cNvGrpSpPr/>
        <p:nvPr/>
      </p:nvGrpSpPr>
      <p:grpSpPr>
        <a:xfrm>
          <a:off x="0" y="0"/>
          <a:ext cx="0" cy="0"/>
          <a:chOff x="0" y="0"/>
          <a:chExt cx="0" cy="0"/>
        </a:xfrm>
      </p:grpSpPr>
      <p:sp>
        <p:nvSpPr>
          <p:cNvPr id="258" name="Google Shape;258;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59" name="Google Shape;259;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1" name="Shape 11"/>
        <p:cNvGrpSpPr/>
        <p:nvPr/>
      </p:nvGrpSpPr>
      <p:grpSpPr>
        <a:xfrm>
          <a:off x="0" y="0"/>
          <a:ext cx="0" cy="0"/>
          <a:chOff x="0" y="0"/>
          <a:chExt cx="0" cy="0"/>
        </a:xfrm>
      </p:grpSpPr>
      <p:sp>
        <p:nvSpPr>
          <p:cNvPr id="12" name="Google Shape;12;p2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 name="Google Shape;13;p2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 name="Google Shape;14;p2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 name="Shape 15"/>
        <p:cNvGrpSpPr/>
        <p:nvPr/>
      </p:nvGrpSpPr>
      <p:grpSpPr>
        <a:xfrm>
          <a:off x="0" y="0"/>
          <a:ext cx="0" cy="0"/>
          <a:chOff x="0" y="0"/>
          <a:chExt cx="0" cy="0"/>
        </a:xfrm>
      </p:grpSpPr>
      <p:sp>
        <p:nvSpPr>
          <p:cNvPr id="16" name="Google Shape;16;p24"/>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 name="Google Shape;17;p24"/>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rmAutofit/>
          </a:bodyPr>
          <a:lstStyle>
            <a:lvl1pPr lvl="0" algn="ctr">
              <a:lnSpc>
                <a:spcPct val="100000"/>
              </a:lnSpc>
              <a:spcBef>
                <a:spcPts val="640"/>
              </a:spcBef>
              <a:spcAft>
                <a:spcPts val="0"/>
              </a:spcAft>
              <a:buClr>
                <a:srgbClr val="888888"/>
              </a:buClr>
              <a:buSzPts val="3200"/>
              <a:buNone/>
              <a:defRPr>
                <a:solidFill>
                  <a:srgbClr val="888888"/>
                </a:solidFill>
              </a:defRPr>
            </a:lvl1pPr>
            <a:lvl2pPr lvl="1" algn="ctr">
              <a:lnSpc>
                <a:spcPct val="100000"/>
              </a:lnSpc>
              <a:spcBef>
                <a:spcPts val="560"/>
              </a:spcBef>
              <a:spcAft>
                <a:spcPts val="0"/>
              </a:spcAft>
              <a:buClr>
                <a:srgbClr val="888888"/>
              </a:buClr>
              <a:buSzPts val="2800"/>
              <a:buNone/>
              <a:defRPr>
                <a:solidFill>
                  <a:srgbClr val="888888"/>
                </a:solidFill>
              </a:defRPr>
            </a:lvl2pPr>
            <a:lvl3pPr lvl="2" algn="ctr">
              <a:lnSpc>
                <a:spcPct val="100000"/>
              </a:lnSpc>
              <a:spcBef>
                <a:spcPts val="480"/>
              </a:spcBef>
              <a:spcAft>
                <a:spcPts val="0"/>
              </a:spcAft>
              <a:buClr>
                <a:srgbClr val="888888"/>
              </a:buClr>
              <a:buSzPts val="2400"/>
              <a:buNone/>
              <a:defRPr>
                <a:solidFill>
                  <a:srgbClr val="888888"/>
                </a:solidFill>
              </a:defRPr>
            </a:lvl3pPr>
            <a:lvl4pPr lvl="3" algn="ctr">
              <a:lnSpc>
                <a:spcPct val="100000"/>
              </a:lnSpc>
              <a:spcBef>
                <a:spcPts val="400"/>
              </a:spcBef>
              <a:spcAft>
                <a:spcPts val="0"/>
              </a:spcAft>
              <a:buClr>
                <a:srgbClr val="888888"/>
              </a:buClr>
              <a:buSzPts val="2000"/>
              <a:buNone/>
              <a:defRPr>
                <a:solidFill>
                  <a:srgbClr val="888888"/>
                </a:solidFill>
              </a:defRPr>
            </a:lvl4pPr>
            <a:lvl5pPr lvl="4" algn="ctr">
              <a:lnSpc>
                <a:spcPct val="100000"/>
              </a:lnSpc>
              <a:spcBef>
                <a:spcPts val="400"/>
              </a:spcBef>
              <a:spcAft>
                <a:spcPts val="0"/>
              </a:spcAft>
              <a:buClr>
                <a:srgbClr val="888888"/>
              </a:buClr>
              <a:buSzPts val="2000"/>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p:txBody>
      </p:sp>
      <p:sp>
        <p:nvSpPr>
          <p:cNvPr id="18" name="Google Shape;18;p2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2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 name="Google Shape;20;p2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1" name="Shape 21"/>
        <p:cNvGrpSpPr/>
        <p:nvPr/>
      </p:nvGrpSpPr>
      <p:grpSpPr>
        <a:xfrm>
          <a:off x="0" y="0"/>
          <a:ext cx="0" cy="0"/>
          <a:chOff x="0" y="0"/>
          <a:chExt cx="0" cy="0"/>
        </a:xfrm>
      </p:grpSpPr>
      <p:sp>
        <p:nvSpPr>
          <p:cNvPr id="22" name="Google Shape;22;p25"/>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 name="Google Shape;23;p25"/>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24" name="Google Shape;24;p2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 name="Google Shape;25;p2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 name="Google Shape;26;p2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7" name="Shape 27"/>
        <p:cNvGrpSpPr/>
        <p:nvPr/>
      </p:nvGrpSpPr>
      <p:grpSpPr>
        <a:xfrm>
          <a:off x="0" y="0"/>
          <a:ext cx="0" cy="0"/>
          <a:chOff x="0" y="0"/>
          <a:chExt cx="0" cy="0"/>
        </a:xfrm>
      </p:grpSpPr>
      <p:sp>
        <p:nvSpPr>
          <p:cNvPr id="28" name="Google Shape;28;p26"/>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rmAutofit/>
          </a:bodyPr>
          <a:lstStyle>
            <a:lvl1pPr lvl="0" algn="l">
              <a:lnSpc>
                <a:spcPct val="100000"/>
              </a:lnSpc>
              <a:spcBef>
                <a:spcPts val="0"/>
              </a:spcBef>
              <a:spcAft>
                <a:spcPts val="0"/>
              </a:spcAft>
              <a:buClr>
                <a:schemeClr val="dk1"/>
              </a:buClr>
              <a:buSzPts val="4000"/>
              <a:buFont typeface="Calibri"/>
              <a:buNone/>
              <a:defRPr b="1" sz="40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 name="Google Shape;29;p26"/>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00"/>
              </a:spcBef>
              <a:spcAft>
                <a:spcPts val="0"/>
              </a:spcAft>
              <a:buClr>
                <a:srgbClr val="888888"/>
              </a:buClr>
              <a:buSzPts val="2000"/>
              <a:buNone/>
              <a:defRPr sz="2000">
                <a:solidFill>
                  <a:srgbClr val="888888"/>
                </a:solidFill>
              </a:defRPr>
            </a:lvl1pPr>
            <a:lvl2pPr indent="-228600" lvl="1" marL="914400" algn="l">
              <a:lnSpc>
                <a:spcPct val="100000"/>
              </a:lnSpc>
              <a:spcBef>
                <a:spcPts val="360"/>
              </a:spcBef>
              <a:spcAft>
                <a:spcPts val="0"/>
              </a:spcAft>
              <a:buClr>
                <a:srgbClr val="888888"/>
              </a:buClr>
              <a:buSzPts val="1800"/>
              <a:buNone/>
              <a:defRPr sz="1800">
                <a:solidFill>
                  <a:srgbClr val="888888"/>
                </a:solidFill>
              </a:defRPr>
            </a:lvl2pPr>
            <a:lvl3pPr indent="-228600" lvl="2" marL="1371600" algn="l">
              <a:lnSpc>
                <a:spcPct val="100000"/>
              </a:lnSpc>
              <a:spcBef>
                <a:spcPts val="320"/>
              </a:spcBef>
              <a:spcAft>
                <a:spcPts val="0"/>
              </a:spcAft>
              <a:buClr>
                <a:srgbClr val="888888"/>
              </a:buClr>
              <a:buSzPts val="1600"/>
              <a:buNone/>
              <a:defRPr sz="1600">
                <a:solidFill>
                  <a:srgbClr val="888888"/>
                </a:solidFill>
              </a:defRPr>
            </a:lvl3pPr>
            <a:lvl4pPr indent="-228600" lvl="3" marL="1828800" algn="l">
              <a:lnSpc>
                <a:spcPct val="100000"/>
              </a:lnSpc>
              <a:spcBef>
                <a:spcPts val="280"/>
              </a:spcBef>
              <a:spcAft>
                <a:spcPts val="0"/>
              </a:spcAft>
              <a:buClr>
                <a:srgbClr val="888888"/>
              </a:buClr>
              <a:buSzPts val="1400"/>
              <a:buNone/>
              <a:defRPr sz="1400">
                <a:solidFill>
                  <a:srgbClr val="888888"/>
                </a:solidFill>
              </a:defRPr>
            </a:lvl4pPr>
            <a:lvl5pPr indent="-228600" lvl="4" marL="2286000" algn="l">
              <a:lnSpc>
                <a:spcPct val="100000"/>
              </a:lnSpc>
              <a:spcBef>
                <a:spcPts val="280"/>
              </a:spcBef>
              <a:spcAft>
                <a:spcPts val="0"/>
              </a:spcAft>
              <a:buClr>
                <a:srgbClr val="888888"/>
              </a:buClr>
              <a:buSzPts val="1400"/>
              <a:buNone/>
              <a:defRPr sz="1400">
                <a:solidFill>
                  <a:srgbClr val="888888"/>
                </a:solidFill>
              </a:defRPr>
            </a:lvl5pPr>
            <a:lvl6pPr indent="-228600" lvl="5" marL="2743200" algn="l">
              <a:lnSpc>
                <a:spcPct val="100000"/>
              </a:lnSpc>
              <a:spcBef>
                <a:spcPts val="280"/>
              </a:spcBef>
              <a:spcAft>
                <a:spcPts val="0"/>
              </a:spcAft>
              <a:buClr>
                <a:srgbClr val="888888"/>
              </a:buClr>
              <a:buSzPts val="1400"/>
              <a:buNone/>
              <a:defRPr sz="1400">
                <a:solidFill>
                  <a:srgbClr val="888888"/>
                </a:solidFill>
              </a:defRPr>
            </a:lvl6pPr>
            <a:lvl7pPr indent="-228600" lvl="6" marL="3200400" algn="l">
              <a:lnSpc>
                <a:spcPct val="100000"/>
              </a:lnSpc>
              <a:spcBef>
                <a:spcPts val="280"/>
              </a:spcBef>
              <a:spcAft>
                <a:spcPts val="0"/>
              </a:spcAft>
              <a:buClr>
                <a:srgbClr val="888888"/>
              </a:buClr>
              <a:buSzPts val="1400"/>
              <a:buNone/>
              <a:defRPr sz="1400">
                <a:solidFill>
                  <a:srgbClr val="888888"/>
                </a:solidFill>
              </a:defRPr>
            </a:lvl7pPr>
            <a:lvl8pPr indent="-228600" lvl="7" marL="3657600" algn="l">
              <a:lnSpc>
                <a:spcPct val="100000"/>
              </a:lnSpc>
              <a:spcBef>
                <a:spcPts val="280"/>
              </a:spcBef>
              <a:spcAft>
                <a:spcPts val="0"/>
              </a:spcAft>
              <a:buClr>
                <a:srgbClr val="888888"/>
              </a:buClr>
              <a:buSzPts val="1400"/>
              <a:buNone/>
              <a:defRPr sz="1400">
                <a:solidFill>
                  <a:srgbClr val="888888"/>
                </a:solidFill>
              </a:defRPr>
            </a:lvl8pPr>
            <a:lvl9pPr indent="-228600" lvl="8" marL="4114800" algn="l">
              <a:lnSpc>
                <a:spcPct val="100000"/>
              </a:lnSpc>
              <a:spcBef>
                <a:spcPts val="280"/>
              </a:spcBef>
              <a:spcAft>
                <a:spcPts val="0"/>
              </a:spcAft>
              <a:buClr>
                <a:srgbClr val="888888"/>
              </a:buClr>
              <a:buSzPts val="1400"/>
              <a:buNone/>
              <a:defRPr sz="1400">
                <a:solidFill>
                  <a:srgbClr val="888888"/>
                </a:solidFill>
              </a:defRPr>
            </a:lvl9pPr>
          </a:lstStyle>
          <a:p/>
        </p:txBody>
      </p:sp>
      <p:sp>
        <p:nvSpPr>
          <p:cNvPr id="30" name="Google Shape;30;p2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 name="Google Shape;31;p2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2" name="Google Shape;32;p2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3" name="Shape 33"/>
        <p:cNvGrpSpPr/>
        <p:nvPr/>
      </p:nvGrpSpPr>
      <p:grpSpPr>
        <a:xfrm>
          <a:off x="0" y="0"/>
          <a:ext cx="0" cy="0"/>
          <a:chOff x="0" y="0"/>
          <a:chExt cx="0" cy="0"/>
        </a:xfrm>
      </p:grpSpPr>
      <p:sp>
        <p:nvSpPr>
          <p:cNvPr id="34" name="Google Shape;34;p2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 name="Google Shape;35;p27"/>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36" name="Google Shape;36;p27"/>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37" name="Google Shape;37;p2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 name="Google Shape;38;p2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9" name="Google Shape;39;p2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0" name="Shape 40"/>
        <p:cNvGrpSpPr/>
        <p:nvPr/>
      </p:nvGrpSpPr>
      <p:grpSpPr>
        <a:xfrm>
          <a:off x="0" y="0"/>
          <a:ext cx="0" cy="0"/>
          <a:chOff x="0" y="0"/>
          <a:chExt cx="0" cy="0"/>
        </a:xfrm>
      </p:grpSpPr>
      <p:sp>
        <p:nvSpPr>
          <p:cNvPr id="41" name="Google Shape;41;p28"/>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44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 name="Google Shape;42;p28"/>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43" name="Google Shape;43;p28"/>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rm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44" name="Google Shape;44;p28"/>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45" name="Google Shape;45;p28"/>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rm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46" name="Google Shape;46;p2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7" name="Google Shape;47;p2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8" name="Google Shape;48;p2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9" name="Shape 49"/>
        <p:cNvGrpSpPr/>
        <p:nvPr/>
      </p:nvGrpSpPr>
      <p:grpSpPr>
        <a:xfrm>
          <a:off x="0" y="0"/>
          <a:ext cx="0" cy="0"/>
          <a:chOff x="0" y="0"/>
          <a:chExt cx="0" cy="0"/>
        </a:xfrm>
      </p:grpSpPr>
      <p:sp>
        <p:nvSpPr>
          <p:cNvPr id="50" name="Google Shape;50;p29"/>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1" name="Google Shape;51;p2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2" name="Google Shape;52;p2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3" name="Google Shape;53;p2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4" name="Shape 54"/>
        <p:cNvGrpSpPr/>
        <p:nvPr/>
      </p:nvGrpSpPr>
      <p:grpSpPr>
        <a:xfrm>
          <a:off x="0" y="0"/>
          <a:ext cx="0" cy="0"/>
          <a:chOff x="0" y="0"/>
          <a:chExt cx="0" cy="0"/>
        </a:xfrm>
      </p:grpSpPr>
      <p:sp>
        <p:nvSpPr>
          <p:cNvPr id="55" name="Google Shape;55;p30"/>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 name="Google Shape;56;p30"/>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rmAutofit/>
          </a:bodyPr>
          <a:lstStyle>
            <a:lvl1pPr indent="-431800" lvl="0" marL="457200" algn="l">
              <a:lnSpc>
                <a:spcPct val="100000"/>
              </a:lnSpc>
              <a:spcBef>
                <a:spcPts val="640"/>
              </a:spcBef>
              <a:spcAft>
                <a:spcPts val="0"/>
              </a:spcAft>
              <a:buClr>
                <a:schemeClr val="dk1"/>
              </a:buClr>
              <a:buSzPts val="3200"/>
              <a:buChar char="•"/>
              <a:defRPr sz="3200"/>
            </a:lvl1pPr>
            <a:lvl2pPr indent="-406400" lvl="1" marL="914400" algn="l">
              <a:lnSpc>
                <a:spcPct val="100000"/>
              </a:lnSpc>
              <a:spcBef>
                <a:spcPts val="560"/>
              </a:spcBef>
              <a:spcAft>
                <a:spcPts val="0"/>
              </a:spcAft>
              <a:buClr>
                <a:schemeClr val="dk1"/>
              </a:buClr>
              <a:buSzPts val="2800"/>
              <a:buChar char="–"/>
              <a:defRPr sz="2800"/>
            </a:lvl2pPr>
            <a:lvl3pPr indent="-381000" lvl="2" marL="1371600" algn="l">
              <a:lnSpc>
                <a:spcPct val="100000"/>
              </a:lnSpc>
              <a:spcBef>
                <a:spcPts val="480"/>
              </a:spcBef>
              <a:spcAft>
                <a:spcPts val="0"/>
              </a:spcAft>
              <a:buClr>
                <a:schemeClr val="dk1"/>
              </a:buClr>
              <a:buSzPts val="2400"/>
              <a:buChar char="•"/>
              <a:defRPr sz="2400"/>
            </a:lvl3pPr>
            <a:lvl4pPr indent="-355600" lvl="3" marL="1828800" algn="l">
              <a:lnSpc>
                <a:spcPct val="100000"/>
              </a:lnSpc>
              <a:spcBef>
                <a:spcPts val="400"/>
              </a:spcBef>
              <a:spcAft>
                <a:spcPts val="0"/>
              </a:spcAft>
              <a:buClr>
                <a:schemeClr val="dk1"/>
              </a:buClr>
              <a:buSzPts val="2000"/>
              <a:buChar char="–"/>
              <a:defRPr sz="2000"/>
            </a:lvl4pPr>
            <a:lvl5pPr indent="-355600" lvl="4" marL="2286000" algn="l">
              <a:lnSpc>
                <a:spcPct val="100000"/>
              </a:lnSpc>
              <a:spcBef>
                <a:spcPts val="400"/>
              </a:spcBef>
              <a:spcAft>
                <a:spcPts val="0"/>
              </a:spcAft>
              <a:buClr>
                <a:schemeClr val="dk1"/>
              </a:buClr>
              <a:buSzPts val="2000"/>
              <a:buChar char="»"/>
              <a:defRPr sz="2000"/>
            </a:lvl5pPr>
            <a:lvl6pPr indent="-355600" lvl="5" marL="2743200" algn="l">
              <a:lnSpc>
                <a:spcPct val="100000"/>
              </a:lnSpc>
              <a:spcBef>
                <a:spcPts val="400"/>
              </a:spcBef>
              <a:spcAft>
                <a:spcPts val="0"/>
              </a:spcAft>
              <a:buClr>
                <a:schemeClr val="dk1"/>
              </a:buClr>
              <a:buSzPts val="2000"/>
              <a:buChar char="•"/>
              <a:defRPr sz="2000"/>
            </a:lvl6pPr>
            <a:lvl7pPr indent="-355600" lvl="6" marL="3200400" algn="l">
              <a:lnSpc>
                <a:spcPct val="100000"/>
              </a:lnSpc>
              <a:spcBef>
                <a:spcPts val="400"/>
              </a:spcBef>
              <a:spcAft>
                <a:spcPts val="0"/>
              </a:spcAft>
              <a:buClr>
                <a:schemeClr val="dk1"/>
              </a:buClr>
              <a:buSzPts val="2000"/>
              <a:buChar char="•"/>
              <a:defRPr sz="2000"/>
            </a:lvl7pPr>
            <a:lvl8pPr indent="-355600" lvl="7" marL="3657600" algn="l">
              <a:lnSpc>
                <a:spcPct val="100000"/>
              </a:lnSpc>
              <a:spcBef>
                <a:spcPts val="400"/>
              </a:spcBef>
              <a:spcAft>
                <a:spcPts val="0"/>
              </a:spcAft>
              <a:buClr>
                <a:schemeClr val="dk1"/>
              </a:buClr>
              <a:buSzPts val="2000"/>
              <a:buChar char="•"/>
              <a:defRPr sz="2000"/>
            </a:lvl8pPr>
            <a:lvl9pPr indent="-355600" lvl="8" marL="4114800" algn="l">
              <a:lnSpc>
                <a:spcPct val="100000"/>
              </a:lnSpc>
              <a:spcBef>
                <a:spcPts val="400"/>
              </a:spcBef>
              <a:spcAft>
                <a:spcPts val="0"/>
              </a:spcAft>
              <a:buClr>
                <a:schemeClr val="dk1"/>
              </a:buClr>
              <a:buSzPts val="2000"/>
              <a:buChar char="•"/>
              <a:defRPr sz="2000"/>
            </a:lvl9pPr>
          </a:lstStyle>
          <a:p/>
        </p:txBody>
      </p:sp>
      <p:sp>
        <p:nvSpPr>
          <p:cNvPr id="57" name="Google Shape;57;p30"/>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58" name="Google Shape;58;p3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9" name="Google Shape;59;p3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3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1" name="Shape 61"/>
        <p:cNvGrpSpPr/>
        <p:nvPr/>
      </p:nvGrpSpPr>
      <p:grpSpPr>
        <a:xfrm>
          <a:off x="0" y="0"/>
          <a:ext cx="0" cy="0"/>
          <a:chOff x="0" y="0"/>
          <a:chExt cx="0" cy="0"/>
        </a:xfrm>
      </p:grpSpPr>
      <p:sp>
        <p:nvSpPr>
          <p:cNvPr id="62" name="Google Shape;62;p31"/>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 name="Google Shape;63;p31"/>
          <p:cNvSpPr/>
          <p:nvPr>
            <p:ph idx="2" type="pic"/>
          </p:nvPr>
        </p:nvSpPr>
        <p:spPr>
          <a:xfrm>
            <a:off x="1792288" y="612775"/>
            <a:ext cx="5486400" cy="4114800"/>
          </a:xfrm>
          <a:prstGeom prst="rect">
            <a:avLst/>
          </a:prstGeom>
          <a:noFill/>
          <a:ln>
            <a:noFill/>
          </a:ln>
        </p:spPr>
      </p:sp>
      <p:sp>
        <p:nvSpPr>
          <p:cNvPr id="64" name="Google Shape;64;p31"/>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65" name="Google Shape;65;p3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6" name="Google Shape;66;p3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 name="Google Shape;67;p3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68" name="Shape 68"/>
        <p:cNvGrpSpPr/>
        <p:nvPr/>
      </p:nvGrpSpPr>
      <p:grpSpPr>
        <a:xfrm>
          <a:off x="0" y="0"/>
          <a:ext cx="0" cy="0"/>
          <a:chOff x="0" y="0"/>
          <a:chExt cx="0" cy="0"/>
        </a:xfrm>
      </p:grpSpPr>
      <p:sp>
        <p:nvSpPr>
          <p:cNvPr id="69" name="Google Shape;69;p3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32"/>
          <p:cNvSpPr txBox="1"/>
          <p:nvPr>
            <p:ph idx="1" type="body"/>
          </p:nvPr>
        </p:nvSpPr>
        <p:spPr>
          <a:xfrm rot="5400000">
            <a:off x="2309019" y="-251618"/>
            <a:ext cx="4525963" cy="82296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71" name="Google Shape;71;p3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2" name="Google Shape;72;p3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3" name="Google Shape;73;p3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4" name="Shape 74"/>
        <p:cNvGrpSpPr/>
        <p:nvPr/>
      </p:nvGrpSpPr>
      <p:grpSpPr>
        <a:xfrm>
          <a:off x="0" y="0"/>
          <a:ext cx="0" cy="0"/>
          <a:chOff x="0" y="0"/>
          <a:chExt cx="0" cy="0"/>
        </a:xfrm>
      </p:grpSpPr>
      <p:sp>
        <p:nvSpPr>
          <p:cNvPr id="75" name="Google Shape;75;p33"/>
          <p:cNvSpPr txBox="1"/>
          <p:nvPr>
            <p:ph type="title"/>
          </p:nvPr>
        </p:nvSpPr>
        <p:spPr>
          <a:xfrm rot="5400000">
            <a:off x="4732338" y="2171701"/>
            <a:ext cx="5851525" cy="20574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33"/>
          <p:cNvSpPr txBox="1"/>
          <p:nvPr>
            <p:ph idx="1" type="body"/>
          </p:nvPr>
        </p:nvSpPr>
        <p:spPr>
          <a:xfrm rot="5400000">
            <a:off x="541338" y="190500"/>
            <a:ext cx="5851525" cy="60198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77" name="Google Shape;77;p3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8" name="Google Shape;78;p3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9" name="Google Shape;79;p3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2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marR="0" rtl="0" algn="ctr">
              <a:lnSpc>
                <a:spcPct val="10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7" name="Google Shape;7;p22"/>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431800" lvl="0" marL="457200" marR="0" rtl="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8" name="Google Shape;8;p2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9" name="Google Shape;9;p2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0" name="Google Shape;10;p2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4.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4.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4.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4.pn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1.pn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3.png"/><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4.png"/><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4.png"/><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4.png"/><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4.png"/><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4.png"/><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4.png"/><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4.png"/><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4.png"/><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5.png"/><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4.png"/><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11" Type="http://schemas.openxmlformats.org/officeDocument/2006/relationships/image" Target="../media/image9.png"/><Relationship Id="rId10" Type="http://schemas.openxmlformats.org/officeDocument/2006/relationships/image" Target="../media/image12.png"/><Relationship Id="rId13" Type="http://schemas.openxmlformats.org/officeDocument/2006/relationships/image" Target="../media/image2.png"/><Relationship Id="rId12" Type="http://schemas.openxmlformats.org/officeDocument/2006/relationships/hyperlink" Target="https://deafstudies.eu" TargetMode="External"/><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4.png"/><Relationship Id="rId4" Type="http://schemas.openxmlformats.org/officeDocument/2006/relationships/image" Target="../media/image8.png"/><Relationship Id="rId9" Type="http://schemas.openxmlformats.org/officeDocument/2006/relationships/image" Target="../media/image13.png"/><Relationship Id="rId5" Type="http://schemas.openxmlformats.org/officeDocument/2006/relationships/image" Target="../media/image6.png"/><Relationship Id="rId6" Type="http://schemas.openxmlformats.org/officeDocument/2006/relationships/image" Target="../media/image10.png"/><Relationship Id="rId7" Type="http://schemas.openxmlformats.org/officeDocument/2006/relationships/image" Target="../media/image7.png"/><Relationship Id="rId8"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39796"/>
        </a:solidFill>
      </p:bgPr>
    </p:bg>
    <p:spTree>
      <p:nvGrpSpPr>
        <p:cNvPr id="83" name="Shape 83"/>
        <p:cNvGrpSpPr/>
        <p:nvPr/>
      </p:nvGrpSpPr>
      <p:grpSpPr>
        <a:xfrm>
          <a:off x="0" y="0"/>
          <a:ext cx="0" cy="0"/>
          <a:chOff x="0" y="0"/>
          <a:chExt cx="0" cy="0"/>
        </a:xfrm>
      </p:grpSpPr>
      <p:grpSp>
        <p:nvGrpSpPr>
          <p:cNvPr id="84" name="Google Shape;84;p1"/>
          <p:cNvGrpSpPr/>
          <p:nvPr/>
        </p:nvGrpSpPr>
        <p:grpSpPr>
          <a:xfrm>
            <a:off x="0" y="-216991"/>
            <a:ext cx="2922084" cy="10503991"/>
            <a:chOff x="0" y="-57150"/>
            <a:chExt cx="769602" cy="2766483"/>
          </a:xfrm>
        </p:grpSpPr>
        <p:sp>
          <p:nvSpPr>
            <p:cNvPr id="85" name="Google Shape;85;p1"/>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843F9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86" name="Google Shape;86;p1"/>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87" name="Google Shape;87;p1"/>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88" name="Google Shape;88;p1"/>
          <p:cNvSpPr txBox="1"/>
          <p:nvPr/>
        </p:nvSpPr>
        <p:spPr>
          <a:xfrm>
            <a:off x="3457350" y="3904550"/>
            <a:ext cx="14209800" cy="10929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7100"/>
              <a:buFont typeface="Arial"/>
              <a:buNone/>
            </a:pPr>
            <a:r>
              <a:rPr b="0" i="0" lang="en-US" sz="7100" u="none" cap="none" strike="noStrike">
                <a:solidFill>
                  <a:srgbClr val="FFFFFF"/>
                </a:solidFill>
                <a:latin typeface="Anton"/>
                <a:ea typeface="Anton"/>
                <a:cs typeface="Anton"/>
                <a:sym typeface="Anton"/>
              </a:rPr>
              <a:t>Tolkservices en -technologieën</a:t>
            </a:r>
            <a:endParaRPr b="0" i="0" sz="7100" u="none" cap="none" strike="noStrike">
              <a:solidFill>
                <a:srgbClr val="FFFFFF"/>
              </a:solidFill>
              <a:latin typeface="Anton"/>
              <a:ea typeface="Anton"/>
              <a:cs typeface="Anton"/>
              <a:sym typeface="Anton"/>
            </a:endParaRPr>
          </a:p>
        </p:txBody>
      </p:sp>
      <p:sp>
        <p:nvSpPr>
          <p:cNvPr id="89" name="Google Shape;89;p1"/>
          <p:cNvSpPr txBox="1"/>
          <p:nvPr/>
        </p:nvSpPr>
        <p:spPr>
          <a:xfrm>
            <a:off x="3443254" y="5236505"/>
            <a:ext cx="11401500" cy="4926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3200"/>
              <a:buFont typeface="Arial"/>
              <a:buNone/>
            </a:pPr>
            <a:r>
              <a:rPr b="0" i="0" lang="en-US" sz="3200" u="none" cap="none" strike="noStrike">
                <a:solidFill>
                  <a:srgbClr val="FFFFFF"/>
                </a:solidFill>
                <a:latin typeface="Quicksand"/>
                <a:ea typeface="Quicksand"/>
                <a:cs typeface="Quicksand"/>
                <a:sym typeface="Quicksand"/>
              </a:rPr>
              <a:t>Toegankelijkheidstechnologie voor doven</a:t>
            </a:r>
            <a:endParaRPr b="0" i="0" sz="3200" u="none" cap="none" strike="noStrike">
              <a:solidFill>
                <a:srgbClr val="FFFFFF"/>
              </a:solidFill>
              <a:latin typeface="Quicksand"/>
              <a:ea typeface="Quicksand"/>
              <a:cs typeface="Quicksand"/>
              <a:sym typeface="Quicksand"/>
            </a:endParaRPr>
          </a:p>
        </p:txBody>
      </p:sp>
      <p:sp>
        <p:nvSpPr>
          <p:cNvPr id="90" name="Google Shape;90;p1"/>
          <p:cNvSpPr txBox="1"/>
          <p:nvPr/>
        </p:nvSpPr>
        <p:spPr>
          <a:xfrm>
            <a:off x="3457354" y="3428788"/>
            <a:ext cx="8667900" cy="354000"/>
          </a:xfrm>
          <a:prstGeom prst="rect">
            <a:avLst/>
          </a:prstGeom>
          <a:noFill/>
          <a:ln>
            <a:noFill/>
          </a:ln>
        </p:spPr>
        <p:txBody>
          <a:bodyPr anchorCtr="0" anchor="t" bIns="0" lIns="0" spcFirstLastPara="1" rIns="0" wrap="square" tIns="0">
            <a:spAutoFit/>
          </a:bodyPr>
          <a:lstStyle/>
          <a:p>
            <a:pPr indent="0" lvl="0" marL="0" marR="0" rtl="0" algn="l">
              <a:lnSpc>
                <a:spcPct val="140017"/>
              </a:lnSpc>
              <a:spcBef>
                <a:spcPts val="0"/>
              </a:spcBef>
              <a:spcAft>
                <a:spcPts val="0"/>
              </a:spcAft>
              <a:buClr>
                <a:srgbClr val="000000"/>
              </a:buClr>
              <a:buSzPts val="2299"/>
              <a:buFont typeface="Arial"/>
              <a:buNone/>
            </a:pPr>
            <a:r>
              <a:rPr b="0" i="0" lang="en-US" sz="2299" u="none" cap="none" strike="noStrike">
                <a:solidFill>
                  <a:srgbClr val="FFFFFF"/>
                </a:solidFill>
                <a:latin typeface="Quicksand"/>
                <a:ea typeface="Quicksand"/>
                <a:cs typeface="Quicksand"/>
                <a:sym typeface="Quicksand"/>
              </a:rPr>
              <a:t>Workshop D</a:t>
            </a:r>
            <a:r>
              <a:rPr lang="en-US" sz="2299">
                <a:solidFill>
                  <a:srgbClr val="FFFFFF"/>
                </a:solidFill>
                <a:latin typeface="Quicksand"/>
                <a:ea typeface="Quicksand"/>
                <a:cs typeface="Quicksand"/>
                <a:sym typeface="Quicksand"/>
              </a:rPr>
              <a:t>eaf Studies</a:t>
            </a:r>
            <a:endParaRPr b="0" i="0" sz="1400" u="none" cap="none" strike="noStrike">
              <a:solidFill>
                <a:srgbClr val="000000"/>
              </a:solidFill>
              <a:latin typeface="Arial"/>
              <a:ea typeface="Arial"/>
              <a:cs typeface="Arial"/>
              <a:sym typeface="Arial"/>
            </a:endParaRPr>
          </a:p>
        </p:txBody>
      </p:sp>
      <p:sp>
        <p:nvSpPr>
          <p:cNvPr id="91" name="Google Shape;91;p1"/>
          <p:cNvSpPr txBox="1"/>
          <p:nvPr/>
        </p:nvSpPr>
        <p:spPr>
          <a:xfrm>
            <a:off x="7159999" y="8892425"/>
            <a:ext cx="10516200" cy="789600"/>
          </a:xfrm>
          <a:prstGeom prst="rect">
            <a:avLst/>
          </a:prstGeom>
          <a:noFill/>
          <a:ln>
            <a:noFill/>
          </a:ln>
        </p:spPr>
        <p:txBody>
          <a:bodyPr anchorCtr="0" anchor="t" bIns="0" lIns="0" spcFirstLastPara="1" rIns="0" wrap="square" tIns="0">
            <a:spAutoFit/>
          </a:bodyPr>
          <a:lstStyle/>
          <a:p>
            <a:pPr indent="0" lvl="0" marL="0" marR="0" rtl="0" algn="l">
              <a:lnSpc>
                <a:spcPct val="140017"/>
              </a:lnSpc>
              <a:spcBef>
                <a:spcPts val="0"/>
              </a:spcBef>
              <a:spcAft>
                <a:spcPts val="0"/>
              </a:spcAft>
              <a:buClr>
                <a:srgbClr val="000000"/>
              </a:buClr>
              <a:buSzPts val="2299"/>
              <a:buFont typeface="Arial"/>
              <a:buNone/>
            </a:pPr>
            <a:r>
              <a:rPr lang="en-US" sz="1350">
                <a:solidFill>
                  <a:srgbClr val="FFFFFF"/>
                </a:solidFill>
                <a:latin typeface="Quicksand"/>
                <a:ea typeface="Quicksand"/>
                <a:cs typeface="Quicksand"/>
                <a:sym typeface="Quicksand"/>
              </a:rPr>
              <a:t>Gefinancierd door de Europese Unie. De hier geuite ideeën en meningen komen echter uitsluitend voor rekening van de auteur(s) en geven niet noodzakelijkerwijs die van de Europese Unie of het Europese Uitvoerende Agentschap onderwijs en cultuur (EACEA) weer. Noch de Europese Unie, noch het EACEA kan ervoor aansprakelijk worden gesteld.</a:t>
            </a:r>
            <a:endParaRPr i="0" sz="1400" u="none" cap="none" strike="noStrike">
              <a:solidFill>
                <a:srgbClr val="FFFFFF"/>
              </a:solidFill>
              <a:latin typeface="Quicksand"/>
              <a:ea typeface="Quicksand"/>
              <a:cs typeface="Quicksand"/>
              <a:sym typeface="Quicksand"/>
            </a:endParaRPr>
          </a:p>
        </p:txBody>
      </p:sp>
      <p:pic>
        <p:nvPicPr>
          <p:cNvPr id="92" name="Google Shape;92;p1"/>
          <p:cNvPicPr preferRelativeResize="0"/>
          <p:nvPr/>
        </p:nvPicPr>
        <p:blipFill>
          <a:blip r:embed="rId4">
            <a:alphaModFix/>
          </a:blip>
          <a:stretch>
            <a:fillRect/>
          </a:stretch>
        </p:blipFill>
        <p:spPr>
          <a:xfrm>
            <a:off x="3253625" y="8934325"/>
            <a:ext cx="3707725" cy="7477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96" name="Shape 96"/>
        <p:cNvGrpSpPr/>
        <p:nvPr/>
      </p:nvGrpSpPr>
      <p:grpSpPr>
        <a:xfrm>
          <a:off x="0" y="0"/>
          <a:ext cx="0" cy="0"/>
          <a:chOff x="0" y="0"/>
          <a:chExt cx="0" cy="0"/>
        </a:xfrm>
      </p:grpSpPr>
      <p:grpSp>
        <p:nvGrpSpPr>
          <p:cNvPr id="97" name="Google Shape;97;p2"/>
          <p:cNvGrpSpPr/>
          <p:nvPr/>
        </p:nvGrpSpPr>
        <p:grpSpPr>
          <a:xfrm>
            <a:off x="0" y="-216991"/>
            <a:ext cx="2922084" cy="10503991"/>
            <a:chOff x="0" y="-57150"/>
            <a:chExt cx="769602" cy="2766483"/>
          </a:xfrm>
        </p:grpSpPr>
        <p:sp>
          <p:nvSpPr>
            <p:cNvPr id="98" name="Google Shape;98;p2"/>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99" name="Google Shape;99;p2"/>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00" name="Google Shape;100;p2"/>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01" name="Google Shape;101;p2"/>
          <p:cNvSpPr txBox="1"/>
          <p:nvPr/>
        </p:nvSpPr>
        <p:spPr>
          <a:xfrm>
            <a:off x="4571988" y="3137625"/>
            <a:ext cx="12632100" cy="5709300"/>
          </a:xfrm>
          <a:prstGeom prst="rect">
            <a:avLst/>
          </a:prstGeom>
          <a:noFill/>
          <a:ln>
            <a:noFill/>
          </a:ln>
        </p:spPr>
        <p:txBody>
          <a:bodyPr anchorCtr="0" anchor="t" bIns="0" lIns="0" spcFirstLastPara="1" rIns="0" wrap="square" tIns="0">
            <a:spAutoFit/>
          </a:bodyPr>
          <a:lstStyle/>
          <a:p>
            <a:pPr indent="0" lvl="0" marL="0" marR="0" rtl="0" algn="l">
              <a:lnSpc>
                <a:spcPct val="140014"/>
              </a:lnSpc>
              <a:spcBef>
                <a:spcPts val="0"/>
              </a:spcBef>
              <a:spcAft>
                <a:spcPts val="0"/>
              </a:spcAft>
              <a:buClr>
                <a:schemeClr val="dk1"/>
              </a:buClr>
              <a:buSzPts val="1100"/>
              <a:buFont typeface="Arial"/>
              <a:buNone/>
            </a:pPr>
            <a:r>
              <a:rPr b="0" i="0" lang="en-US" sz="3499" u="none" cap="none" strike="noStrike">
                <a:solidFill>
                  <a:srgbClr val="FFFFFF"/>
                </a:solidFill>
                <a:latin typeface="Anton"/>
                <a:ea typeface="Anton"/>
                <a:cs typeface="Anton"/>
                <a:sym typeface="Anton"/>
              </a:rPr>
              <a:t>Inzicht in soorten diensten</a:t>
            </a:r>
            <a:endParaRPr b="0" i="0" sz="3499" u="none" cap="none" strike="noStrike">
              <a:solidFill>
                <a:srgbClr val="FFFFFF"/>
              </a:solidFill>
              <a:latin typeface="Anton"/>
              <a:ea typeface="Anton"/>
              <a:cs typeface="Anton"/>
              <a:sym typeface="Anton"/>
            </a:endParaRPr>
          </a:p>
          <a:p>
            <a:pPr indent="0" lvl="0" marL="457200" marR="0" rtl="0" algn="l">
              <a:lnSpc>
                <a:spcPct val="140014"/>
              </a:lnSpc>
              <a:spcBef>
                <a:spcPts val="0"/>
              </a:spcBef>
              <a:spcAft>
                <a:spcPts val="0"/>
              </a:spcAft>
              <a:buClr>
                <a:schemeClr val="dk1"/>
              </a:buClr>
              <a:buSzPts val="1100"/>
              <a:buFont typeface="Arial"/>
              <a:buNone/>
            </a:pPr>
            <a:r>
              <a:rPr b="0" i="0" lang="en-US" sz="2799" u="none" cap="none" strike="noStrike">
                <a:solidFill>
                  <a:srgbClr val="FFFFFF"/>
                </a:solidFill>
                <a:latin typeface="Quicksand"/>
                <a:ea typeface="Quicksand"/>
                <a:cs typeface="Quicksand"/>
                <a:sym typeface="Quicksand"/>
              </a:rPr>
              <a:t>Lee</a:t>
            </a:r>
            <a:r>
              <a:rPr lang="en-US" sz="2799">
                <a:solidFill>
                  <a:srgbClr val="FFFFFF"/>
                </a:solidFill>
                <a:latin typeface="Quicksand"/>
                <a:ea typeface="Quicksand"/>
                <a:cs typeface="Quicksand"/>
                <a:sym typeface="Quicksand"/>
              </a:rPr>
              <a:t>r</a:t>
            </a:r>
            <a:r>
              <a:rPr b="0" i="0" lang="en-US" sz="2799" u="none" cap="none" strike="noStrike">
                <a:solidFill>
                  <a:srgbClr val="FFFFFF"/>
                </a:solidFill>
                <a:latin typeface="Quicksand"/>
                <a:ea typeface="Quicksand"/>
                <a:cs typeface="Quicksand"/>
                <a:sym typeface="Quicksand"/>
              </a:rPr>
              <a:t> meer over verschillende aanbieders van tolkdiensten en technologieën</a:t>
            </a:r>
            <a:endParaRPr b="0" i="0" sz="2799" u="none" cap="none" strike="noStrike">
              <a:solidFill>
                <a:srgbClr val="FFFFFF"/>
              </a:solidFill>
              <a:latin typeface="Quicksand"/>
              <a:ea typeface="Quicksand"/>
              <a:cs typeface="Quicksand"/>
              <a:sym typeface="Quicksand"/>
            </a:endParaRPr>
          </a:p>
          <a:p>
            <a:pPr indent="0" lvl="0" marL="457200" marR="0" rtl="0" algn="l">
              <a:lnSpc>
                <a:spcPct val="140014"/>
              </a:lnSpc>
              <a:spcBef>
                <a:spcPts val="0"/>
              </a:spcBef>
              <a:spcAft>
                <a:spcPts val="0"/>
              </a:spcAft>
              <a:buClr>
                <a:schemeClr val="dk1"/>
              </a:buClr>
              <a:buSzPts val="1100"/>
              <a:buFont typeface="Arial"/>
              <a:buNone/>
            </a:pPr>
            <a:r>
              <a:t/>
            </a:r>
            <a:endParaRPr b="0" i="0" sz="2799" u="none" cap="none" strike="noStrike">
              <a:solidFill>
                <a:srgbClr val="FFFFFF"/>
              </a:solidFill>
              <a:latin typeface="Quicksand"/>
              <a:ea typeface="Quicksand"/>
              <a:cs typeface="Quicksand"/>
              <a:sym typeface="Quicksand"/>
            </a:endParaRPr>
          </a:p>
          <a:p>
            <a:pPr indent="0" lvl="0" marL="0" marR="0" rtl="0" algn="l">
              <a:lnSpc>
                <a:spcPct val="140014"/>
              </a:lnSpc>
              <a:spcBef>
                <a:spcPts val="0"/>
              </a:spcBef>
              <a:spcAft>
                <a:spcPts val="0"/>
              </a:spcAft>
              <a:buClr>
                <a:schemeClr val="dk1"/>
              </a:buClr>
              <a:buSzPts val="1100"/>
              <a:buFont typeface="Arial"/>
              <a:buNone/>
            </a:pPr>
            <a:r>
              <a:rPr b="0" i="0" lang="en-US" sz="3499" u="none" cap="none" strike="noStrike">
                <a:solidFill>
                  <a:srgbClr val="FFFFFF"/>
                </a:solidFill>
                <a:latin typeface="Anton"/>
                <a:ea typeface="Anton"/>
                <a:cs typeface="Anton"/>
                <a:sym typeface="Anton"/>
              </a:rPr>
              <a:t>Ken </a:t>
            </a:r>
            <a:r>
              <a:rPr lang="en-US" sz="3499">
                <a:solidFill>
                  <a:srgbClr val="FFFFFF"/>
                </a:solidFill>
                <a:latin typeface="Anton"/>
                <a:ea typeface="Anton"/>
                <a:cs typeface="Anton"/>
                <a:sym typeface="Anton"/>
              </a:rPr>
              <a:t>je</a:t>
            </a:r>
            <a:r>
              <a:rPr b="0" i="0" lang="en-US" sz="3499" u="none" cap="none" strike="noStrike">
                <a:solidFill>
                  <a:srgbClr val="FFFFFF"/>
                </a:solidFill>
                <a:latin typeface="Anton"/>
                <a:ea typeface="Anton"/>
                <a:cs typeface="Anton"/>
                <a:sym typeface="Anton"/>
              </a:rPr>
              <a:t> rechten</a:t>
            </a:r>
            <a:endParaRPr b="0" i="0" sz="3499" u="none" cap="none" strike="noStrike">
              <a:solidFill>
                <a:srgbClr val="FFFFFF"/>
              </a:solidFill>
              <a:latin typeface="Anton"/>
              <a:ea typeface="Anton"/>
              <a:cs typeface="Anton"/>
              <a:sym typeface="Anton"/>
            </a:endParaRPr>
          </a:p>
          <a:p>
            <a:pPr indent="0" lvl="0" marL="457200" marR="0" rtl="0" algn="l">
              <a:lnSpc>
                <a:spcPct val="140014"/>
              </a:lnSpc>
              <a:spcBef>
                <a:spcPts val="0"/>
              </a:spcBef>
              <a:spcAft>
                <a:spcPts val="0"/>
              </a:spcAft>
              <a:buClr>
                <a:schemeClr val="dk1"/>
              </a:buClr>
              <a:buSzPts val="1100"/>
              <a:buFont typeface="Arial"/>
              <a:buNone/>
            </a:pPr>
            <a:r>
              <a:rPr b="0" i="0" lang="en-US" sz="2799" u="none" cap="none" strike="noStrike">
                <a:solidFill>
                  <a:srgbClr val="FFFFFF"/>
                </a:solidFill>
                <a:latin typeface="Quicksand"/>
                <a:ea typeface="Quicksand"/>
                <a:cs typeface="Quicksand"/>
                <a:sym typeface="Quicksand"/>
              </a:rPr>
              <a:t>Ontdek welke invloed </a:t>
            </a:r>
            <a:r>
              <a:rPr lang="en-US" sz="2799">
                <a:solidFill>
                  <a:srgbClr val="FFFFFF"/>
                </a:solidFill>
                <a:latin typeface="Quicksand"/>
                <a:ea typeface="Quicksand"/>
                <a:cs typeface="Quicksand"/>
                <a:sym typeface="Quicksand"/>
              </a:rPr>
              <a:t>je</a:t>
            </a:r>
            <a:r>
              <a:rPr b="0" i="0" lang="en-US" sz="2799" u="none" cap="none" strike="noStrike">
                <a:solidFill>
                  <a:srgbClr val="FFFFFF"/>
                </a:solidFill>
                <a:latin typeface="Quicksand"/>
                <a:ea typeface="Quicksand"/>
                <a:cs typeface="Quicksand"/>
                <a:sym typeface="Quicksand"/>
              </a:rPr>
              <a:t> heeft op tolk-situaties</a:t>
            </a:r>
            <a:endParaRPr b="0" i="0" sz="2799" u="none" cap="none" strike="noStrike">
              <a:solidFill>
                <a:srgbClr val="FFFFFF"/>
              </a:solidFill>
              <a:latin typeface="Quicksand"/>
              <a:ea typeface="Quicksand"/>
              <a:cs typeface="Quicksand"/>
              <a:sym typeface="Quicksand"/>
            </a:endParaRPr>
          </a:p>
          <a:p>
            <a:pPr indent="0" lvl="0" marL="457200" marR="0" rtl="0" algn="l">
              <a:lnSpc>
                <a:spcPct val="140014"/>
              </a:lnSpc>
              <a:spcBef>
                <a:spcPts val="0"/>
              </a:spcBef>
              <a:spcAft>
                <a:spcPts val="0"/>
              </a:spcAft>
              <a:buClr>
                <a:schemeClr val="dk1"/>
              </a:buClr>
              <a:buSzPts val="1100"/>
              <a:buFont typeface="Arial"/>
              <a:buNone/>
            </a:pPr>
            <a:r>
              <a:t/>
            </a:r>
            <a:endParaRPr b="0" i="0" sz="2799" u="none" cap="none" strike="noStrike">
              <a:solidFill>
                <a:srgbClr val="FFFFFF"/>
              </a:solidFill>
              <a:latin typeface="Quicksand"/>
              <a:ea typeface="Quicksand"/>
              <a:cs typeface="Quicksand"/>
              <a:sym typeface="Quicksand"/>
            </a:endParaRPr>
          </a:p>
          <a:p>
            <a:pPr indent="0" lvl="0" marL="0" marR="0" rtl="0" algn="l">
              <a:lnSpc>
                <a:spcPct val="140014"/>
              </a:lnSpc>
              <a:spcBef>
                <a:spcPts val="0"/>
              </a:spcBef>
              <a:spcAft>
                <a:spcPts val="0"/>
              </a:spcAft>
              <a:buClr>
                <a:schemeClr val="dk1"/>
              </a:buClr>
              <a:buSzPts val="1100"/>
              <a:buFont typeface="Arial"/>
              <a:buNone/>
            </a:pPr>
            <a:r>
              <a:rPr b="0" i="0" lang="en-US" sz="3499" u="none" cap="none" strike="noStrike">
                <a:solidFill>
                  <a:srgbClr val="FFFFFF"/>
                </a:solidFill>
                <a:latin typeface="Anton"/>
                <a:ea typeface="Anton"/>
                <a:cs typeface="Anton"/>
                <a:sym typeface="Anton"/>
              </a:rPr>
              <a:t>Maak gebruik van Europese bronnen</a:t>
            </a:r>
            <a:endParaRPr b="0" i="0" sz="3499" u="none" cap="none" strike="noStrike">
              <a:solidFill>
                <a:srgbClr val="FFFFFF"/>
              </a:solidFill>
              <a:latin typeface="Anton"/>
              <a:ea typeface="Anton"/>
              <a:cs typeface="Anton"/>
              <a:sym typeface="Anton"/>
            </a:endParaRPr>
          </a:p>
          <a:p>
            <a:pPr indent="0" lvl="0" marL="457200" marR="0" rtl="0" algn="l">
              <a:lnSpc>
                <a:spcPct val="140014"/>
              </a:lnSpc>
              <a:spcBef>
                <a:spcPts val="0"/>
              </a:spcBef>
              <a:spcAft>
                <a:spcPts val="0"/>
              </a:spcAft>
              <a:buClr>
                <a:schemeClr val="dk1"/>
              </a:buClr>
              <a:buSzPts val="1100"/>
              <a:buFont typeface="Arial"/>
              <a:buNone/>
            </a:pPr>
            <a:r>
              <a:rPr b="0" i="0" lang="en-US" sz="2799" u="none" cap="none" strike="noStrike">
                <a:solidFill>
                  <a:srgbClr val="FFFFFF"/>
                </a:solidFill>
                <a:latin typeface="Quicksand"/>
                <a:ea typeface="Quicksand"/>
                <a:cs typeface="Quicksand"/>
                <a:sym typeface="Quicksand"/>
              </a:rPr>
              <a:t>Navigeer effectief door tolkdiensten in heel Europa</a:t>
            </a:r>
            <a:endParaRPr b="0" i="0" sz="2799" u="none" cap="none" strike="noStrike">
              <a:solidFill>
                <a:srgbClr val="FFFFFF"/>
              </a:solidFill>
              <a:latin typeface="Quicksand"/>
              <a:ea typeface="Quicksand"/>
              <a:cs typeface="Quicksand"/>
              <a:sym typeface="Quicksand"/>
            </a:endParaRPr>
          </a:p>
        </p:txBody>
      </p:sp>
      <p:sp>
        <p:nvSpPr>
          <p:cNvPr id="102" name="Google Shape;102;p2"/>
          <p:cNvSpPr txBox="1"/>
          <p:nvPr/>
        </p:nvSpPr>
        <p:spPr>
          <a:xfrm>
            <a:off x="4064252" y="1534525"/>
            <a:ext cx="13103100" cy="12159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7900"/>
              <a:buFont typeface="Arial"/>
              <a:buNone/>
            </a:pPr>
            <a:r>
              <a:rPr b="0" i="0" lang="en-US" sz="7900" u="none" cap="none" strike="noStrike">
                <a:solidFill>
                  <a:srgbClr val="FFFFFF"/>
                </a:solidFill>
                <a:latin typeface="Anton"/>
                <a:ea typeface="Anton"/>
                <a:cs typeface="Anton"/>
                <a:sym typeface="Anton"/>
              </a:rPr>
              <a:t>Waarom zijn wij hier?</a:t>
            </a:r>
            <a:endParaRPr b="0" i="0" sz="1300" u="none" cap="none" strike="noStrike">
              <a:solidFill>
                <a:srgbClr val="000000"/>
              </a:solidFill>
              <a:latin typeface="Arial"/>
              <a:ea typeface="Arial"/>
              <a:cs typeface="Arial"/>
              <a:sym typeface="Arial"/>
            </a:endParaRPr>
          </a:p>
        </p:txBody>
      </p:sp>
      <p:pic>
        <p:nvPicPr>
          <p:cNvPr id="103" name="Google Shape;103;p2"/>
          <p:cNvPicPr preferRelativeResize="0"/>
          <p:nvPr/>
        </p:nvPicPr>
        <p:blipFill>
          <a:blip r:embed="rId4">
            <a:alphaModFix/>
          </a:blip>
          <a:stretch>
            <a:fillRect/>
          </a:stretch>
        </p:blipFill>
        <p:spPr>
          <a:xfrm>
            <a:off x="14196250" y="9364425"/>
            <a:ext cx="3707725" cy="7477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7F1D5"/>
        </a:solidFill>
      </p:bgPr>
    </p:bg>
    <p:spTree>
      <p:nvGrpSpPr>
        <p:cNvPr id="107" name="Shape 107"/>
        <p:cNvGrpSpPr/>
        <p:nvPr/>
      </p:nvGrpSpPr>
      <p:grpSpPr>
        <a:xfrm>
          <a:off x="0" y="0"/>
          <a:ext cx="0" cy="0"/>
          <a:chOff x="0" y="0"/>
          <a:chExt cx="0" cy="0"/>
        </a:xfrm>
      </p:grpSpPr>
      <p:grpSp>
        <p:nvGrpSpPr>
          <p:cNvPr id="108" name="Google Shape;108;p16"/>
          <p:cNvGrpSpPr/>
          <p:nvPr/>
        </p:nvGrpSpPr>
        <p:grpSpPr>
          <a:xfrm>
            <a:off x="0" y="-216991"/>
            <a:ext cx="2922084" cy="10503991"/>
            <a:chOff x="0" y="-57150"/>
            <a:chExt cx="769602" cy="2766483"/>
          </a:xfrm>
        </p:grpSpPr>
        <p:sp>
          <p:nvSpPr>
            <p:cNvPr id="109" name="Google Shape;109;p16"/>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10" name="Google Shape;110;p16"/>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11" name="Google Shape;111;p16"/>
          <p:cNvSpPr/>
          <p:nvPr/>
        </p:nvSpPr>
        <p:spPr>
          <a:xfrm>
            <a:off x="-331548" y="0"/>
            <a:ext cx="3598334" cy="2022564"/>
          </a:xfrm>
          <a:custGeom>
            <a:rect b="b" l="l" r="r" t="t"/>
            <a:pathLst>
              <a:path extrusionOk="0" h="2022564" w="3598334">
                <a:moveTo>
                  <a:pt x="0" y="0"/>
                </a:moveTo>
                <a:lnTo>
                  <a:pt x="3598335" y="0"/>
                </a:lnTo>
                <a:lnTo>
                  <a:pt x="3598335" y="2022564"/>
                </a:lnTo>
                <a:lnTo>
                  <a:pt x="0" y="2022564"/>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12" name="Google Shape;112;p16"/>
          <p:cNvSpPr txBox="1"/>
          <p:nvPr/>
        </p:nvSpPr>
        <p:spPr>
          <a:xfrm>
            <a:off x="4571988" y="3137625"/>
            <a:ext cx="12632100" cy="6312600"/>
          </a:xfrm>
          <a:prstGeom prst="rect">
            <a:avLst/>
          </a:prstGeom>
          <a:noFill/>
          <a:ln>
            <a:noFill/>
          </a:ln>
        </p:spPr>
        <p:txBody>
          <a:bodyPr anchorCtr="0" anchor="t" bIns="0" lIns="0" spcFirstLastPara="1" rIns="0" wrap="square" tIns="0">
            <a:spAutoFit/>
          </a:bodyPr>
          <a:lstStyle/>
          <a:p>
            <a:pPr indent="0" lvl="0" marL="0" marR="0" rtl="0" algn="l">
              <a:lnSpc>
                <a:spcPct val="140014"/>
              </a:lnSpc>
              <a:spcBef>
                <a:spcPts val="0"/>
              </a:spcBef>
              <a:spcAft>
                <a:spcPts val="0"/>
              </a:spcAft>
              <a:buClr>
                <a:schemeClr val="dk1"/>
              </a:buClr>
              <a:buSzPts val="1100"/>
              <a:buFont typeface="Arial"/>
              <a:buNone/>
            </a:pPr>
            <a:r>
              <a:rPr b="0" i="0" lang="en-US" sz="3499" u="none" cap="none" strike="noStrike">
                <a:solidFill>
                  <a:srgbClr val="161140"/>
                </a:solidFill>
                <a:latin typeface="Anton"/>
                <a:ea typeface="Anton"/>
                <a:cs typeface="Anton"/>
                <a:sym typeface="Anton"/>
              </a:rPr>
              <a:t>Professionele ondersteuning</a:t>
            </a:r>
            <a:endParaRPr b="0" i="0" sz="3499" u="none" cap="none" strike="noStrike">
              <a:solidFill>
                <a:srgbClr val="161140"/>
              </a:solidFill>
              <a:latin typeface="Anton"/>
              <a:ea typeface="Anton"/>
              <a:cs typeface="Anton"/>
              <a:sym typeface="Anton"/>
            </a:endParaRPr>
          </a:p>
          <a:p>
            <a:pPr indent="457200" lvl="0" marL="0" marR="0" rtl="0" algn="l">
              <a:lnSpc>
                <a:spcPct val="140014"/>
              </a:lnSpc>
              <a:spcBef>
                <a:spcPts val="0"/>
              </a:spcBef>
              <a:spcAft>
                <a:spcPts val="0"/>
              </a:spcAft>
              <a:buClr>
                <a:schemeClr val="dk1"/>
              </a:buClr>
              <a:buSzPts val="1100"/>
              <a:buFont typeface="Arial"/>
              <a:buNone/>
            </a:pPr>
            <a:r>
              <a:rPr b="0" i="0" lang="en-US" sz="2799" u="none" cap="none" strike="noStrike">
                <a:solidFill>
                  <a:srgbClr val="161140"/>
                </a:solidFill>
                <a:latin typeface="Quicksand"/>
                <a:ea typeface="Quicksand"/>
                <a:cs typeface="Quicksand"/>
                <a:sym typeface="Quicksand"/>
              </a:rPr>
              <a:t>Gekwalificeerde tolken helpen bij de communicatie tussen dove en horende mensen</a:t>
            </a:r>
            <a:endParaRPr b="0" i="0" sz="2799" u="none" cap="none" strike="noStrike">
              <a:solidFill>
                <a:srgbClr val="161140"/>
              </a:solidFill>
              <a:latin typeface="Quicksand"/>
              <a:ea typeface="Quicksand"/>
              <a:cs typeface="Quicksand"/>
              <a:sym typeface="Quicksand"/>
            </a:endParaRPr>
          </a:p>
          <a:p>
            <a:pPr indent="0" lvl="0" marL="0" marR="0" rtl="0" algn="l">
              <a:lnSpc>
                <a:spcPct val="140014"/>
              </a:lnSpc>
              <a:spcBef>
                <a:spcPts val="0"/>
              </a:spcBef>
              <a:spcAft>
                <a:spcPts val="0"/>
              </a:spcAft>
              <a:buClr>
                <a:schemeClr val="dk1"/>
              </a:buClr>
              <a:buSzPts val="1100"/>
              <a:buFont typeface="Arial"/>
              <a:buNone/>
            </a:pPr>
            <a:r>
              <a:t/>
            </a:r>
            <a:endParaRPr b="0" i="0" sz="2799" u="none" cap="none" strike="noStrike">
              <a:solidFill>
                <a:srgbClr val="161140"/>
              </a:solidFill>
              <a:latin typeface="Quicksand"/>
              <a:ea typeface="Quicksand"/>
              <a:cs typeface="Quicksand"/>
              <a:sym typeface="Quicksand"/>
            </a:endParaRPr>
          </a:p>
          <a:p>
            <a:pPr indent="0" lvl="0" marL="0" marR="0" rtl="0" algn="l">
              <a:lnSpc>
                <a:spcPct val="140014"/>
              </a:lnSpc>
              <a:spcBef>
                <a:spcPts val="0"/>
              </a:spcBef>
              <a:spcAft>
                <a:spcPts val="0"/>
              </a:spcAft>
              <a:buClr>
                <a:schemeClr val="dk1"/>
              </a:buClr>
              <a:buSzPts val="1100"/>
              <a:buFont typeface="Arial"/>
              <a:buNone/>
            </a:pPr>
            <a:r>
              <a:rPr b="0" i="0" lang="en-US" sz="3499" u="none" cap="none" strike="noStrike">
                <a:solidFill>
                  <a:srgbClr val="161140"/>
                </a:solidFill>
                <a:latin typeface="Anton"/>
                <a:ea typeface="Anton"/>
                <a:cs typeface="Anton"/>
                <a:sym typeface="Anton"/>
              </a:rPr>
              <a:t>Verschillende aanbieders</a:t>
            </a:r>
            <a:endParaRPr b="0" i="0" sz="3499" u="none" cap="none" strike="noStrike">
              <a:solidFill>
                <a:srgbClr val="161140"/>
              </a:solidFill>
              <a:latin typeface="Anton"/>
              <a:ea typeface="Anton"/>
              <a:cs typeface="Anton"/>
              <a:sym typeface="Anton"/>
            </a:endParaRPr>
          </a:p>
          <a:p>
            <a:pPr indent="457200" lvl="0" marL="0" marR="0" rtl="0" algn="l">
              <a:lnSpc>
                <a:spcPct val="140014"/>
              </a:lnSpc>
              <a:spcBef>
                <a:spcPts val="0"/>
              </a:spcBef>
              <a:spcAft>
                <a:spcPts val="0"/>
              </a:spcAft>
              <a:buClr>
                <a:schemeClr val="dk1"/>
              </a:buClr>
              <a:buSzPts val="1100"/>
              <a:buFont typeface="Arial"/>
              <a:buNone/>
            </a:pPr>
            <a:r>
              <a:rPr b="0" i="0" lang="en-US" sz="2799" u="none" cap="none" strike="noStrike">
                <a:solidFill>
                  <a:srgbClr val="161140"/>
                </a:solidFill>
                <a:latin typeface="Quicksand"/>
                <a:ea typeface="Quicksand"/>
                <a:cs typeface="Quicksand"/>
                <a:sym typeface="Quicksand"/>
              </a:rPr>
              <a:t>Bedrijven, organisaties en overheidsdiensten bieden tolkondersteuning</a:t>
            </a:r>
            <a:endParaRPr b="0" i="0" sz="2799" u="none" cap="none" strike="noStrike">
              <a:solidFill>
                <a:srgbClr val="161140"/>
              </a:solidFill>
              <a:latin typeface="Quicksand"/>
              <a:ea typeface="Quicksand"/>
              <a:cs typeface="Quicksand"/>
              <a:sym typeface="Quicksand"/>
            </a:endParaRPr>
          </a:p>
          <a:p>
            <a:pPr indent="0" lvl="0" marL="0" marR="0" rtl="0" algn="l">
              <a:lnSpc>
                <a:spcPct val="140014"/>
              </a:lnSpc>
              <a:spcBef>
                <a:spcPts val="0"/>
              </a:spcBef>
              <a:spcAft>
                <a:spcPts val="0"/>
              </a:spcAft>
              <a:buClr>
                <a:schemeClr val="dk1"/>
              </a:buClr>
              <a:buSzPts val="1100"/>
              <a:buFont typeface="Arial"/>
              <a:buNone/>
            </a:pPr>
            <a:r>
              <a:t/>
            </a:r>
            <a:endParaRPr b="0" i="0" sz="2799" u="none" cap="none" strike="noStrike">
              <a:solidFill>
                <a:srgbClr val="161140"/>
              </a:solidFill>
              <a:latin typeface="Quicksand"/>
              <a:ea typeface="Quicksand"/>
              <a:cs typeface="Quicksand"/>
              <a:sym typeface="Quicksand"/>
            </a:endParaRPr>
          </a:p>
          <a:p>
            <a:pPr indent="0" lvl="0" marL="0" marR="0" rtl="0" algn="l">
              <a:lnSpc>
                <a:spcPct val="140014"/>
              </a:lnSpc>
              <a:spcBef>
                <a:spcPts val="0"/>
              </a:spcBef>
              <a:spcAft>
                <a:spcPts val="0"/>
              </a:spcAft>
              <a:buClr>
                <a:schemeClr val="dk1"/>
              </a:buClr>
              <a:buSzPts val="1100"/>
              <a:buFont typeface="Arial"/>
              <a:buNone/>
            </a:pPr>
            <a:r>
              <a:rPr b="0" i="0" lang="en-US" sz="3499" u="none" cap="none" strike="noStrike">
                <a:solidFill>
                  <a:srgbClr val="161140"/>
                </a:solidFill>
                <a:latin typeface="Anton"/>
                <a:ea typeface="Anton"/>
                <a:cs typeface="Anton"/>
                <a:sym typeface="Anton"/>
              </a:rPr>
              <a:t>Technologische oplossingen</a:t>
            </a:r>
            <a:endParaRPr b="0" i="0" sz="3499" u="none" cap="none" strike="noStrike">
              <a:solidFill>
                <a:srgbClr val="161140"/>
              </a:solidFill>
              <a:latin typeface="Anton"/>
              <a:ea typeface="Anton"/>
              <a:cs typeface="Anton"/>
              <a:sym typeface="Anton"/>
            </a:endParaRPr>
          </a:p>
          <a:p>
            <a:pPr indent="457200" lvl="0" marL="0" marR="0" rtl="0" algn="l">
              <a:lnSpc>
                <a:spcPct val="140014"/>
              </a:lnSpc>
              <a:spcBef>
                <a:spcPts val="0"/>
              </a:spcBef>
              <a:spcAft>
                <a:spcPts val="0"/>
              </a:spcAft>
              <a:buClr>
                <a:schemeClr val="dk1"/>
              </a:buClr>
              <a:buSzPts val="1100"/>
              <a:buFont typeface="Arial"/>
              <a:buNone/>
            </a:pPr>
            <a:r>
              <a:rPr b="0" i="0" lang="en-US" sz="2799" u="none" cap="none" strike="noStrike">
                <a:solidFill>
                  <a:srgbClr val="161140"/>
                </a:solidFill>
                <a:latin typeface="Quicksand"/>
                <a:ea typeface="Quicksand"/>
                <a:cs typeface="Quicksand"/>
                <a:sym typeface="Quicksand"/>
              </a:rPr>
              <a:t>Apps, videoplatforms en digitale hulpmiddelen ondersteunen de communicatie</a:t>
            </a:r>
            <a:endParaRPr b="0" i="0" sz="2799" u="none" cap="none" strike="noStrike">
              <a:solidFill>
                <a:srgbClr val="161140"/>
              </a:solidFill>
              <a:latin typeface="Quicksand"/>
              <a:ea typeface="Quicksand"/>
              <a:cs typeface="Quicksand"/>
              <a:sym typeface="Quicksand"/>
            </a:endParaRPr>
          </a:p>
          <a:p>
            <a:pPr indent="0" lvl="0" marL="0" marR="0" rtl="0" algn="l">
              <a:lnSpc>
                <a:spcPct val="140014"/>
              </a:lnSpc>
              <a:spcBef>
                <a:spcPts val="0"/>
              </a:spcBef>
              <a:spcAft>
                <a:spcPts val="0"/>
              </a:spcAft>
              <a:buClr>
                <a:srgbClr val="000000"/>
              </a:buClr>
              <a:buSzPts val="2799"/>
              <a:buFont typeface="Arial"/>
              <a:buNone/>
            </a:pPr>
            <a:r>
              <a:t/>
            </a:r>
            <a:endParaRPr b="0" i="0" sz="2799" u="none" cap="none" strike="noStrike">
              <a:solidFill>
                <a:srgbClr val="161140"/>
              </a:solidFill>
              <a:latin typeface="Quicksand"/>
              <a:ea typeface="Quicksand"/>
              <a:cs typeface="Quicksand"/>
              <a:sym typeface="Quicksand"/>
            </a:endParaRPr>
          </a:p>
        </p:txBody>
      </p:sp>
      <p:sp>
        <p:nvSpPr>
          <p:cNvPr id="113" name="Google Shape;113;p16"/>
          <p:cNvSpPr txBox="1"/>
          <p:nvPr/>
        </p:nvSpPr>
        <p:spPr>
          <a:xfrm>
            <a:off x="4064252" y="1534525"/>
            <a:ext cx="13103100" cy="8313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5400"/>
              <a:buFont typeface="Arial"/>
              <a:buNone/>
            </a:pPr>
            <a:r>
              <a:rPr b="0" i="0" lang="en-US" sz="5400" u="none" cap="none" strike="noStrike">
                <a:solidFill>
                  <a:srgbClr val="161140"/>
                </a:solidFill>
                <a:latin typeface="Anton"/>
                <a:ea typeface="Anton"/>
                <a:cs typeface="Anton"/>
                <a:sym typeface="Anton"/>
              </a:rPr>
              <a:t>Wat zijn tolkdiensten?</a:t>
            </a:r>
            <a:endParaRPr b="0" i="0" sz="5100" u="none" cap="none" strike="noStrike">
              <a:solidFill>
                <a:srgbClr val="161140"/>
              </a:solidFill>
              <a:latin typeface="Arial"/>
              <a:ea typeface="Arial"/>
              <a:cs typeface="Arial"/>
              <a:sym typeface="Arial"/>
            </a:endParaRPr>
          </a:p>
        </p:txBody>
      </p:sp>
      <p:pic>
        <p:nvPicPr>
          <p:cNvPr id="114" name="Google Shape;114;p16"/>
          <p:cNvPicPr preferRelativeResize="0"/>
          <p:nvPr/>
        </p:nvPicPr>
        <p:blipFill>
          <a:blip r:embed="rId4">
            <a:alphaModFix/>
          </a:blip>
          <a:stretch>
            <a:fillRect/>
          </a:stretch>
        </p:blipFill>
        <p:spPr>
          <a:xfrm>
            <a:off x="14196250" y="9364425"/>
            <a:ext cx="3707725" cy="7477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39796"/>
        </a:solidFill>
      </p:bgPr>
    </p:bg>
    <p:spTree>
      <p:nvGrpSpPr>
        <p:cNvPr id="118" name="Shape 118"/>
        <p:cNvGrpSpPr/>
        <p:nvPr/>
      </p:nvGrpSpPr>
      <p:grpSpPr>
        <a:xfrm>
          <a:off x="0" y="0"/>
          <a:ext cx="0" cy="0"/>
          <a:chOff x="0" y="0"/>
          <a:chExt cx="0" cy="0"/>
        </a:xfrm>
      </p:grpSpPr>
      <p:grpSp>
        <p:nvGrpSpPr>
          <p:cNvPr id="119" name="Google Shape;119;p12"/>
          <p:cNvGrpSpPr/>
          <p:nvPr/>
        </p:nvGrpSpPr>
        <p:grpSpPr>
          <a:xfrm>
            <a:off x="0" y="-216991"/>
            <a:ext cx="2922084" cy="10503991"/>
            <a:chOff x="0" y="-57150"/>
            <a:chExt cx="769602" cy="2766483"/>
          </a:xfrm>
        </p:grpSpPr>
        <p:sp>
          <p:nvSpPr>
            <p:cNvPr id="120" name="Google Shape;120;p12"/>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16114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21" name="Google Shape;121;p12"/>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22" name="Google Shape;122;p12"/>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23" name="Google Shape;123;p12"/>
          <p:cNvSpPr txBox="1"/>
          <p:nvPr/>
        </p:nvSpPr>
        <p:spPr>
          <a:xfrm>
            <a:off x="3545938" y="2155325"/>
            <a:ext cx="12632100" cy="7669800"/>
          </a:xfrm>
          <a:prstGeom prst="rect">
            <a:avLst/>
          </a:prstGeom>
          <a:noFill/>
          <a:ln>
            <a:noFill/>
          </a:ln>
        </p:spPr>
        <p:txBody>
          <a:bodyPr anchorCtr="0" anchor="t" bIns="0" lIns="0" spcFirstLastPara="1" rIns="0" wrap="square" tIns="0">
            <a:spAutoFit/>
          </a:bodyPr>
          <a:lstStyle/>
          <a:p>
            <a:pPr indent="0" lvl="0" marL="0" marR="0" rtl="0" algn="l">
              <a:lnSpc>
                <a:spcPct val="140014"/>
              </a:lnSpc>
              <a:spcBef>
                <a:spcPts val="0"/>
              </a:spcBef>
              <a:spcAft>
                <a:spcPts val="0"/>
              </a:spcAft>
              <a:buClr>
                <a:schemeClr val="dk1"/>
              </a:buClr>
              <a:buSzPts val="1100"/>
              <a:buFont typeface="Arial"/>
              <a:buNone/>
            </a:pPr>
            <a:r>
              <a:rPr b="0" i="0" lang="en-US" sz="3499" u="none" cap="none" strike="noStrike">
                <a:solidFill>
                  <a:srgbClr val="FFFFFF"/>
                </a:solidFill>
                <a:latin typeface="Anton"/>
                <a:ea typeface="Anton"/>
                <a:cs typeface="Anton"/>
                <a:sym typeface="Anton"/>
              </a:rPr>
              <a:t>Particuliere bedrijven</a:t>
            </a:r>
            <a:endParaRPr b="0" i="0" sz="3499" u="none" cap="none" strike="noStrike">
              <a:solidFill>
                <a:srgbClr val="FFFFFF"/>
              </a:solidFill>
              <a:latin typeface="Anton"/>
              <a:ea typeface="Anton"/>
              <a:cs typeface="Anton"/>
              <a:sym typeface="Anton"/>
            </a:endParaRPr>
          </a:p>
          <a:p>
            <a:pPr indent="457200" lvl="0" marL="0" marR="0" rtl="0" algn="l">
              <a:lnSpc>
                <a:spcPct val="140014"/>
              </a:lnSpc>
              <a:spcBef>
                <a:spcPts val="0"/>
              </a:spcBef>
              <a:spcAft>
                <a:spcPts val="0"/>
              </a:spcAft>
              <a:buClr>
                <a:schemeClr val="dk1"/>
              </a:buClr>
              <a:buSzPts val="1100"/>
              <a:buFont typeface="Arial"/>
              <a:buNone/>
            </a:pPr>
            <a:r>
              <a:rPr b="0" i="0" lang="en-US" sz="2799" u="none" cap="none" strike="noStrike">
                <a:solidFill>
                  <a:srgbClr val="FFFFFF"/>
                </a:solidFill>
                <a:latin typeface="Quicksand"/>
                <a:ea typeface="Quicksand"/>
                <a:cs typeface="Quicksand"/>
                <a:sym typeface="Quicksand"/>
              </a:rPr>
              <a:t>Onafhankelijke bedrijven met een bestand van tolken</a:t>
            </a:r>
            <a:endParaRPr b="0" i="0" sz="2799" u="none" cap="none" strike="noStrike">
              <a:solidFill>
                <a:srgbClr val="FFFFFF"/>
              </a:solidFill>
              <a:latin typeface="Quicksand"/>
              <a:ea typeface="Quicksand"/>
              <a:cs typeface="Quicksand"/>
              <a:sym typeface="Quicksand"/>
            </a:endParaRPr>
          </a:p>
          <a:p>
            <a:pPr indent="0" lvl="0" marL="0" marR="0" rtl="0" algn="l">
              <a:lnSpc>
                <a:spcPct val="140014"/>
              </a:lnSpc>
              <a:spcBef>
                <a:spcPts val="0"/>
              </a:spcBef>
              <a:spcAft>
                <a:spcPts val="0"/>
              </a:spcAft>
              <a:buClr>
                <a:schemeClr val="dk1"/>
              </a:buClr>
              <a:buSzPts val="1100"/>
              <a:buFont typeface="Arial"/>
              <a:buNone/>
            </a:pPr>
            <a:r>
              <a:t/>
            </a:r>
            <a:endParaRPr b="0" i="0" sz="2799" u="none" cap="none" strike="noStrike">
              <a:solidFill>
                <a:srgbClr val="FFFFFF"/>
              </a:solidFill>
              <a:latin typeface="Quicksand"/>
              <a:ea typeface="Quicksand"/>
              <a:cs typeface="Quicksand"/>
              <a:sym typeface="Quicksand"/>
            </a:endParaRPr>
          </a:p>
          <a:p>
            <a:pPr indent="0" lvl="0" marL="0" marR="0" rtl="0" algn="l">
              <a:lnSpc>
                <a:spcPct val="140014"/>
              </a:lnSpc>
              <a:spcBef>
                <a:spcPts val="0"/>
              </a:spcBef>
              <a:spcAft>
                <a:spcPts val="0"/>
              </a:spcAft>
              <a:buClr>
                <a:schemeClr val="dk1"/>
              </a:buClr>
              <a:buSzPts val="1100"/>
              <a:buFont typeface="Arial"/>
              <a:buNone/>
            </a:pPr>
            <a:r>
              <a:rPr b="0" i="0" lang="en-US" sz="3499" u="none" cap="none" strike="noStrike">
                <a:solidFill>
                  <a:srgbClr val="FFFFFF"/>
                </a:solidFill>
                <a:latin typeface="Anton"/>
                <a:ea typeface="Anton"/>
                <a:cs typeface="Anton"/>
                <a:sym typeface="Anton"/>
              </a:rPr>
              <a:t>Zorgorganisaties</a:t>
            </a:r>
            <a:endParaRPr b="0" i="0" sz="3499" u="none" cap="none" strike="noStrike">
              <a:solidFill>
                <a:srgbClr val="FFFFFF"/>
              </a:solidFill>
              <a:latin typeface="Anton"/>
              <a:ea typeface="Anton"/>
              <a:cs typeface="Anton"/>
              <a:sym typeface="Anton"/>
            </a:endParaRPr>
          </a:p>
          <a:p>
            <a:pPr indent="457200" lvl="0" marL="0" marR="0" rtl="0" algn="l">
              <a:lnSpc>
                <a:spcPct val="140014"/>
              </a:lnSpc>
              <a:spcBef>
                <a:spcPts val="0"/>
              </a:spcBef>
              <a:spcAft>
                <a:spcPts val="0"/>
              </a:spcAft>
              <a:buClr>
                <a:schemeClr val="dk1"/>
              </a:buClr>
              <a:buSzPts val="1100"/>
              <a:buFont typeface="Arial"/>
              <a:buNone/>
            </a:pPr>
            <a:r>
              <a:rPr b="0" i="0" lang="en-US" sz="2799" u="none" cap="none" strike="noStrike">
                <a:solidFill>
                  <a:srgbClr val="FFFFFF"/>
                </a:solidFill>
                <a:latin typeface="Quicksand"/>
                <a:ea typeface="Quicksand"/>
                <a:cs typeface="Quicksand"/>
                <a:sym typeface="Quicksand"/>
              </a:rPr>
              <a:t>Sociale diensten die communicatieondersteuning bieden</a:t>
            </a:r>
            <a:endParaRPr b="0" i="0" sz="2799" u="none" cap="none" strike="noStrike">
              <a:solidFill>
                <a:srgbClr val="FFFFFF"/>
              </a:solidFill>
              <a:latin typeface="Quicksand"/>
              <a:ea typeface="Quicksand"/>
              <a:cs typeface="Quicksand"/>
              <a:sym typeface="Quicksand"/>
            </a:endParaRPr>
          </a:p>
          <a:p>
            <a:pPr indent="0" lvl="0" marL="0" marR="0" rtl="0" algn="l">
              <a:lnSpc>
                <a:spcPct val="140014"/>
              </a:lnSpc>
              <a:spcBef>
                <a:spcPts val="0"/>
              </a:spcBef>
              <a:spcAft>
                <a:spcPts val="0"/>
              </a:spcAft>
              <a:buClr>
                <a:schemeClr val="dk1"/>
              </a:buClr>
              <a:buSzPts val="1100"/>
              <a:buFont typeface="Arial"/>
              <a:buNone/>
            </a:pPr>
            <a:r>
              <a:t/>
            </a:r>
            <a:endParaRPr b="0" i="0" sz="2799" u="none" cap="none" strike="noStrike">
              <a:solidFill>
                <a:srgbClr val="FFFFFF"/>
              </a:solidFill>
              <a:latin typeface="Quicksand"/>
              <a:ea typeface="Quicksand"/>
              <a:cs typeface="Quicksand"/>
              <a:sym typeface="Quicksand"/>
            </a:endParaRPr>
          </a:p>
          <a:p>
            <a:pPr indent="0" lvl="0" marL="0" marR="0" rtl="0" algn="l">
              <a:lnSpc>
                <a:spcPct val="140014"/>
              </a:lnSpc>
              <a:spcBef>
                <a:spcPts val="0"/>
              </a:spcBef>
              <a:spcAft>
                <a:spcPts val="0"/>
              </a:spcAft>
              <a:buClr>
                <a:schemeClr val="dk1"/>
              </a:buClr>
              <a:buSzPts val="1100"/>
              <a:buFont typeface="Arial"/>
              <a:buNone/>
            </a:pPr>
            <a:r>
              <a:rPr b="0" i="0" lang="en-US" sz="3499" u="none" cap="none" strike="noStrike">
                <a:solidFill>
                  <a:srgbClr val="FFFFFF"/>
                </a:solidFill>
                <a:latin typeface="Anton"/>
                <a:ea typeface="Anton"/>
                <a:cs typeface="Anton"/>
                <a:sym typeface="Anton"/>
              </a:rPr>
              <a:t>Overheidsdiensten</a:t>
            </a:r>
            <a:endParaRPr b="0" i="0" sz="3499" u="none" cap="none" strike="noStrike">
              <a:solidFill>
                <a:srgbClr val="FFFFFF"/>
              </a:solidFill>
              <a:latin typeface="Anton"/>
              <a:ea typeface="Anton"/>
              <a:cs typeface="Anton"/>
              <a:sym typeface="Anton"/>
            </a:endParaRPr>
          </a:p>
          <a:p>
            <a:pPr indent="457200" lvl="0" marL="0" marR="0" rtl="0" algn="l">
              <a:lnSpc>
                <a:spcPct val="140014"/>
              </a:lnSpc>
              <a:spcBef>
                <a:spcPts val="0"/>
              </a:spcBef>
              <a:spcAft>
                <a:spcPts val="0"/>
              </a:spcAft>
              <a:buClr>
                <a:schemeClr val="dk1"/>
              </a:buClr>
              <a:buSzPts val="1100"/>
              <a:buFont typeface="Arial"/>
              <a:buNone/>
            </a:pPr>
            <a:r>
              <a:rPr b="0" i="0" lang="en-US" sz="2799" u="none" cap="none" strike="noStrike">
                <a:solidFill>
                  <a:srgbClr val="FFFFFF"/>
                </a:solidFill>
                <a:latin typeface="Quicksand"/>
                <a:ea typeface="Quicksand"/>
                <a:cs typeface="Quicksand"/>
                <a:sym typeface="Quicksand"/>
              </a:rPr>
              <a:t>Door de staat gefinancierde tolkprogramma's</a:t>
            </a:r>
            <a:endParaRPr b="0" i="0" sz="2799" u="none" cap="none" strike="noStrike">
              <a:solidFill>
                <a:srgbClr val="FFFFFF"/>
              </a:solidFill>
              <a:latin typeface="Quicksand"/>
              <a:ea typeface="Quicksand"/>
              <a:cs typeface="Quicksand"/>
              <a:sym typeface="Quicksand"/>
            </a:endParaRPr>
          </a:p>
          <a:p>
            <a:pPr indent="0" lvl="0" marL="0" marR="0" rtl="0" algn="l">
              <a:lnSpc>
                <a:spcPct val="140014"/>
              </a:lnSpc>
              <a:spcBef>
                <a:spcPts val="0"/>
              </a:spcBef>
              <a:spcAft>
                <a:spcPts val="0"/>
              </a:spcAft>
              <a:buClr>
                <a:schemeClr val="dk1"/>
              </a:buClr>
              <a:buSzPts val="1100"/>
              <a:buFont typeface="Arial"/>
              <a:buNone/>
            </a:pPr>
            <a:r>
              <a:t/>
            </a:r>
            <a:endParaRPr b="0" i="0" sz="2799" u="none" cap="none" strike="noStrike">
              <a:solidFill>
                <a:srgbClr val="FFFFFF"/>
              </a:solidFill>
              <a:latin typeface="Quicksand"/>
              <a:ea typeface="Quicksand"/>
              <a:cs typeface="Quicksand"/>
              <a:sym typeface="Quicksand"/>
            </a:endParaRPr>
          </a:p>
          <a:p>
            <a:pPr indent="0" lvl="0" marL="0" marR="0" rtl="0" algn="l">
              <a:lnSpc>
                <a:spcPct val="140014"/>
              </a:lnSpc>
              <a:spcBef>
                <a:spcPts val="0"/>
              </a:spcBef>
              <a:spcAft>
                <a:spcPts val="0"/>
              </a:spcAft>
              <a:buClr>
                <a:schemeClr val="dk1"/>
              </a:buClr>
              <a:buSzPts val="1100"/>
              <a:buFont typeface="Arial"/>
              <a:buNone/>
            </a:pPr>
            <a:r>
              <a:rPr b="0" i="0" lang="en-US" sz="3499" u="none" cap="none" strike="noStrike">
                <a:solidFill>
                  <a:srgbClr val="FFFFFF"/>
                </a:solidFill>
                <a:latin typeface="Anton"/>
                <a:ea typeface="Anton"/>
                <a:cs typeface="Anton"/>
                <a:sym typeface="Anton"/>
              </a:rPr>
              <a:t>Communicatieondersteuning</a:t>
            </a:r>
            <a:endParaRPr b="0" i="0" sz="3499" u="none" cap="none" strike="noStrike">
              <a:solidFill>
                <a:srgbClr val="FFFFFF"/>
              </a:solidFill>
              <a:latin typeface="Anton"/>
              <a:ea typeface="Anton"/>
              <a:cs typeface="Anton"/>
              <a:sym typeface="Anton"/>
            </a:endParaRPr>
          </a:p>
          <a:p>
            <a:pPr indent="457200" lvl="0" marL="0" marR="0" rtl="0" algn="l">
              <a:lnSpc>
                <a:spcPct val="140014"/>
              </a:lnSpc>
              <a:spcBef>
                <a:spcPts val="0"/>
              </a:spcBef>
              <a:spcAft>
                <a:spcPts val="0"/>
              </a:spcAft>
              <a:buClr>
                <a:schemeClr val="dk1"/>
              </a:buClr>
              <a:buSzPts val="1100"/>
              <a:buFont typeface="Arial"/>
              <a:buNone/>
            </a:pPr>
            <a:r>
              <a:rPr b="0" i="0" lang="en-US" sz="2799" u="none" cap="none" strike="noStrike">
                <a:solidFill>
                  <a:srgbClr val="FFFFFF"/>
                </a:solidFill>
                <a:latin typeface="Quicksand"/>
                <a:ea typeface="Quicksand"/>
                <a:cs typeface="Quicksand"/>
                <a:sym typeface="Quicksand"/>
              </a:rPr>
              <a:t>Gespecialiseerde hulp die verder gaat dan traditionele tolkdiensten</a:t>
            </a:r>
            <a:endParaRPr b="0" i="0" sz="2799" u="none" cap="none" strike="noStrike">
              <a:solidFill>
                <a:srgbClr val="FFFFFF"/>
              </a:solidFill>
              <a:latin typeface="Quicksand"/>
              <a:ea typeface="Quicksand"/>
              <a:cs typeface="Quicksand"/>
              <a:sym typeface="Quicksand"/>
            </a:endParaRPr>
          </a:p>
          <a:p>
            <a:pPr indent="0" lvl="0" marL="0" marR="0" rtl="0" algn="l">
              <a:lnSpc>
                <a:spcPct val="140014"/>
              </a:lnSpc>
              <a:spcBef>
                <a:spcPts val="0"/>
              </a:spcBef>
              <a:spcAft>
                <a:spcPts val="0"/>
              </a:spcAft>
              <a:buClr>
                <a:srgbClr val="000000"/>
              </a:buClr>
              <a:buSzPts val="2799"/>
              <a:buFont typeface="Arial"/>
              <a:buNone/>
            </a:pPr>
            <a:r>
              <a:t/>
            </a:r>
            <a:endParaRPr b="0" i="0" sz="2799" u="none" cap="none" strike="noStrike">
              <a:solidFill>
                <a:srgbClr val="FFFFFF"/>
              </a:solidFill>
              <a:latin typeface="Quicksand"/>
              <a:ea typeface="Quicksand"/>
              <a:cs typeface="Quicksand"/>
              <a:sym typeface="Quicksand"/>
            </a:endParaRPr>
          </a:p>
        </p:txBody>
      </p:sp>
      <p:sp>
        <p:nvSpPr>
          <p:cNvPr id="124" name="Google Shape;124;p12"/>
          <p:cNvSpPr txBox="1"/>
          <p:nvPr/>
        </p:nvSpPr>
        <p:spPr>
          <a:xfrm>
            <a:off x="4056052" y="1124100"/>
            <a:ext cx="13103100" cy="8313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5400"/>
              <a:buFont typeface="Arial"/>
              <a:buNone/>
            </a:pPr>
            <a:r>
              <a:rPr b="0" i="0" lang="en-US" sz="5400" u="none" cap="none" strike="noStrike">
                <a:solidFill>
                  <a:srgbClr val="FFFFFF"/>
                </a:solidFill>
                <a:latin typeface="Anton"/>
                <a:ea typeface="Anton"/>
                <a:cs typeface="Anton"/>
                <a:sym typeface="Anton"/>
              </a:rPr>
              <a:t>Soorten dienstverleners</a:t>
            </a:r>
            <a:endParaRPr b="0" i="0" sz="5100" u="none" cap="none" strike="noStrike">
              <a:solidFill>
                <a:srgbClr val="000000"/>
              </a:solidFill>
              <a:latin typeface="Arial"/>
              <a:ea typeface="Arial"/>
              <a:cs typeface="Arial"/>
              <a:sym typeface="Arial"/>
            </a:endParaRPr>
          </a:p>
        </p:txBody>
      </p:sp>
      <p:pic>
        <p:nvPicPr>
          <p:cNvPr id="125" name="Google Shape;125;p12"/>
          <p:cNvPicPr preferRelativeResize="0"/>
          <p:nvPr/>
        </p:nvPicPr>
        <p:blipFill>
          <a:blip r:embed="rId4">
            <a:alphaModFix/>
          </a:blip>
          <a:stretch>
            <a:fillRect/>
          </a:stretch>
        </p:blipFill>
        <p:spPr>
          <a:xfrm>
            <a:off x="14196250" y="9364425"/>
            <a:ext cx="3707725" cy="7477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43F98"/>
        </a:solidFill>
      </p:bgPr>
    </p:bg>
    <p:spTree>
      <p:nvGrpSpPr>
        <p:cNvPr id="129" name="Shape 129"/>
        <p:cNvGrpSpPr/>
        <p:nvPr/>
      </p:nvGrpSpPr>
      <p:grpSpPr>
        <a:xfrm>
          <a:off x="0" y="0"/>
          <a:ext cx="0" cy="0"/>
          <a:chOff x="0" y="0"/>
          <a:chExt cx="0" cy="0"/>
        </a:xfrm>
      </p:grpSpPr>
      <p:grpSp>
        <p:nvGrpSpPr>
          <p:cNvPr id="130" name="Google Shape;130;p19"/>
          <p:cNvGrpSpPr/>
          <p:nvPr/>
        </p:nvGrpSpPr>
        <p:grpSpPr>
          <a:xfrm>
            <a:off x="0" y="-216991"/>
            <a:ext cx="2922084" cy="10503991"/>
            <a:chOff x="0" y="-57150"/>
            <a:chExt cx="769602" cy="2766483"/>
          </a:xfrm>
        </p:grpSpPr>
        <p:sp>
          <p:nvSpPr>
            <p:cNvPr id="131" name="Google Shape;131;p19"/>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F7F1D5"/>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32" name="Google Shape;132;p19"/>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33" name="Google Shape;133;p19"/>
          <p:cNvSpPr/>
          <p:nvPr/>
        </p:nvSpPr>
        <p:spPr>
          <a:xfrm>
            <a:off x="-344113" y="13301"/>
            <a:ext cx="3610309" cy="2030799"/>
          </a:xfrm>
          <a:custGeom>
            <a:rect b="b" l="l" r="r" t="t"/>
            <a:pathLst>
              <a:path extrusionOk="0" h="2030799" w="3610309">
                <a:moveTo>
                  <a:pt x="0" y="0"/>
                </a:moveTo>
                <a:lnTo>
                  <a:pt x="3610309" y="0"/>
                </a:lnTo>
                <a:lnTo>
                  <a:pt x="3610309" y="2030798"/>
                </a:lnTo>
                <a:lnTo>
                  <a:pt x="0" y="2030798"/>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34" name="Google Shape;134;p19"/>
          <p:cNvSpPr txBox="1"/>
          <p:nvPr/>
        </p:nvSpPr>
        <p:spPr>
          <a:xfrm>
            <a:off x="4571988" y="3137625"/>
            <a:ext cx="12632100" cy="5106000"/>
          </a:xfrm>
          <a:prstGeom prst="rect">
            <a:avLst/>
          </a:prstGeom>
          <a:noFill/>
          <a:ln>
            <a:noFill/>
          </a:ln>
        </p:spPr>
        <p:txBody>
          <a:bodyPr anchorCtr="0" anchor="t" bIns="0" lIns="0" spcFirstLastPara="1" rIns="0" wrap="square" tIns="0">
            <a:spAutoFit/>
          </a:bodyPr>
          <a:lstStyle/>
          <a:p>
            <a:pPr indent="0" lvl="0" marL="0" marR="0" rtl="0" algn="l">
              <a:lnSpc>
                <a:spcPct val="140014"/>
              </a:lnSpc>
              <a:spcBef>
                <a:spcPts val="0"/>
              </a:spcBef>
              <a:spcAft>
                <a:spcPts val="0"/>
              </a:spcAft>
              <a:buClr>
                <a:schemeClr val="dk1"/>
              </a:buClr>
              <a:buSzPts val="1100"/>
              <a:buFont typeface="Arial"/>
              <a:buNone/>
            </a:pPr>
            <a:r>
              <a:rPr b="0" i="0" lang="en-US" sz="3499" u="none" cap="none" strike="noStrike">
                <a:solidFill>
                  <a:srgbClr val="FFFFFF"/>
                </a:solidFill>
                <a:latin typeface="Anton"/>
                <a:ea typeface="Anton"/>
                <a:cs typeface="Anton"/>
                <a:sym typeface="Anton"/>
              </a:rPr>
              <a:t>Persoonlijke verhalen</a:t>
            </a:r>
            <a:endParaRPr b="0" i="0" sz="3499" u="none" cap="none" strike="noStrike">
              <a:solidFill>
                <a:srgbClr val="FFFFFF"/>
              </a:solidFill>
              <a:latin typeface="Anton"/>
              <a:ea typeface="Anton"/>
              <a:cs typeface="Anton"/>
              <a:sym typeface="Anton"/>
            </a:endParaRPr>
          </a:p>
          <a:p>
            <a:pPr indent="457200" lvl="0" marL="0" marR="0" rtl="0" algn="l">
              <a:lnSpc>
                <a:spcPct val="140014"/>
              </a:lnSpc>
              <a:spcBef>
                <a:spcPts val="0"/>
              </a:spcBef>
              <a:spcAft>
                <a:spcPts val="0"/>
              </a:spcAft>
              <a:buClr>
                <a:schemeClr val="dk1"/>
              </a:buClr>
              <a:buSzPts val="1100"/>
              <a:buFont typeface="Arial"/>
              <a:buNone/>
            </a:pPr>
            <a:r>
              <a:rPr b="0" i="0" lang="en-US" sz="2799" u="none" cap="none" strike="noStrike">
                <a:solidFill>
                  <a:srgbClr val="FFFFFF"/>
                </a:solidFill>
                <a:latin typeface="Quicksand"/>
                <a:ea typeface="Quicksand"/>
                <a:cs typeface="Quicksand"/>
                <a:sym typeface="Quicksand"/>
              </a:rPr>
              <a:t>1. Van welke tolkdiensten hebt </a:t>
            </a:r>
            <a:r>
              <a:rPr lang="en-US" sz="2799">
                <a:solidFill>
                  <a:srgbClr val="FFFFFF"/>
                </a:solidFill>
                <a:latin typeface="Quicksand"/>
                <a:ea typeface="Quicksand"/>
                <a:cs typeface="Quicksand"/>
                <a:sym typeface="Quicksand"/>
              </a:rPr>
              <a:t>je</a:t>
            </a:r>
            <a:r>
              <a:rPr b="0" i="0" lang="en-US" sz="2799" u="none" cap="none" strike="noStrike">
                <a:solidFill>
                  <a:srgbClr val="FFFFFF"/>
                </a:solidFill>
                <a:latin typeface="Quicksand"/>
                <a:ea typeface="Quicksand"/>
                <a:cs typeface="Quicksand"/>
                <a:sym typeface="Quicksand"/>
              </a:rPr>
              <a:t> gebruikgemaakt?</a:t>
            </a:r>
            <a:endParaRPr b="0" i="0" sz="2799" u="none" cap="none" strike="noStrike">
              <a:solidFill>
                <a:srgbClr val="FFFFFF"/>
              </a:solidFill>
              <a:latin typeface="Quicksand"/>
              <a:ea typeface="Quicksand"/>
              <a:cs typeface="Quicksand"/>
              <a:sym typeface="Quicksand"/>
            </a:endParaRPr>
          </a:p>
          <a:p>
            <a:pPr indent="457200" lvl="0" marL="0" marR="0" rtl="0" algn="l">
              <a:lnSpc>
                <a:spcPct val="140014"/>
              </a:lnSpc>
              <a:spcBef>
                <a:spcPts val="0"/>
              </a:spcBef>
              <a:spcAft>
                <a:spcPts val="0"/>
              </a:spcAft>
              <a:buClr>
                <a:schemeClr val="dk1"/>
              </a:buClr>
              <a:buSzPts val="1100"/>
              <a:buFont typeface="Arial"/>
              <a:buNone/>
            </a:pPr>
            <a:r>
              <a:t/>
            </a:r>
            <a:endParaRPr b="0" i="0" sz="2799" u="none" cap="none" strike="noStrike">
              <a:solidFill>
                <a:srgbClr val="FFFFFF"/>
              </a:solidFill>
              <a:latin typeface="Quicksand"/>
              <a:ea typeface="Quicksand"/>
              <a:cs typeface="Quicksand"/>
              <a:sym typeface="Quicksand"/>
            </a:endParaRPr>
          </a:p>
          <a:p>
            <a:pPr indent="0" lvl="0" marL="0" marR="0" rtl="0" algn="l">
              <a:lnSpc>
                <a:spcPct val="140014"/>
              </a:lnSpc>
              <a:spcBef>
                <a:spcPts val="0"/>
              </a:spcBef>
              <a:spcAft>
                <a:spcPts val="0"/>
              </a:spcAft>
              <a:buClr>
                <a:schemeClr val="dk1"/>
              </a:buClr>
              <a:buSzPts val="1100"/>
              <a:buFont typeface="Arial"/>
              <a:buNone/>
            </a:pPr>
            <a:r>
              <a:rPr b="0" i="0" lang="en-US" sz="3499" u="none" cap="none" strike="noStrike">
                <a:solidFill>
                  <a:srgbClr val="FFFFFF"/>
                </a:solidFill>
                <a:latin typeface="Anton"/>
                <a:ea typeface="Anton"/>
                <a:cs typeface="Anton"/>
                <a:sym typeface="Anton"/>
              </a:rPr>
              <a:t>Veelvoorkomende uitdagingen</a:t>
            </a:r>
            <a:endParaRPr b="0" i="0" sz="3499" u="none" cap="none" strike="noStrike">
              <a:solidFill>
                <a:srgbClr val="FFFFFF"/>
              </a:solidFill>
              <a:latin typeface="Anton"/>
              <a:ea typeface="Anton"/>
              <a:cs typeface="Anton"/>
              <a:sym typeface="Anton"/>
            </a:endParaRPr>
          </a:p>
          <a:p>
            <a:pPr indent="457200" lvl="0" marL="0" marR="0" rtl="0" algn="l">
              <a:lnSpc>
                <a:spcPct val="140014"/>
              </a:lnSpc>
              <a:spcBef>
                <a:spcPts val="0"/>
              </a:spcBef>
              <a:spcAft>
                <a:spcPts val="0"/>
              </a:spcAft>
              <a:buClr>
                <a:schemeClr val="dk1"/>
              </a:buClr>
              <a:buSzPts val="1100"/>
              <a:buFont typeface="Arial"/>
              <a:buNone/>
            </a:pPr>
            <a:r>
              <a:rPr b="0" i="0" lang="en-US" sz="2799" u="none" cap="none" strike="noStrike">
                <a:solidFill>
                  <a:srgbClr val="FFFFFF"/>
                </a:solidFill>
                <a:latin typeface="Quicksand"/>
                <a:ea typeface="Quicksand"/>
                <a:cs typeface="Quicksand"/>
                <a:sym typeface="Quicksand"/>
              </a:rPr>
              <a:t>2. Welke belemmeringen ben</a:t>
            </a:r>
            <a:r>
              <a:rPr lang="en-US" sz="2799">
                <a:solidFill>
                  <a:srgbClr val="FFFFFF"/>
                </a:solidFill>
                <a:latin typeface="Quicksand"/>
                <a:ea typeface="Quicksand"/>
                <a:cs typeface="Quicksand"/>
                <a:sym typeface="Quicksand"/>
              </a:rPr>
              <a:t> je</a:t>
            </a:r>
            <a:r>
              <a:rPr b="0" i="0" lang="en-US" sz="2799" u="none" cap="none" strike="noStrike">
                <a:solidFill>
                  <a:srgbClr val="FFFFFF"/>
                </a:solidFill>
                <a:latin typeface="Quicksand"/>
                <a:ea typeface="Quicksand"/>
                <a:cs typeface="Quicksand"/>
                <a:sym typeface="Quicksand"/>
              </a:rPr>
              <a:t> tegengekomen?</a:t>
            </a:r>
            <a:endParaRPr b="0" i="0" sz="2799" u="none" cap="none" strike="noStrike">
              <a:solidFill>
                <a:srgbClr val="FFFFFF"/>
              </a:solidFill>
              <a:latin typeface="Quicksand"/>
              <a:ea typeface="Quicksand"/>
              <a:cs typeface="Quicksand"/>
              <a:sym typeface="Quicksand"/>
            </a:endParaRPr>
          </a:p>
          <a:p>
            <a:pPr indent="457200" lvl="0" marL="0" marR="0" rtl="0" algn="l">
              <a:lnSpc>
                <a:spcPct val="140014"/>
              </a:lnSpc>
              <a:spcBef>
                <a:spcPts val="0"/>
              </a:spcBef>
              <a:spcAft>
                <a:spcPts val="0"/>
              </a:spcAft>
              <a:buClr>
                <a:schemeClr val="dk1"/>
              </a:buClr>
              <a:buSzPts val="1100"/>
              <a:buFont typeface="Arial"/>
              <a:buNone/>
            </a:pPr>
            <a:r>
              <a:t/>
            </a:r>
            <a:endParaRPr b="0" i="0" sz="2799" u="none" cap="none" strike="noStrike">
              <a:solidFill>
                <a:srgbClr val="FFFFFF"/>
              </a:solidFill>
              <a:latin typeface="Quicksand"/>
              <a:ea typeface="Quicksand"/>
              <a:cs typeface="Quicksand"/>
              <a:sym typeface="Quicksand"/>
            </a:endParaRPr>
          </a:p>
          <a:p>
            <a:pPr indent="0" lvl="0" marL="0" marR="0" rtl="0" algn="l">
              <a:lnSpc>
                <a:spcPct val="140014"/>
              </a:lnSpc>
              <a:spcBef>
                <a:spcPts val="0"/>
              </a:spcBef>
              <a:spcAft>
                <a:spcPts val="0"/>
              </a:spcAft>
              <a:buClr>
                <a:schemeClr val="dk1"/>
              </a:buClr>
              <a:buSzPts val="1100"/>
              <a:buFont typeface="Arial"/>
              <a:buNone/>
            </a:pPr>
            <a:r>
              <a:rPr b="0" i="0" lang="en-US" sz="3499" u="none" cap="none" strike="noStrike">
                <a:solidFill>
                  <a:srgbClr val="FFFFFF"/>
                </a:solidFill>
                <a:latin typeface="Anton"/>
                <a:ea typeface="Anton"/>
                <a:cs typeface="Anton"/>
                <a:sym typeface="Anton"/>
              </a:rPr>
              <a:t>Verschillen in kwaliteit</a:t>
            </a:r>
            <a:endParaRPr b="0" i="0" sz="3499" u="none" cap="none" strike="noStrike">
              <a:solidFill>
                <a:srgbClr val="FFFFFF"/>
              </a:solidFill>
              <a:latin typeface="Anton"/>
              <a:ea typeface="Anton"/>
              <a:cs typeface="Anton"/>
              <a:sym typeface="Anton"/>
            </a:endParaRPr>
          </a:p>
          <a:p>
            <a:pPr indent="457200" lvl="0" marL="0" marR="0" rtl="0" algn="l">
              <a:lnSpc>
                <a:spcPct val="140014"/>
              </a:lnSpc>
              <a:spcBef>
                <a:spcPts val="0"/>
              </a:spcBef>
              <a:spcAft>
                <a:spcPts val="0"/>
              </a:spcAft>
              <a:buClr>
                <a:schemeClr val="dk1"/>
              </a:buClr>
              <a:buSzPts val="1100"/>
              <a:buFont typeface="Arial"/>
              <a:buNone/>
            </a:pPr>
            <a:r>
              <a:rPr b="0" i="0" lang="en-US" sz="2799" u="none" cap="none" strike="noStrike">
                <a:solidFill>
                  <a:srgbClr val="FFFFFF"/>
                </a:solidFill>
                <a:latin typeface="Quicksand"/>
                <a:ea typeface="Quicksand"/>
                <a:cs typeface="Quicksand"/>
                <a:sym typeface="Quicksand"/>
              </a:rPr>
              <a:t>3. </a:t>
            </a:r>
            <a:r>
              <a:rPr lang="en-US" sz="2799">
                <a:solidFill>
                  <a:srgbClr val="FFFFFF"/>
                </a:solidFill>
                <a:latin typeface="Quicksand"/>
                <a:ea typeface="Quicksand"/>
                <a:cs typeface="Quicksand"/>
                <a:sym typeface="Quicksand"/>
              </a:rPr>
              <a:t>Wat zijn de verschillen tussen </a:t>
            </a:r>
            <a:r>
              <a:rPr b="0" i="0" lang="en-US" sz="2799" u="none" cap="none" strike="noStrike">
                <a:solidFill>
                  <a:srgbClr val="FFFFFF"/>
                </a:solidFill>
                <a:latin typeface="Quicksand"/>
                <a:ea typeface="Quicksand"/>
                <a:cs typeface="Quicksand"/>
                <a:sym typeface="Quicksand"/>
              </a:rPr>
              <a:t>de diensten volgens </a:t>
            </a:r>
            <a:r>
              <a:rPr lang="en-US" sz="2799">
                <a:solidFill>
                  <a:srgbClr val="FFFFFF"/>
                </a:solidFill>
                <a:latin typeface="Quicksand"/>
                <a:ea typeface="Quicksand"/>
                <a:cs typeface="Quicksand"/>
                <a:sym typeface="Quicksand"/>
              </a:rPr>
              <a:t>jou</a:t>
            </a:r>
            <a:r>
              <a:rPr b="0" i="0" lang="en-US" sz="2799" u="none" cap="none" strike="noStrike">
                <a:solidFill>
                  <a:srgbClr val="FFFFFF"/>
                </a:solidFill>
                <a:latin typeface="Quicksand"/>
                <a:ea typeface="Quicksand"/>
                <a:cs typeface="Quicksand"/>
                <a:sym typeface="Quicksand"/>
              </a:rPr>
              <a:t>w ervaring?</a:t>
            </a:r>
            <a:endParaRPr b="0" i="0" sz="2799" u="none" cap="none" strike="noStrike">
              <a:solidFill>
                <a:srgbClr val="FFFFFF"/>
              </a:solidFill>
              <a:latin typeface="Quicksand"/>
              <a:ea typeface="Quicksand"/>
              <a:cs typeface="Quicksand"/>
              <a:sym typeface="Quicksand"/>
            </a:endParaRPr>
          </a:p>
        </p:txBody>
      </p:sp>
      <p:sp>
        <p:nvSpPr>
          <p:cNvPr id="135" name="Google Shape;135;p19"/>
          <p:cNvSpPr txBox="1"/>
          <p:nvPr/>
        </p:nvSpPr>
        <p:spPr>
          <a:xfrm>
            <a:off x="4064252" y="1534525"/>
            <a:ext cx="13103100" cy="8313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5400"/>
              <a:buFont typeface="Arial"/>
              <a:buNone/>
            </a:pPr>
            <a:r>
              <a:rPr b="0" i="0" lang="en-US" sz="5400" u="none" cap="none" strike="noStrike">
                <a:solidFill>
                  <a:srgbClr val="FFFFFF"/>
                </a:solidFill>
                <a:latin typeface="Anton"/>
                <a:ea typeface="Anton"/>
                <a:cs typeface="Anton"/>
                <a:sym typeface="Anton"/>
              </a:rPr>
              <a:t>Deel </a:t>
            </a:r>
            <a:r>
              <a:rPr lang="en-US" sz="5400">
                <a:solidFill>
                  <a:srgbClr val="FFFFFF"/>
                </a:solidFill>
                <a:latin typeface="Anton"/>
                <a:ea typeface="Anton"/>
                <a:cs typeface="Anton"/>
                <a:sym typeface="Anton"/>
              </a:rPr>
              <a:t>je</a:t>
            </a:r>
            <a:r>
              <a:rPr b="0" i="0" lang="en-US" sz="5400" u="none" cap="none" strike="noStrike">
                <a:solidFill>
                  <a:srgbClr val="FFFFFF"/>
                </a:solidFill>
                <a:latin typeface="Anton"/>
                <a:ea typeface="Anton"/>
                <a:cs typeface="Anton"/>
                <a:sym typeface="Anton"/>
              </a:rPr>
              <a:t> ervaring</a:t>
            </a:r>
            <a:endParaRPr b="0" i="0" sz="5100" u="none" cap="none" strike="noStrike">
              <a:solidFill>
                <a:srgbClr val="000000"/>
              </a:solidFill>
              <a:latin typeface="Arial"/>
              <a:ea typeface="Arial"/>
              <a:cs typeface="Arial"/>
              <a:sym typeface="Arial"/>
            </a:endParaRPr>
          </a:p>
        </p:txBody>
      </p:sp>
      <p:pic>
        <p:nvPicPr>
          <p:cNvPr id="136" name="Google Shape;136;p19"/>
          <p:cNvPicPr preferRelativeResize="0"/>
          <p:nvPr/>
        </p:nvPicPr>
        <p:blipFill>
          <a:blip r:embed="rId4">
            <a:alphaModFix/>
          </a:blip>
          <a:stretch>
            <a:fillRect/>
          </a:stretch>
        </p:blipFill>
        <p:spPr>
          <a:xfrm>
            <a:off x="14196250" y="9364425"/>
            <a:ext cx="3707725" cy="7477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39796"/>
        </a:solidFill>
      </p:bgPr>
    </p:bg>
    <p:spTree>
      <p:nvGrpSpPr>
        <p:cNvPr id="140" name="Shape 140"/>
        <p:cNvGrpSpPr/>
        <p:nvPr/>
      </p:nvGrpSpPr>
      <p:grpSpPr>
        <a:xfrm>
          <a:off x="0" y="0"/>
          <a:ext cx="0" cy="0"/>
          <a:chOff x="0" y="0"/>
          <a:chExt cx="0" cy="0"/>
        </a:xfrm>
      </p:grpSpPr>
      <p:grpSp>
        <p:nvGrpSpPr>
          <p:cNvPr id="141" name="Google Shape;141;p17"/>
          <p:cNvGrpSpPr/>
          <p:nvPr/>
        </p:nvGrpSpPr>
        <p:grpSpPr>
          <a:xfrm>
            <a:off x="0" y="-216991"/>
            <a:ext cx="2922084" cy="10503991"/>
            <a:chOff x="0" y="-57150"/>
            <a:chExt cx="769602" cy="2766483"/>
          </a:xfrm>
        </p:grpSpPr>
        <p:sp>
          <p:nvSpPr>
            <p:cNvPr id="142" name="Google Shape;142;p17"/>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F7F1D5"/>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43" name="Google Shape;143;p17"/>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44" name="Google Shape;144;p17"/>
          <p:cNvSpPr/>
          <p:nvPr/>
        </p:nvSpPr>
        <p:spPr>
          <a:xfrm>
            <a:off x="-344113" y="0"/>
            <a:ext cx="3610309" cy="2030799"/>
          </a:xfrm>
          <a:custGeom>
            <a:rect b="b" l="l" r="r" t="t"/>
            <a:pathLst>
              <a:path extrusionOk="0" h="2030799" w="3610309">
                <a:moveTo>
                  <a:pt x="0" y="0"/>
                </a:moveTo>
                <a:lnTo>
                  <a:pt x="3610309" y="0"/>
                </a:lnTo>
                <a:lnTo>
                  <a:pt x="3610309" y="2030799"/>
                </a:lnTo>
                <a:lnTo>
                  <a:pt x="0" y="203079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45" name="Google Shape;145;p17"/>
          <p:cNvSpPr txBox="1"/>
          <p:nvPr/>
        </p:nvSpPr>
        <p:spPr>
          <a:xfrm>
            <a:off x="4571988" y="2816775"/>
            <a:ext cx="12632100" cy="7669800"/>
          </a:xfrm>
          <a:prstGeom prst="rect">
            <a:avLst/>
          </a:prstGeom>
          <a:noFill/>
          <a:ln>
            <a:noFill/>
          </a:ln>
        </p:spPr>
        <p:txBody>
          <a:bodyPr anchorCtr="0" anchor="t" bIns="0" lIns="0" spcFirstLastPara="1" rIns="0" wrap="square" tIns="0">
            <a:spAutoFit/>
          </a:bodyPr>
          <a:lstStyle/>
          <a:p>
            <a:pPr indent="0" lvl="0" marL="0" marR="0" rtl="0" algn="l">
              <a:lnSpc>
                <a:spcPct val="140014"/>
              </a:lnSpc>
              <a:spcBef>
                <a:spcPts val="0"/>
              </a:spcBef>
              <a:spcAft>
                <a:spcPts val="0"/>
              </a:spcAft>
              <a:buClr>
                <a:schemeClr val="dk1"/>
              </a:buClr>
              <a:buSzPts val="1100"/>
              <a:buFont typeface="Arial"/>
              <a:buNone/>
            </a:pPr>
            <a:r>
              <a:rPr b="0" i="0" lang="en-US" sz="3499" u="none" cap="none" strike="noStrike">
                <a:solidFill>
                  <a:srgbClr val="FFFFFF"/>
                </a:solidFill>
                <a:latin typeface="Anton"/>
                <a:ea typeface="Anton"/>
                <a:cs typeface="Anton"/>
                <a:sym typeface="Anton"/>
              </a:rPr>
              <a:t>Pleidooi voor kwaliteit</a:t>
            </a:r>
            <a:endParaRPr b="0" i="0" sz="3499" u="none" cap="none" strike="noStrike">
              <a:solidFill>
                <a:srgbClr val="FFFFFF"/>
              </a:solidFill>
              <a:latin typeface="Anton"/>
              <a:ea typeface="Anton"/>
              <a:cs typeface="Anton"/>
              <a:sym typeface="Anton"/>
            </a:endParaRPr>
          </a:p>
          <a:p>
            <a:pPr indent="457200" lvl="0" marL="0" marR="0" rtl="0" algn="l">
              <a:lnSpc>
                <a:spcPct val="140014"/>
              </a:lnSpc>
              <a:spcBef>
                <a:spcPts val="0"/>
              </a:spcBef>
              <a:spcAft>
                <a:spcPts val="0"/>
              </a:spcAft>
              <a:buClr>
                <a:schemeClr val="dk1"/>
              </a:buClr>
              <a:buSzPts val="1100"/>
              <a:buFont typeface="Arial"/>
              <a:buNone/>
            </a:pPr>
            <a:r>
              <a:rPr b="0" i="0" lang="en-US" sz="2799" u="none" cap="none" strike="noStrike">
                <a:solidFill>
                  <a:srgbClr val="FFFFFF"/>
                </a:solidFill>
                <a:latin typeface="Quicksand"/>
                <a:ea typeface="Quicksand"/>
                <a:cs typeface="Quicksand"/>
                <a:sym typeface="Quicksand"/>
              </a:rPr>
              <a:t>Organisaties voor doven dringen aan op betere normen voor tolkdiensten</a:t>
            </a:r>
            <a:endParaRPr b="0" i="0" sz="2799" u="none" cap="none" strike="noStrike">
              <a:solidFill>
                <a:srgbClr val="FFFFFF"/>
              </a:solidFill>
              <a:latin typeface="Quicksand"/>
              <a:ea typeface="Quicksand"/>
              <a:cs typeface="Quicksand"/>
              <a:sym typeface="Quicksand"/>
            </a:endParaRPr>
          </a:p>
          <a:p>
            <a:pPr indent="0" lvl="0" marL="0" marR="0" rtl="0" algn="l">
              <a:lnSpc>
                <a:spcPct val="140014"/>
              </a:lnSpc>
              <a:spcBef>
                <a:spcPts val="0"/>
              </a:spcBef>
              <a:spcAft>
                <a:spcPts val="0"/>
              </a:spcAft>
              <a:buClr>
                <a:schemeClr val="dk1"/>
              </a:buClr>
              <a:buSzPts val="1100"/>
              <a:buFont typeface="Arial"/>
              <a:buNone/>
            </a:pPr>
            <a:r>
              <a:t/>
            </a:r>
            <a:endParaRPr b="0" i="0" sz="2799" u="none" cap="none" strike="noStrike">
              <a:solidFill>
                <a:srgbClr val="FFFFFF"/>
              </a:solidFill>
              <a:latin typeface="Quicksand"/>
              <a:ea typeface="Quicksand"/>
              <a:cs typeface="Quicksand"/>
              <a:sym typeface="Quicksand"/>
            </a:endParaRPr>
          </a:p>
          <a:p>
            <a:pPr indent="0" lvl="0" marL="0" marR="0" rtl="0" algn="l">
              <a:lnSpc>
                <a:spcPct val="140014"/>
              </a:lnSpc>
              <a:spcBef>
                <a:spcPts val="0"/>
              </a:spcBef>
              <a:spcAft>
                <a:spcPts val="0"/>
              </a:spcAft>
              <a:buClr>
                <a:schemeClr val="dk1"/>
              </a:buClr>
              <a:buSzPts val="1100"/>
              <a:buFont typeface="Arial"/>
              <a:buNone/>
            </a:pPr>
            <a:r>
              <a:rPr b="0" i="0" lang="en-US" sz="3499" u="none" cap="none" strike="noStrike">
                <a:solidFill>
                  <a:srgbClr val="FFFFFF"/>
                </a:solidFill>
                <a:latin typeface="Anton"/>
                <a:ea typeface="Anton"/>
                <a:cs typeface="Anton"/>
                <a:sym typeface="Anton"/>
              </a:rPr>
              <a:t>Input voor opleidingen</a:t>
            </a:r>
            <a:endParaRPr b="0" i="0" sz="3499" u="none" cap="none" strike="noStrike">
              <a:solidFill>
                <a:srgbClr val="FFFFFF"/>
              </a:solidFill>
              <a:latin typeface="Anton"/>
              <a:ea typeface="Anton"/>
              <a:cs typeface="Anton"/>
              <a:sym typeface="Anton"/>
            </a:endParaRPr>
          </a:p>
          <a:p>
            <a:pPr indent="457200" lvl="0" marL="0" marR="0" rtl="0" algn="l">
              <a:lnSpc>
                <a:spcPct val="140014"/>
              </a:lnSpc>
              <a:spcBef>
                <a:spcPts val="0"/>
              </a:spcBef>
              <a:spcAft>
                <a:spcPts val="0"/>
              </a:spcAft>
              <a:buClr>
                <a:schemeClr val="dk1"/>
              </a:buClr>
              <a:buSzPts val="1100"/>
              <a:buFont typeface="Arial"/>
              <a:buNone/>
            </a:pPr>
            <a:r>
              <a:rPr b="0" i="0" lang="en-US" sz="2799" u="none" cap="none" strike="noStrike">
                <a:solidFill>
                  <a:srgbClr val="FFFFFF"/>
                </a:solidFill>
                <a:latin typeface="Quicksand"/>
                <a:ea typeface="Quicksand"/>
                <a:cs typeface="Quicksand"/>
                <a:sym typeface="Quicksand"/>
              </a:rPr>
              <a:t>Zorg voor training in culturele competentie voor tolken</a:t>
            </a:r>
            <a:endParaRPr b="0" i="0" sz="2799" u="none" cap="none" strike="noStrike">
              <a:solidFill>
                <a:srgbClr val="FFFFFF"/>
              </a:solidFill>
              <a:latin typeface="Quicksand"/>
              <a:ea typeface="Quicksand"/>
              <a:cs typeface="Quicksand"/>
              <a:sym typeface="Quicksand"/>
            </a:endParaRPr>
          </a:p>
          <a:p>
            <a:pPr indent="0" lvl="0" marL="0" marR="0" rtl="0" algn="l">
              <a:lnSpc>
                <a:spcPct val="140014"/>
              </a:lnSpc>
              <a:spcBef>
                <a:spcPts val="0"/>
              </a:spcBef>
              <a:spcAft>
                <a:spcPts val="0"/>
              </a:spcAft>
              <a:buClr>
                <a:schemeClr val="dk1"/>
              </a:buClr>
              <a:buSzPts val="1100"/>
              <a:buFont typeface="Arial"/>
              <a:buNone/>
            </a:pPr>
            <a:r>
              <a:t/>
            </a:r>
            <a:endParaRPr b="0" i="0" sz="2799" u="none" cap="none" strike="noStrike">
              <a:solidFill>
                <a:srgbClr val="FFFFFF"/>
              </a:solidFill>
              <a:latin typeface="Quicksand"/>
              <a:ea typeface="Quicksand"/>
              <a:cs typeface="Quicksand"/>
              <a:sym typeface="Quicksand"/>
            </a:endParaRPr>
          </a:p>
          <a:p>
            <a:pPr indent="0" lvl="0" marL="0" marR="0" rtl="0" algn="l">
              <a:lnSpc>
                <a:spcPct val="140014"/>
              </a:lnSpc>
              <a:spcBef>
                <a:spcPts val="0"/>
              </a:spcBef>
              <a:spcAft>
                <a:spcPts val="0"/>
              </a:spcAft>
              <a:buClr>
                <a:schemeClr val="dk1"/>
              </a:buClr>
              <a:buSzPts val="1100"/>
              <a:buFont typeface="Arial"/>
              <a:buNone/>
            </a:pPr>
            <a:r>
              <a:rPr b="0" i="0" lang="en-US" sz="3499" u="none" cap="none" strike="noStrike">
                <a:solidFill>
                  <a:srgbClr val="FFFFFF"/>
                </a:solidFill>
                <a:latin typeface="Anton"/>
                <a:ea typeface="Anton"/>
                <a:cs typeface="Anton"/>
                <a:sym typeface="Anton"/>
              </a:rPr>
              <a:t>Feedback over dienstverlening</a:t>
            </a:r>
            <a:endParaRPr b="0" i="0" sz="3499" u="none" cap="none" strike="noStrike">
              <a:solidFill>
                <a:srgbClr val="FFFFFF"/>
              </a:solidFill>
              <a:latin typeface="Anton"/>
              <a:ea typeface="Anton"/>
              <a:cs typeface="Anton"/>
              <a:sym typeface="Anton"/>
            </a:endParaRPr>
          </a:p>
          <a:p>
            <a:pPr indent="457200" lvl="0" marL="0" marR="0" rtl="0" algn="l">
              <a:lnSpc>
                <a:spcPct val="140014"/>
              </a:lnSpc>
              <a:spcBef>
                <a:spcPts val="0"/>
              </a:spcBef>
              <a:spcAft>
                <a:spcPts val="0"/>
              </a:spcAft>
              <a:buClr>
                <a:schemeClr val="dk1"/>
              </a:buClr>
              <a:buSzPts val="1100"/>
              <a:buFont typeface="Arial"/>
              <a:buNone/>
            </a:pPr>
            <a:r>
              <a:rPr b="0" i="0" lang="en-US" sz="2799" u="none" cap="none" strike="noStrike">
                <a:solidFill>
                  <a:srgbClr val="FFFFFF"/>
                </a:solidFill>
                <a:latin typeface="Quicksand"/>
                <a:ea typeface="Quicksand"/>
                <a:cs typeface="Quicksand"/>
                <a:sym typeface="Quicksand"/>
              </a:rPr>
              <a:t>Verbind de behoeften van de gemeenschap met dienstverleners</a:t>
            </a:r>
            <a:endParaRPr b="0" i="0" sz="2799" u="none" cap="none" strike="noStrike">
              <a:solidFill>
                <a:srgbClr val="FFFFFF"/>
              </a:solidFill>
              <a:latin typeface="Quicksand"/>
              <a:ea typeface="Quicksand"/>
              <a:cs typeface="Quicksand"/>
              <a:sym typeface="Quicksand"/>
            </a:endParaRPr>
          </a:p>
          <a:p>
            <a:pPr indent="0" lvl="0" marL="0" marR="0" rtl="0" algn="l">
              <a:lnSpc>
                <a:spcPct val="140014"/>
              </a:lnSpc>
              <a:spcBef>
                <a:spcPts val="0"/>
              </a:spcBef>
              <a:spcAft>
                <a:spcPts val="0"/>
              </a:spcAft>
              <a:buClr>
                <a:schemeClr val="dk1"/>
              </a:buClr>
              <a:buSzPts val="1100"/>
              <a:buFont typeface="Arial"/>
              <a:buNone/>
            </a:pPr>
            <a:r>
              <a:t/>
            </a:r>
            <a:endParaRPr b="0" i="0" sz="2799" u="none" cap="none" strike="noStrike">
              <a:solidFill>
                <a:srgbClr val="FFFFFF"/>
              </a:solidFill>
              <a:latin typeface="Quicksand"/>
              <a:ea typeface="Quicksand"/>
              <a:cs typeface="Quicksand"/>
              <a:sym typeface="Quicksand"/>
            </a:endParaRPr>
          </a:p>
          <a:p>
            <a:pPr indent="0" lvl="0" marL="0" marR="0" rtl="0" algn="l">
              <a:lnSpc>
                <a:spcPct val="140014"/>
              </a:lnSpc>
              <a:spcBef>
                <a:spcPts val="0"/>
              </a:spcBef>
              <a:spcAft>
                <a:spcPts val="0"/>
              </a:spcAft>
              <a:buClr>
                <a:schemeClr val="dk1"/>
              </a:buClr>
              <a:buSzPts val="1100"/>
              <a:buFont typeface="Arial"/>
              <a:buNone/>
            </a:pPr>
            <a:r>
              <a:rPr b="0" i="0" lang="en-US" sz="3499" u="none" cap="none" strike="noStrike">
                <a:solidFill>
                  <a:srgbClr val="FFFFFF"/>
                </a:solidFill>
                <a:latin typeface="Anton"/>
                <a:ea typeface="Anton"/>
                <a:cs typeface="Anton"/>
                <a:sym typeface="Anton"/>
              </a:rPr>
              <a:t>Samenwerking met de overheid</a:t>
            </a:r>
            <a:endParaRPr b="0" i="0" sz="3499" u="none" cap="none" strike="noStrike">
              <a:solidFill>
                <a:srgbClr val="FFFFFF"/>
              </a:solidFill>
              <a:latin typeface="Anton"/>
              <a:ea typeface="Anton"/>
              <a:cs typeface="Anton"/>
              <a:sym typeface="Anton"/>
            </a:endParaRPr>
          </a:p>
          <a:p>
            <a:pPr indent="457200" lvl="0" marL="0" marR="0" rtl="0" algn="l">
              <a:lnSpc>
                <a:spcPct val="140014"/>
              </a:lnSpc>
              <a:spcBef>
                <a:spcPts val="0"/>
              </a:spcBef>
              <a:spcAft>
                <a:spcPts val="0"/>
              </a:spcAft>
              <a:buClr>
                <a:schemeClr val="dk1"/>
              </a:buClr>
              <a:buSzPts val="1100"/>
              <a:buFont typeface="Arial"/>
              <a:buNone/>
            </a:pPr>
            <a:r>
              <a:rPr b="0" i="0" lang="en-US" sz="2799" u="none" cap="none" strike="noStrike">
                <a:solidFill>
                  <a:srgbClr val="FFFFFF"/>
                </a:solidFill>
                <a:latin typeface="Quicksand"/>
                <a:ea typeface="Quicksand"/>
                <a:cs typeface="Quicksand"/>
                <a:sym typeface="Quicksand"/>
              </a:rPr>
              <a:t>Samenwerken met overheden om diensten te verbeteren</a:t>
            </a:r>
            <a:endParaRPr b="0" i="0" sz="2799" u="none" cap="none" strike="noStrike">
              <a:solidFill>
                <a:srgbClr val="FFFFFF"/>
              </a:solidFill>
              <a:latin typeface="Quicksand"/>
              <a:ea typeface="Quicksand"/>
              <a:cs typeface="Quicksand"/>
              <a:sym typeface="Quicksand"/>
            </a:endParaRPr>
          </a:p>
          <a:p>
            <a:pPr indent="0" lvl="0" marL="0" marR="0" rtl="0" algn="l">
              <a:lnSpc>
                <a:spcPct val="140014"/>
              </a:lnSpc>
              <a:spcBef>
                <a:spcPts val="0"/>
              </a:spcBef>
              <a:spcAft>
                <a:spcPts val="0"/>
              </a:spcAft>
              <a:buClr>
                <a:srgbClr val="000000"/>
              </a:buClr>
              <a:buSzPts val="2799"/>
              <a:buFont typeface="Arial"/>
              <a:buNone/>
            </a:pPr>
            <a:r>
              <a:t/>
            </a:r>
            <a:endParaRPr b="0" i="0" sz="2799" u="none" cap="none" strike="noStrike">
              <a:solidFill>
                <a:srgbClr val="FFFFFF"/>
              </a:solidFill>
              <a:latin typeface="Quicksand"/>
              <a:ea typeface="Quicksand"/>
              <a:cs typeface="Quicksand"/>
              <a:sym typeface="Quicksand"/>
            </a:endParaRPr>
          </a:p>
        </p:txBody>
      </p:sp>
      <p:sp>
        <p:nvSpPr>
          <p:cNvPr id="146" name="Google Shape;146;p17"/>
          <p:cNvSpPr txBox="1"/>
          <p:nvPr/>
        </p:nvSpPr>
        <p:spPr>
          <a:xfrm>
            <a:off x="4064252" y="1534525"/>
            <a:ext cx="13103100" cy="8313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5400"/>
              <a:buFont typeface="Arial"/>
              <a:buNone/>
            </a:pPr>
            <a:r>
              <a:rPr b="0" i="0" lang="en-US" sz="5400" u="none" cap="none" strike="noStrike">
                <a:solidFill>
                  <a:srgbClr val="FFFFFF"/>
                </a:solidFill>
                <a:latin typeface="Anton"/>
                <a:ea typeface="Anton"/>
                <a:cs typeface="Anton"/>
                <a:sym typeface="Anton"/>
              </a:rPr>
              <a:t>De rol van dovenverenigingen</a:t>
            </a:r>
            <a:endParaRPr b="0" i="0" sz="5100" u="none" cap="none" strike="noStrike">
              <a:solidFill>
                <a:srgbClr val="000000"/>
              </a:solidFill>
              <a:latin typeface="Arial"/>
              <a:ea typeface="Arial"/>
              <a:cs typeface="Arial"/>
              <a:sym typeface="Arial"/>
            </a:endParaRPr>
          </a:p>
        </p:txBody>
      </p:sp>
      <p:pic>
        <p:nvPicPr>
          <p:cNvPr id="147" name="Google Shape;147;p17"/>
          <p:cNvPicPr preferRelativeResize="0"/>
          <p:nvPr/>
        </p:nvPicPr>
        <p:blipFill>
          <a:blip r:embed="rId4">
            <a:alphaModFix/>
          </a:blip>
          <a:stretch>
            <a:fillRect/>
          </a:stretch>
        </p:blipFill>
        <p:spPr>
          <a:xfrm>
            <a:off x="14196250" y="9364425"/>
            <a:ext cx="3707725" cy="7477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151" name="Shape 151"/>
        <p:cNvGrpSpPr/>
        <p:nvPr/>
      </p:nvGrpSpPr>
      <p:grpSpPr>
        <a:xfrm>
          <a:off x="0" y="0"/>
          <a:ext cx="0" cy="0"/>
          <a:chOff x="0" y="0"/>
          <a:chExt cx="0" cy="0"/>
        </a:xfrm>
      </p:grpSpPr>
      <p:grpSp>
        <p:nvGrpSpPr>
          <p:cNvPr id="152" name="Google Shape;152;p15"/>
          <p:cNvGrpSpPr/>
          <p:nvPr/>
        </p:nvGrpSpPr>
        <p:grpSpPr>
          <a:xfrm>
            <a:off x="0" y="-216991"/>
            <a:ext cx="2922084" cy="10503991"/>
            <a:chOff x="0" y="-57150"/>
            <a:chExt cx="769602" cy="2766483"/>
          </a:xfrm>
        </p:grpSpPr>
        <p:sp>
          <p:nvSpPr>
            <p:cNvPr id="153" name="Google Shape;153;p15"/>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843F9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54" name="Google Shape;154;p15"/>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55" name="Google Shape;155;p15"/>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56" name="Google Shape;156;p15"/>
          <p:cNvSpPr txBox="1"/>
          <p:nvPr/>
        </p:nvSpPr>
        <p:spPr>
          <a:xfrm>
            <a:off x="4571988" y="2725100"/>
            <a:ext cx="12632100" cy="7066500"/>
          </a:xfrm>
          <a:prstGeom prst="rect">
            <a:avLst/>
          </a:prstGeom>
          <a:noFill/>
          <a:ln>
            <a:noFill/>
          </a:ln>
        </p:spPr>
        <p:txBody>
          <a:bodyPr anchorCtr="0" anchor="t" bIns="0" lIns="0" spcFirstLastPara="1" rIns="0" wrap="square" tIns="0">
            <a:spAutoFit/>
          </a:bodyPr>
          <a:lstStyle/>
          <a:p>
            <a:pPr indent="0" lvl="0" marL="0" marR="0" rtl="0" algn="l">
              <a:lnSpc>
                <a:spcPct val="140014"/>
              </a:lnSpc>
              <a:spcBef>
                <a:spcPts val="0"/>
              </a:spcBef>
              <a:spcAft>
                <a:spcPts val="0"/>
              </a:spcAft>
              <a:buClr>
                <a:srgbClr val="000000"/>
              </a:buClr>
              <a:buSzPts val="2799"/>
              <a:buFont typeface="Arial"/>
              <a:buNone/>
            </a:pPr>
            <a:r>
              <a:rPr b="0" i="0" lang="en-US" sz="3499" u="none" cap="none" strike="noStrike">
                <a:solidFill>
                  <a:srgbClr val="FFFFFF"/>
                </a:solidFill>
                <a:latin typeface="Anton"/>
                <a:ea typeface="Anton"/>
                <a:cs typeface="Anton"/>
                <a:sym typeface="Anton"/>
              </a:rPr>
              <a:t>Videotolken op afstand</a:t>
            </a:r>
            <a:endParaRPr b="0" i="0" sz="3499" u="none" cap="none" strike="noStrike">
              <a:solidFill>
                <a:srgbClr val="FFFFFF"/>
              </a:solidFill>
              <a:latin typeface="Anton"/>
              <a:ea typeface="Anton"/>
              <a:cs typeface="Anton"/>
              <a:sym typeface="Anton"/>
            </a:endParaRPr>
          </a:p>
          <a:p>
            <a:pPr indent="457200" lvl="0" marL="0" marR="0" rtl="0" algn="l">
              <a:lnSpc>
                <a:spcPct val="140014"/>
              </a:lnSpc>
              <a:spcBef>
                <a:spcPts val="0"/>
              </a:spcBef>
              <a:spcAft>
                <a:spcPts val="0"/>
              </a:spcAft>
              <a:buClr>
                <a:srgbClr val="000000"/>
              </a:buClr>
              <a:buSzPts val="2799"/>
              <a:buFont typeface="Arial"/>
              <a:buNone/>
            </a:pPr>
            <a:r>
              <a:rPr b="0" i="0" lang="en-US" sz="2799" u="none" cap="none" strike="noStrike">
                <a:solidFill>
                  <a:srgbClr val="FFFFFF"/>
                </a:solidFill>
                <a:latin typeface="Quicksand"/>
                <a:ea typeface="Quicksand"/>
                <a:cs typeface="Quicksand"/>
                <a:sym typeface="Quicksand"/>
              </a:rPr>
              <a:t>Realtime communicatie via digitale platforms</a:t>
            </a:r>
            <a:endParaRPr b="0" i="0" sz="2799" u="none" cap="none" strike="noStrike">
              <a:solidFill>
                <a:srgbClr val="FFFFFF"/>
              </a:solidFill>
              <a:latin typeface="Quicksand"/>
              <a:ea typeface="Quicksand"/>
              <a:cs typeface="Quicksand"/>
              <a:sym typeface="Quicksand"/>
            </a:endParaRPr>
          </a:p>
          <a:p>
            <a:pPr indent="0" lvl="0" marL="0" marR="0" rtl="0" algn="l">
              <a:lnSpc>
                <a:spcPct val="140014"/>
              </a:lnSpc>
              <a:spcBef>
                <a:spcPts val="0"/>
              </a:spcBef>
              <a:spcAft>
                <a:spcPts val="0"/>
              </a:spcAft>
              <a:buClr>
                <a:srgbClr val="000000"/>
              </a:buClr>
              <a:buSzPts val="2799"/>
              <a:buFont typeface="Arial"/>
              <a:buNone/>
            </a:pPr>
            <a:r>
              <a:t/>
            </a:r>
            <a:endParaRPr b="0" i="0" sz="2799" u="none" cap="none" strike="noStrike">
              <a:solidFill>
                <a:srgbClr val="FFFFFF"/>
              </a:solidFill>
              <a:latin typeface="Quicksand"/>
              <a:ea typeface="Quicksand"/>
              <a:cs typeface="Quicksand"/>
              <a:sym typeface="Quicksand"/>
            </a:endParaRPr>
          </a:p>
          <a:p>
            <a:pPr indent="0" lvl="0" marL="0" marR="0" rtl="0" algn="l">
              <a:lnSpc>
                <a:spcPct val="140014"/>
              </a:lnSpc>
              <a:spcBef>
                <a:spcPts val="0"/>
              </a:spcBef>
              <a:spcAft>
                <a:spcPts val="0"/>
              </a:spcAft>
              <a:buClr>
                <a:srgbClr val="000000"/>
              </a:buClr>
              <a:buSzPts val="2799"/>
              <a:buFont typeface="Arial"/>
              <a:buNone/>
            </a:pPr>
            <a:r>
              <a:rPr b="0" i="0" lang="en-US" sz="3499" u="none" cap="none" strike="noStrike">
                <a:solidFill>
                  <a:srgbClr val="FFFFFF"/>
                </a:solidFill>
                <a:latin typeface="Anton"/>
                <a:ea typeface="Anton"/>
                <a:cs typeface="Anton"/>
                <a:sym typeface="Anton"/>
              </a:rPr>
              <a:t>Voordelen van VRI</a:t>
            </a:r>
            <a:endParaRPr b="0" i="0" sz="3499" u="none" cap="none" strike="noStrike">
              <a:solidFill>
                <a:srgbClr val="FFFFFF"/>
              </a:solidFill>
              <a:latin typeface="Anton"/>
              <a:ea typeface="Anton"/>
              <a:cs typeface="Anton"/>
              <a:sym typeface="Anton"/>
            </a:endParaRPr>
          </a:p>
          <a:p>
            <a:pPr indent="457200" lvl="0" marL="0" marR="0" rtl="0" algn="l">
              <a:lnSpc>
                <a:spcPct val="140014"/>
              </a:lnSpc>
              <a:spcBef>
                <a:spcPts val="0"/>
              </a:spcBef>
              <a:spcAft>
                <a:spcPts val="0"/>
              </a:spcAft>
              <a:buClr>
                <a:srgbClr val="000000"/>
              </a:buClr>
              <a:buSzPts val="2799"/>
              <a:buFont typeface="Arial"/>
              <a:buNone/>
            </a:pPr>
            <a:r>
              <a:rPr b="0" i="0" lang="en-US" sz="2799" u="none" cap="none" strike="noStrike">
                <a:solidFill>
                  <a:srgbClr val="FFFFFF"/>
                </a:solidFill>
                <a:latin typeface="Quicksand"/>
                <a:ea typeface="Quicksand"/>
                <a:cs typeface="Quicksand"/>
                <a:sym typeface="Quicksand"/>
              </a:rPr>
              <a:t>Directe toegang, geen geografische barrières</a:t>
            </a:r>
            <a:endParaRPr b="0" i="0" sz="2799" u="none" cap="none" strike="noStrike">
              <a:solidFill>
                <a:srgbClr val="FFFFFF"/>
              </a:solidFill>
              <a:latin typeface="Quicksand"/>
              <a:ea typeface="Quicksand"/>
              <a:cs typeface="Quicksand"/>
              <a:sym typeface="Quicksand"/>
            </a:endParaRPr>
          </a:p>
          <a:p>
            <a:pPr indent="0" lvl="0" marL="0" marR="0" rtl="0" algn="l">
              <a:lnSpc>
                <a:spcPct val="140014"/>
              </a:lnSpc>
              <a:spcBef>
                <a:spcPts val="0"/>
              </a:spcBef>
              <a:spcAft>
                <a:spcPts val="0"/>
              </a:spcAft>
              <a:buClr>
                <a:srgbClr val="000000"/>
              </a:buClr>
              <a:buSzPts val="2799"/>
              <a:buFont typeface="Arial"/>
              <a:buNone/>
            </a:pPr>
            <a:r>
              <a:t/>
            </a:r>
            <a:endParaRPr b="0" i="0" sz="2799" u="none" cap="none" strike="noStrike">
              <a:solidFill>
                <a:srgbClr val="FFFFFF"/>
              </a:solidFill>
              <a:latin typeface="Quicksand"/>
              <a:ea typeface="Quicksand"/>
              <a:cs typeface="Quicksand"/>
              <a:sym typeface="Quicksand"/>
            </a:endParaRPr>
          </a:p>
          <a:p>
            <a:pPr indent="0" lvl="0" marL="0" marR="0" rtl="0" algn="l">
              <a:lnSpc>
                <a:spcPct val="140014"/>
              </a:lnSpc>
              <a:spcBef>
                <a:spcPts val="0"/>
              </a:spcBef>
              <a:spcAft>
                <a:spcPts val="0"/>
              </a:spcAft>
              <a:buClr>
                <a:srgbClr val="000000"/>
              </a:buClr>
              <a:buSzPts val="2799"/>
              <a:buFont typeface="Arial"/>
              <a:buNone/>
            </a:pPr>
            <a:r>
              <a:rPr b="0" i="0" lang="en-US" sz="3499" u="none" cap="none" strike="noStrike">
                <a:solidFill>
                  <a:srgbClr val="FFFFFF"/>
                </a:solidFill>
                <a:latin typeface="Anton"/>
                <a:ea typeface="Anton"/>
                <a:cs typeface="Anton"/>
                <a:sym typeface="Anton"/>
              </a:rPr>
              <a:t>AI &amp; Avatar-debat</a:t>
            </a:r>
            <a:endParaRPr b="0" i="0" sz="3499" u="none" cap="none" strike="noStrike">
              <a:solidFill>
                <a:srgbClr val="FFFFFF"/>
              </a:solidFill>
              <a:latin typeface="Anton"/>
              <a:ea typeface="Anton"/>
              <a:cs typeface="Anton"/>
              <a:sym typeface="Anton"/>
            </a:endParaRPr>
          </a:p>
          <a:p>
            <a:pPr indent="457200" lvl="0" marL="0" marR="0" rtl="0" algn="l">
              <a:lnSpc>
                <a:spcPct val="140014"/>
              </a:lnSpc>
              <a:spcBef>
                <a:spcPts val="0"/>
              </a:spcBef>
              <a:spcAft>
                <a:spcPts val="0"/>
              </a:spcAft>
              <a:buClr>
                <a:srgbClr val="000000"/>
              </a:buClr>
              <a:buSzPts val="2799"/>
              <a:buFont typeface="Arial"/>
              <a:buNone/>
            </a:pPr>
            <a:r>
              <a:rPr b="0" i="0" lang="en-US" sz="2799" u="none" cap="none" strike="noStrike">
                <a:solidFill>
                  <a:srgbClr val="FFFFFF"/>
                </a:solidFill>
                <a:latin typeface="Quicksand"/>
                <a:ea typeface="Quicksand"/>
                <a:cs typeface="Quicksand"/>
                <a:sym typeface="Quicksand"/>
              </a:rPr>
              <a:t>Technologische mogelijkheden en maatschappelijke zorgen</a:t>
            </a:r>
            <a:endParaRPr b="0" i="0" sz="2799" u="none" cap="none" strike="noStrike">
              <a:solidFill>
                <a:srgbClr val="FFFFFF"/>
              </a:solidFill>
              <a:latin typeface="Quicksand"/>
              <a:ea typeface="Quicksand"/>
              <a:cs typeface="Quicksand"/>
              <a:sym typeface="Quicksand"/>
            </a:endParaRPr>
          </a:p>
          <a:p>
            <a:pPr indent="0" lvl="0" marL="0" marR="0" rtl="0" algn="l">
              <a:lnSpc>
                <a:spcPct val="140014"/>
              </a:lnSpc>
              <a:spcBef>
                <a:spcPts val="0"/>
              </a:spcBef>
              <a:spcAft>
                <a:spcPts val="0"/>
              </a:spcAft>
              <a:buClr>
                <a:srgbClr val="000000"/>
              </a:buClr>
              <a:buSzPts val="2799"/>
              <a:buFont typeface="Arial"/>
              <a:buNone/>
            </a:pPr>
            <a:r>
              <a:t/>
            </a:r>
            <a:endParaRPr b="0" i="0" sz="2799" u="none" cap="none" strike="noStrike">
              <a:solidFill>
                <a:srgbClr val="FFFFFF"/>
              </a:solidFill>
              <a:latin typeface="Quicksand"/>
              <a:ea typeface="Quicksand"/>
              <a:cs typeface="Quicksand"/>
              <a:sym typeface="Quicksand"/>
            </a:endParaRPr>
          </a:p>
          <a:p>
            <a:pPr indent="0" lvl="0" marL="0" marR="0" rtl="0" algn="l">
              <a:lnSpc>
                <a:spcPct val="140014"/>
              </a:lnSpc>
              <a:spcBef>
                <a:spcPts val="0"/>
              </a:spcBef>
              <a:spcAft>
                <a:spcPts val="0"/>
              </a:spcAft>
              <a:buClr>
                <a:srgbClr val="000000"/>
              </a:buClr>
              <a:buSzPts val="2799"/>
              <a:buFont typeface="Arial"/>
              <a:buNone/>
            </a:pPr>
            <a:r>
              <a:rPr b="0" i="0" lang="en-US" sz="3499" u="none" cap="none" strike="noStrike">
                <a:solidFill>
                  <a:srgbClr val="FFFFFF"/>
                </a:solidFill>
                <a:latin typeface="Anton"/>
                <a:ea typeface="Anton"/>
                <a:cs typeface="Anton"/>
                <a:sym typeface="Anton"/>
              </a:rPr>
              <a:t>Kwaliteitsnormen</a:t>
            </a:r>
            <a:endParaRPr b="0" i="0" sz="3499" u="none" cap="none" strike="noStrike">
              <a:solidFill>
                <a:srgbClr val="FFFFFF"/>
              </a:solidFill>
              <a:latin typeface="Anton"/>
              <a:ea typeface="Anton"/>
              <a:cs typeface="Anton"/>
              <a:sym typeface="Anton"/>
            </a:endParaRPr>
          </a:p>
          <a:p>
            <a:pPr indent="457200" lvl="0" marL="0" marR="0" rtl="0" algn="l">
              <a:lnSpc>
                <a:spcPct val="140014"/>
              </a:lnSpc>
              <a:spcBef>
                <a:spcPts val="0"/>
              </a:spcBef>
              <a:spcAft>
                <a:spcPts val="0"/>
              </a:spcAft>
              <a:buClr>
                <a:srgbClr val="000000"/>
              </a:buClr>
              <a:buSzPts val="2799"/>
              <a:buFont typeface="Arial"/>
              <a:buNone/>
            </a:pPr>
            <a:r>
              <a:rPr b="0" i="0" lang="en-US" sz="2799" u="none" cap="none" strike="noStrike">
                <a:solidFill>
                  <a:srgbClr val="FFFFFF"/>
                </a:solidFill>
                <a:latin typeface="Quicksand"/>
                <a:ea typeface="Quicksand"/>
                <a:cs typeface="Quicksand"/>
                <a:sym typeface="Quicksand"/>
              </a:rPr>
              <a:t>Europese richtlijnen voor toegankelijke technologie</a:t>
            </a:r>
            <a:endParaRPr b="0" i="0" sz="2799" u="none" cap="none" strike="noStrike">
              <a:solidFill>
                <a:srgbClr val="FFFFFF"/>
              </a:solidFill>
              <a:latin typeface="Quicksand"/>
              <a:ea typeface="Quicksand"/>
              <a:cs typeface="Quicksand"/>
              <a:sym typeface="Quicksand"/>
            </a:endParaRPr>
          </a:p>
        </p:txBody>
      </p:sp>
      <p:sp>
        <p:nvSpPr>
          <p:cNvPr id="157" name="Google Shape;157;p15"/>
          <p:cNvSpPr txBox="1"/>
          <p:nvPr/>
        </p:nvSpPr>
        <p:spPr>
          <a:xfrm>
            <a:off x="4064252" y="1534525"/>
            <a:ext cx="13103100" cy="8313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5400"/>
              <a:buFont typeface="Arial"/>
              <a:buNone/>
            </a:pPr>
            <a:r>
              <a:rPr b="0" i="0" lang="en-US" sz="5400" u="none" cap="none" strike="noStrike">
                <a:solidFill>
                  <a:srgbClr val="FFFFFF"/>
                </a:solidFill>
                <a:latin typeface="Anton"/>
                <a:ea typeface="Anton"/>
                <a:cs typeface="Anton"/>
                <a:sym typeface="Anton"/>
              </a:rPr>
              <a:t>Europese technologische oplossingen</a:t>
            </a:r>
            <a:endParaRPr b="0" i="0" sz="5100" u="none" cap="none" strike="noStrike">
              <a:solidFill>
                <a:srgbClr val="000000"/>
              </a:solidFill>
              <a:latin typeface="Arial"/>
              <a:ea typeface="Arial"/>
              <a:cs typeface="Arial"/>
              <a:sym typeface="Arial"/>
            </a:endParaRPr>
          </a:p>
        </p:txBody>
      </p:sp>
      <p:pic>
        <p:nvPicPr>
          <p:cNvPr id="158" name="Google Shape;158;p15"/>
          <p:cNvPicPr preferRelativeResize="0"/>
          <p:nvPr/>
        </p:nvPicPr>
        <p:blipFill>
          <a:blip r:embed="rId4">
            <a:alphaModFix/>
          </a:blip>
          <a:stretch>
            <a:fillRect/>
          </a:stretch>
        </p:blipFill>
        <p:spPr>
          <a:xfrm>
            <a:off x="14196250" y="9364425"/>
            <a:ext cx="3707725" cy="7477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7F1D5"/>
        </a:solidFill>
      </p:bgPr>
    </p:bg>
    <p:spTree>
      <p:nvGrpSpPr>
        <p:cNvPr id="162" name="Shape 162"/>
        <p:cNvGrpSpPr/>
        <p:nvPr/>
      </p:nvGrpSpPr>
      <p:grpSpPr>
        <a:xfrm>
          <a:off x="0" y="0"/>
          <a:ext cx="0" cy="0"/>
          <a:chOff x="0" y="0"/>
          <a:chExt cx="0" cy="0"/>
        </a:xfrm>
      </p:grpSpPr>
      <p:grpSp>
        <p:nvGrpSpPr>
          <p:cNvPr id="163" name="Google Shape;163;p20"/>
          <p:cNvGrpSpPr/>
          <p:nvPr/>
        </p:nvGrpSpPr>
        <p:grpSpPr>
          <a:xfrm>
            <a:off x="0" y="-216992"/>
            <a:ext cx="2922102" cy="10504504"/>
            <a:chOff x="0" y="-57150"/>
            <a:chExt cx="769602" cy="2766600"/>
          </a:xfrm>
        </p:grpSpPr>
        <p:sp>
          <p:nvSpPr>
            <p:cNvPr id="164" name="Google Shape;164;p20"/>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16114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65" name="Google Shape;165;p20"/>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66" name="Google Shape;166;p20"/>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67" name="Google Shape;167;p20"/>
          <p:cNvSpPr txBox="1"/>
          <p:nvPr/>
        </p:nvSpPr>
        <p:spPr>
          <a:xfrm>
            <a:off x="4571988" y="2885525"/>
            <a:ext cx="12632100" cy="6312600"/>
          </a:xfrm>
          <a:prstGeom prst="rect">
            <a:avLst/>
          </a:prstGeom>
          <a:noFill/>
          <a:ln>
            <a:noFill/>
          </a:ln>
        </p:spPr>
        <p:txBody>
          <a:bodyPr anchorCtr="0" anchor="t" bIns="0" lIns="0" spcFirstLastPara="1" rIns="0" wrap="square" tIns="0">
            <a:spAutoFit/>
          </a:bodyPr>
          <a:lstStyle/>
          <a:p>
            <a:pPr indent="0" lvl="0" marL="0" marR="0" rtl="0" algn="l">
              <a:lnSpc>
                <a:spcPct val="140014"/>
              </a:lnSpc>
              <a:spcBef>
                <a:spcPts val="0"/>
              </a:spcBef>
              <a:spcAft>
                <a:spcPts val="0"/>
              </a:spcAft>
              <a:buClr>
                <a:srgbClr val="000000"/>
              </a:buClr>
              <a:buSzPts val="2799"/>
              <a:buFont typeface="Arial"/>
              <a:buNone/>
            </a:pPr>
            <a:r>
              <a:rPr b="0" i="0" lang="en-US" sz="3499" u="none" cap="none" strike="noStrike">
                <a:solidFill>
                  <a:srgbClr val="161140"/>
                </a:solidFill>
                <a:latin typeface="Anton"/>
                <a:ea typeface="Anton"/>
                <a:cs typeface="Anton"/>
                <a:sym typeface="Anton"/>
              </a:rPr>
              <a:t>Kansen</a:t>
            </a:r>
            <a:endParaRPr b="0" i="0" sz="3499" u="none" cap="none" strike="noStrike">
              <a:solidFill>
                <a:srgbClr val="161140"/>
              </a:solidFill>
              <a:latin typeface="Anton"/>
              <a:ea typeface="Anton"/>
              <a:cs typeface="Anton"/>
              <a:sym typeface="Anton"/>
            </a:endParaRPr>
          </a:p>
          <a:p>
            <a:pPr indent="457200" lvl="0" marL="0" marR="0" rtl="0" algn="l">
              <a:lnSpc>
                <a:spcPct val="140014"/>
              </a:lnSpc>
              <a:spcBef>
                <a:spcPts val="0"/>
              </a:spcBef>
              <a:spcAft>
                <a:spcPts val="0"/>
              </a:spcAft>
              <a:buClr>
                <a:srgbClr val="000000"/>
              </a:buClr>
              <a:buSzPts val="2799"/>
              <a:buFont typeface="Arial"/>
              <a:buNone/>
            </a:pPr>
            <a:r>
              <a:rPr b="0" i="0" lang="en-US" sz="2799" u="none" cap="none" strike="noStrike">
                <a:solidFill>
                  <a:srgbClr val="161140"/>
                </a:solidFill>
                <a:latin typeface="Quicksand"/>
                <a:ea typeface="Quicksand"/>
                <a:cs typeface="Quicksand"/>
                <a:sym typeface="Quicksand"/>
              </a:rPr>
              <a:t>Kosteneffectief, 24/7 beschikbaar, consistente dienstverlening</a:t>
            </a:r>
            <a:endParaRPr b="0" i="0" sz="2799" u="none" cap="none" strike="noStrike">
              <a:solidFill>
                <a:srgbClr val="161140"/>
              </a:solidFill>
              <a:latin typeface="Quicksand"/>
              <a:ea typeface="Quicksand"/>
              <a:cs typeface="Quicksand"/>
              <a:sym typeface="Quicksand"/>
            </a:endParaRPr>
          </a:p>
          <a:p>
            <a:pPr indent="0" lvl="0" marL="0" marR="0" rtl="0" algn="l">
              <a:lnSpc>
                <a:spcPct val="140014"/>
              </a:lnSpc>
              <a:spcBef>
                <a:spcPts val="0"/>
              </a:spcBef>
              <a:spcAft>
                <a:spcPts val="0"/>
              </a:spcAft>
              <a:buClr>
                <a:srgbClr val="000000"/>
              </a:buClr>
              <a:buSzPts val="2799"/>
              <a:buFont typeface="Arial"/>
              <a:buNone/>
            </a:pPr>
            <a:r>
              <a:t/>
            </a:r>
            <a:endParaRPr b="0" i="0" sz="2799" u="none" cap="none" strike="noStrike">
              <a:solidFill>
                <a:srgbClr val="161140"/>
              </a:solidFill>
              <a:latin typeface="Quicksand"/>
              <a:ea typeface="Quicksand"/>
              <a:cs typeface="Quicksand"/>
              <a:sym typeface="Quicksand"/>
            </a:endParaRPr>
          </a:p>
          <a:p>
            <a:pPr indent="0" lvl="0" marL="0" marR="0" rtl="0" algn="l">
              <a:lnSpc>
                <a:spcPct val="140014"/>
              </a:lnSpc>
              <a:spcBef>
                <a:spcPts val="0"/>
              </a:spcBef>
              <a:spcAft>
                <a:spcPts val="0"/>
              </a:spcAft>
              <a:buClr>
                <a:srgbClr val="000000"/>
              </a:buClr>
              <a:buSzPts val="2799"/>
              <a:buFont typeface="Arial"/>
              <a:buNone/>
            </a:pPr>
            <a:r>
              <a:rPr b="0" i="0" lang="en-US" sz="3499" u="none" cap="none" strike="noStrike">
                <a:solidFill>
                  <a:srgbClr val="161140"/>
                </a:solidFill>
                <a:latin typeface="Anton"/>
                <a:ea typeface="Anton"/>
                <a:cs typeface="Anton"/>
                <a:sym typeface="Anton"/>
              </a:rPr>
              <a:t>Zorgen</a:t>
            </a:r>
            <a:endParaRPr b="0" i="0" sz="3499" u="none" cap="none" strike="noStrike">
              <a:solidFill>
                <a:srgbClr val="161140"/>
              </a:solidFill>
              <a:latin typeface="Anton"/>
              <a:ea typeface="Anton"/>
              <a:cs typeface="Anton"/>
              <a:sym typeface="Anton"/>
            </a:endParaRPr>
          </a:p>
          <a:p>
            <a:pPr indent="457200" lvl="0" marL="0" marR="0" rtl="0" algn="l">
              <a:lnSpc>
                <a:spcPct val="140014"/>
              </a:lnSpc>
              <a:spcBef>
                <a:spcPts val="0"/>
              </a:spcBef>
              <a:spcAft>
                <a:spcPts val="0"/>
              </a:spcAft>
              <a:buClr>
                <a:srgbClr val="000000"/>
              </a:buClr>
              <a:buSzPts val="2799"/>
              <a:buFont typeface="Arial"/>
              <a:buNone/>
            </a:pPr>
            <a:r>
              <a:rPr b="0" i="0" lang="en-US" sz="2799" u="none" cap="none" strike="noStrike">
                <a:solidFill>
                  <a:srgbClr val="161140"/>
                </a:solidFill>
                <a:latin typeface="Quicksand"/>
                <a:ea typeface="Quicksand"/>
                <a:cs typeface="Quicksand"/>
                <a:sym typeface="Quicksand"/>
              </a:rPr>
              <a:t>Vragen over kwaliteit, culturele authenticiteit, gevolgen voor de werkgelegenheid</a:t>
            </a:r>
            <a:endParaRPr b="0" i="0" sz="2799" u="none" cap="none" strike="noStrike">
              <a:solidFill>
                <a:srgbClr val="161140"/>
              </a:solidFill>
              <a:latin typeface="Quicksand"/>
              <a:ea typeface="Quicksand"/>
              <a:cs typeface="Quicksand"/>
              <a:sym typeface="Quicksand"/>
            </a:endParaRPr>
          </a:p>
          <a:p>
            <a:pPr indent="0" lvl="0" marL="0" marR="0" rtl="0" algn="l">
              <a:lnSpc>
                <a:spcPct val="140014"/>
              </a:lnSpc>
              <a:spcBef>
                <a:spcPts val="0"/>
              </a:spcBef>
              <a:spcAft>
                <a:spcPts val="0"/>
              </a:spcAft>
              <a:buClr>
                <a:srgbClr val="000000"/>
              </a:buClr>
              <a:buSzPts val="2799"/>
              <a:buFont typeface="Arial"/>
              <a:buNone/>
            </a:pPr>
            <a:r>
              <a:t/>
            </a:r>
            <a:endParaRPr b="0" i="0" sz="2799" u="none" cap="none" strike="noStrike">
              <a:solidFill>
                <a:srgbClr val="161140"/>
              </a:solidFill>
              <a:latin typeface="Quicksand"/>
              <a:ea typeface="Quicksand"/>
              <a:cs typeface="Quicksand"/>
              <a:sym typeface="Quicksand"/>
            </a:endParaRPr>
          </a:p>
          <a:p>
            <a:pPr indent="0" lvl="0" marL="0" marR="0" rtl="0" algn="l">
              <a:lnSpc>
                <a:spcPct val="140014"/>
              </a:lnSpc>
              <a:spcBef>
                <a:spcPts val="0"/>
              </a:spcBef>
              <a:spcAft>
                <a:spcPts val="0"/>
              </a:spcAft>
              <a:buClr>
                <a:srgbClr val="000000"/>
              </a:buClr>
              <a:buSzPts val="2799"/>
              <a:buFont typeface="Arial"/>
              <a:buNone/>
            </a:pPr>
            <a:r>
              <a:rPr b="0" i="0" lang="en-US" sz="3499" u="none" cap="none" strike="noStrike">
                <a:solidFill>
                  <a:srgbClr val="161140"/>
                </a:solidFill>
                <a:latin typeface="Anton"/>
                <a:ea typeface="Anton"/>
                <a:cs typeface="Anton"/>
                <a:sym typeface="Anton"/>
              </a:rPr>
              <a:t>Noodzaak van evenwicht</a:t>
            </a:r>
            <a:endParaRPr b="0" i="0" sz="3499" u="none" cap="none" strike="noStrike">
              <a:solidFill>
                <a:srgbClr val="161140"/>
              </a:solidFill>
              <a:latin typeface="Anton"/>
              <a:ea typeface="Anton"/>
              <a:cs typeface="Anton"/>
              <a:sym typeface="Anton"/>
            </a:endParaRPr>
          </a:p>
          <a:p>
            <a:pPr indent="457200" lvl="0" marL="0" marR="0" rtl="0" algn="l">
              <a:lnSpc>
                <a:spcPct val="140014"/>
              </a:lnSpc>
              <a:spcBef>
                <a:spcPts val="0"/>
              </a:spcBef>
              <a:spcAft>
                <a:spcPts val="0"/>
              </a:spcAft>
              <a:buClr>
                <a:srgbClr val="000000"/>
              </a:buClr>
              <a:buSzPts val="2799"/>
              <a:buFont typeface="Arial"/>
              <a:buNone/>
            </a:pPr>
            <a:r>
              <a:rPr b="0" i="0" lang="en-US" sz="2799" u="none" cap="none" strike="noStrike">
                <a:solidFill>
                  <a:srgbClr val="161140"/>
                </a:solidFill>
                <a:latin typeface="Quicksand"/>
                <a:ea typeface="Quicksand"/>
                <a:cs typeface="Quicksand"/>
                <a:sym typeface="Quicksand"/>
              </a:rPr>
              <a:t>Technologie is een aanvulling op, en geen vervanging van, menselijke tolken</a:t>
            </a:r>
            <a:endParaRPr b="0" i="0" sz="2799" u="none" cap="none" strike="noStrike">
              <a:solidFill>
                <a:srgbClr val="161140"/>
              </a:solidFill>
              <a:latin typeface="Quicksand"/>
              <a:ea typeface="Quicksand"/>
              <a:cs typeface="Quicksand"/>
              <a:sym typeface="Quicksand"/>
            </a:endParaRPr>
          </a:p>
        </p:txBody>
      </p:sp>
      <p:sp>
        <p:nvSpPr>
          <p:cNvPr id="168" name="Google Shape;168;p20"/>
          <p:cNvSpPr txBox="1"/>
          <p:nvPr/>
        </p:nvSpPr>
        <p:spPr>
          <a:xfrm>
            <a:off x="4064252" y="1534525"/>
            <a:ext cx="13103100" cy="8313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5400"/>
              <a:buFont typeface="Arial"/>
              <a:buNone/>
            </a:pPr>
            <a:r>
              <a:rPr b="0" i="0" lang="en-US" sz="5400" u="none" cap="none" strike="noStrike">
                <a:solidFill>
                  <a:srgbClr val="161140"/>
                </a:solidFill>
                <a:latin typeface="Anton"/>
                <a:ea typeface="Anton"/>
                <a:cs typeface="Anton"/>
                <a:sym typeface="Anton"/>
              </a:rPr>
              <a:t>Debat over AI-technologie</a:t>
            </a:r>
            <a:endParaRPr b="0" i="0" sz="5100" u="none" cap="none" strike="noStrike">
              <a:solidFill>
                <a:srgbClr val="161140"/>
              </a:solidFill>
              <a:latin typeface="Arial"/>
              <a:ea typeface="Arial"/>
              <a:cs typeface="Arial"/>
              <a:sym typeface="Arial"/>
            </a:endParaRPr>
          </a:p>
        </p:txBody>
      </p:sp>
      <p:pic>
        <p:nvPicPr>
          <p:cNvPr id="169" name="Google Shape;169;p20"/>
          <p:cNvPicPr preferRelativeResize="0"/>
          <p:nvPr/>
        </p:nvPicPr>
        <p:blipFill>
          <a:blip r:embed="rId4">
            <a:alphaModFix/>
          </a:blip>
          <a:stretch>
            <a:fillRect/>
          </a:stretch>
        </p:blipFill>
        <p:spPr>
          <a:xfrm>
            <a:off x="14196250" y="9364425"/>
            <a:ext cx="3707725" cy="7477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39796"/>
        </a:solidFill>
      </p:bgPr>
    </p:bg>
    <p:spTree>
      <p:nvGrpSpPr>
        <p:cNvPr id="173" name="Shape 173"/>
        <p:cNvGrpSpPr/>
        <p:nvPr/>
      </p:nvGrpSpPr>
      <p:grpSpPr>
        <a:xfrm>
          <a:off x="0" y="0"/>
          <a:ext cx="0" cy="0"/>
          <a:chOff x="0" y="0"/>
          <a:chExt cx="0" cy="0"/>
        </a:xfrm>
      </p:grpSpPr>
      <p:grpSp>
        <p:nvGrpSpPr>
          <p:cNvPr id="174" name="Google Shape;174;p10"/>
          <p:cNvGrpSpPr/>
          <p:nvPr/>
        </p:nvGrpSpPr>
        <p:grpSpPr>
          <a:xfrm>
            <a:off x="0" y="-216991"/>
            <a:ext cx="2922084" cy="10503991"/>
            <a:chOff x="0" y="-57150"/>
            <a:chExt cx="769602" cy="2766483"/>
          </a:xfrm>
        </p:grpSpPr>
        <p:sp>
          <p:nvSpPr>
            <p:cNvPr id="175" name="Google Shape;175;p10"/>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843F9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76" name="Google Shape;176;p10"/>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77" name="Google Shape;177;p10"/>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78" name="Google Shape;178;p10"/>
          <p:cNvSpPr txBox="1"/>
          <p:nvPr/>
        </p:nvSpPr>
        <p:spPr>
          <a:xfrm>
            <a:off x="4571988" y="2617275"/>
            <a:ext cx="12632100" cy="7669800"/>
          </a:xfrm>
          <a:prstGeom prst="rect">
            <a:avLst/>
          </a:prstGeom>
          <a:noFill/>
          <a:ln>
            <a:noFill/>
          </a:ln>
        </p:spPr>
        <p:txBody>
          <a:bodyPr anchorCtr="0" anchor="t" bIns="0" lIns="0" spcFirstLastPara="1" rIns="0" wrap="square" tIns="0">
            <a:spAutoFit/>
          </a:bodyPr>
          <a:lstStyle/>
          <a:p>
            <a:pPr indent="0" lvl="0" marL="0" marR="0" rtl="0" algn="l">
              <a:lnSpc>
                <a:spcPct val="140014"/>
              </a:lnSpc>
              <a:spcBef>
                <a:spcPts val="0"/>
              </a:spcBef>
              <a:spcAft>
                <a:spcPts val="0"/>
              </a:spcAft>
              <a:buClr>
                <a:srgbClr val="000000"/>
              </a:buClr>
              <a:buSzPts val="2799"/>
              <a:buFont typeface="Arial"/>
              <a:buNone/>
            </a:pPr>
            <a:r>
              <a:rPr b="0" i="0" lang="en-US" sz="3499" u="none" cap="none" strike="noStrike">
                <a:solidFill>
                  <a:srgbClr val="FFFFFF"/>
                </a:solidFill>
                <a:latin typeface="Anton"/>
                <a:ea typeface="Anton"/>
                <a:cs typeface="Anton"/>
                <a:sym typeface="Anton"/>
              </a:rPr>
              <a:t>Praktische oefening</a:t>
            </a:r>
            <a:endParaRPr b="0" i="0" sz="3499" u="none" cap="none" strike="noStrike">
              <a:solidFill>
                <a:srgbClr val="FFFFFF"/>
              </a:solidFill>
              <a:latin typeface="Anton"/>
              <a:ea typeface="Anton"/>
              <a:cs typeface="Anton"/>
              <a:sym typeface="Anton"/>
            </a:endParaRPr>
          </a:p>
          <a:p>
            <a:pPr indent="457200" lvl="0" marL="0" marR="0" rtl="0" algn="l">
              <a:lnSpc>
                <a:spcPct val="140014"/>
              </a:lnSpc>
              <a:spcBef>
                <a:spcPts val="0"/>
              </a:spcBef>
              <a:spcAft>
                <a:spcPts val="0"/>
              </a:spcAft>
              <a:buClr>
                <a:srgbClr val="000000"/>
              </a:buClr>
              <a:buSzPts val="2799"/>
              <a:buFont typeface="Arial"/>
              <a:buNone/>
            </a:pPr>
            <a:r>
              <a:rPr b="0" i="0" lang="en-US" sz="2799" u="none" cap="none" strike="noStrike">
                <a:solidFill>
                  <a:srgbClr val="FFFFFF"/>
                </a:solidFill>
                <a:latin typeface="Quicksand"/>
                <a:ea typeface="Quicksand"/>
                <a:cs typeface="Quicksand"/>
                <a:sym typeface="Quicksand"/>
              </a:rPr>
              <a:t>Probeer platforms voor videotolken op afstand eens uit</a:t>
            </a:r>
            <a:endParaRPr b="0" i="0" sz="2799" u="none" cap="none" strike="noStrike">
              <a:solidFill>
                <a:srgbClr val="FFFFFF"/>
              </a:solidFill>
              <a:latin typeface="Quicksand"/>
              <a:ea typeface="Quicksand"/>
              <a:cs typeface="Quicksand"/>
              <a:sym typeface="Quicksand"/>
            </a:endParaRPr>
          </a:p>
          <a:p>
            <a:pPr indent="0" lvl="0" marL="0" marR="0" rtl="0" algn="l">
              <a:lnSpc>
                <a:spcPct val="140014"/>
              </a:lnSpc>
              <a:spcBef>
                <a:spcPts val="0"/>
              </a:spcBef>
              <a:spcAft>
                <a:spcPts val="0"/>
              </a:spcAft>
              <a:buClr>
                <a:srgbClr val="000000"/>
              </a:buClr>
              <a:buSzPts val="2799"/>
              <a:buFont typeface="Arial"/>
              <a:buNone/>
            </a:pPr>
            <a:r>
              <a:t/>
            </a:r>
            <a:endParaRPr b="0" i="0" sz="2799" u="none" cap="none" strike="noStrike">
              <a:solidFill>
                <a:srgbClr val="FFFFFF"/>
              </a:solidFill>
              <a:latin typeface="Quicksand"/>
              <a:ea typeface="Quicksand"/>
              <a:cs typeface="Quicksand"/>
              <a:sym typeface="Quicksand"/>
            </a:endParaRPr>
          </a:p>
          <a:p>
            <a:pPr indent="0" lvl="0" marL="0" marR="0" rtl="0" algn="l">
              <a:lnSpc>
                <a:spcPct val="140014"/>
              </a:lnSpc>
              <a:spcBef>
                <a:spcPts val="0"/>
              </a:spcBef>
              <a:spcAft>
                <a:spcPts val="0"/>
              </a:spcAft>
              <a:buClr>
                <a:srgbClr val="000000"/>
              </a:buClr>
              <a:buSzPts val="2799"/>
              <a:buFont typeface="Arial"/>
              <a:buNone/>
            </a:pPr>
            <a:r>
              <a:rPr b="0" i="0" lang="en-US" sz="3499" u="none" cap="none" strike="noStrike">
                <a:solidFill>
                  <a:srgbClr val="FFFFFF"/>
                </a:solidFill>
                <a:latin typeface="Anton"/>
                <a:ea typeface="Anton"/>
                <a:cs typeface="Anton"/>
                <a:sym typeface="Anton"/>
              </a:rPr>
              <a:t>Kwaliteitscontrole</a:t>
            </a:r>
            <a:endParaRPr b="0" i="0" sz="3499" u="none" cap="none" strike="noStrike">
              <a:solidFill>
                <a:srgbClr val="FFFFFF"/>
              </a:solidFill>
              <a:latin typeface="Anton"/>
              <a:ea typeface="Anton"/>
              <a:cs typeface="Anton"/>
              <a:sym typeface="Anton"/>
            </a:endParaRPr>
          </a:p>
          <a:p>
            <a:pPr indent="457200" lvl="0" marL="0" marR="0" rtl="0" algn="l">
              <a:lnSpc>
                <a:spcPct val="140014"/>
              </a:lnSpc>
              <a:spcBef>
                <a:spcPts val="0"/>
              </a:spcBef>
              <a:spcAft>
                <a:spcPts val="0"/>
              </a:spcAft>
              <a:buClr>
                <a:srgbClr val="000000"/>
              </a:buClr>
              <a:buSzPts val="2799"/>
              <a:buFont typeface="Arial"/>
              <a:buNone/>
            </a:pPr>
            <a:r>
              <a:rPr b="0" i="0" lang="en-US" sz="2799" u="none" cap="none" strike="noStrike">
                <a:solidFill>
                  <a:srgbClr val="FFFFFF"/>
                </a:solidFill>
                <a:latin typeface="Quicksand"/>
                <a:ea typeface="Quicksand"/>
                <a:cs typeface="Quicksand"/>
                <a:sym typeface="Quicksand"/>
              </a:rPr>
              <a:t>Test de verbinding, de videokwaliteit en de reactiesnelheid van de tolk</a:t>
            </a:r>
            <a:endParaRPr b="0" i="0" sz="2799" u="none" cap="none" strike="noStrike">
              <a:solidFill>
                <a:srgbClr val="FFFFFF"/>
              </a:solidFill>
              <a:latin typeface="Quicksand"/>
              <a:ea typeface="Quicksand"/>
              <a:cs typeface="Quicksand"/>
              <a:sym typeface="Quicksand"/>
            </a:endParaRPr>
          </a:p>
          <a:p>
            <a:pPr indent="0" lvl="0" marL="0" marR="0" rtl="0" algn="l">
              <a:lnSpc>
                <a:spcPct val="140014"/>
              </a:lnSpc>
              <a:spcBef>
                <a:spcPts val="0"/>
              </a:spcBef>
              <a:spcAft>
                <a:spcPts val="0"/>
              </a:spcAft>
              <a:buClr>
                <a:srgbClr val="000000"/>
              </a:buClr>
              <a:buSzPts val="2799"/>
              <a:buFont typeface="Arial"/>
              <a:buNone/>
            </a:pPr>
            <a:r>
              <a:t/>
            </a:r>
            <a:endParaRPr b="0" i="0" sz="2799" u="none" cap="none" strike="noStrike">
              <a:solidFill>
                <a:srgbClr val="FFFFFF"/>
              </a:solidFill>
              <a:latin typeface="Quicksand"/>
              <a:ea typeface="Quicksand"/>
              <a:cs typeface="Quicksand"/>
              <a:sym typeface="Quicksand"/>
            </a:endParaRPr>
          </a:p>
          <a:p>
            <a:pPr indent="0" lvl="0" marL="0" marR="0" rtl="0" algn="l">
              <a:lnSpc>
                <a:spcPct val="140014"/>
              </a:lnSpc>
              <a:spcBef>
                <a:spcPts val="0"/>
              </a:spcBef>
              <a:spcAft>
                <a:spcPts val="0"/>
              </a:spcAft>
              <a:buClr>
                <a:srgbClr val="000000"/>
              </a:buClr>
              <a:buSzPts val="2799"/>
              <a:buFont typeface="Arial"/>
              <a:buNone/>
            </a:pPr>
            <a:r>
              <a:rPr b="0" i="0" lang="en-US" sz="3499" u="none" cap="none" strike="noStrike">
                <a:solidFill>
                  <a:srgbClr val="FFFFFF"/>
                </a:solidFill>
                <a:latin typeface="Anton"/>
                <a:ea typeface="Anton"/>
                <a:cs typeface="Anton"/>
                <a:sym typeface="Anton"/>
              </a:rPr>
              <a:t>Gebruikerservaring</a:t>
            </a:r>
            <a:endParaRPr b="0" i="0" sz="3499" u="none" cap="none" strike="noStrike">
              <a:solidFill>
                <a:srgbClr val="FFFFFF"/>
              </a:solidFill>
              <a:latin typeface="Anton"/>
              <a:ea typeface="Anton"/>
              <a:cs typeface="Anton"/>
              <a:sym typeface="Anton"/>
            </a:endParaRPr>
          </a:p>
          <a:p>
            <a:pPr indent="457200" lvl="0" marL="0" marR="0" rtl="0" algn="l">
              <a:lnSpc>
                <a:spcPct val="140014"/>
              </a:lnSpc>
              <a:spcBef>
                <a:spcPts val="0"/>
              </a:spcBef>
              <a:spcAft>
                <a:spcPts val="0"/>
              </a:spcAft>
              <a:buClr>
                <a:srgbClr val="000000"/>
              </a:buClr>
              <a:buSzPts val="2799"/>
              <a:buFont typeface="Arial"/>
              <a:buNone/>
            </a:pPr>
            <a:r>
              <a:rPr b="0" i="0" lang="en-US" sz="2799" u="none" cap="none" strike="noStrike">
                <a:solidFill>
                  <a:srgbClr val="FFFFFF"/>
                </a:solidFill>
                <a:latin typeface="Quicksand"/>
                <a:ea typeface="Quicksand"/>
                <a:cs typeface="Quicksand"/>
                <a:sym typeface="Quicksand"/>
              </a:rPr>
              <a:t>Beoordeel het gebruiksgemak en de effectiviteit van de communicatie</a:t>
            </a:r>
            <a:endParaRPr b="0" i="0" sz="2799" u="none" cap="none" strike="noStrike">
              <a:solidFill>
                <a:srgbClr val="FFFFFF"/>
              </a:solidFill>
              <a:latin typeface="Quicksand"/>
              <a:ea typeface="Quicksand"/>
              <a:cs typeface="Quicksand"/>
              <a:sym typeface="Quicksand"/>
            </a:endParaRPr>
          </a:p>
          <a:p>
            <a:pPr indent="0" lvl="0" marL="0" marR="0" rtl="0" algn="l">
              <a:lnSpc>
                <a:spcPct val="140014"/>
              </a:lnSpc>
              <a:spcBef>
                <a:spcPts val="0"/>
              </a:spcBef>
              <a:spcAft>
                <a:spcPts val="0"/>
              </a:spcAft>
              <a:buClr>
                <a:srgbClr val="000000"/>
              </a:buClr>
              <a:buSzPts val="2799"/>
              <a:buFont typeface="Arial"/>
              <a:buNone/>
            </a:pPr>
            <a:r>
              <a:t/>
            </a:r>
            <a:endParaRPr b="0" i="0" sz="2799" u="none" cap="none" strike="noStrike">
              <a:solidFill>
                <a:srgbClr val="FFFFFF"/>
              </a:solidFill>
              <a:latin typeface="Quicksand"/>
              <a:ea typeface="Quicksand"/>
              <a:cs typeface="Quicksand"/>
              <a:sym typeface="Quicksand"/>
            </a:endParaRPr>
          </a:p>
          <a:p>
            <a:pPr indent="0" lvl="0" marL="0" marR="0" rtl="0" algn="l">
              <a:lnSpc>
                <a:spcPct val="140014"/>
              </a:lnSpc>
              <a:spcBef>
                <a:spcPts val="0"/>
              </a:spcBef>
              <a:spcAft>
                <a:spcPts val="0"/>
              </a:spcAft>
              <a:buClr>
                <a:srgbClr val="000000"/>
              </a:buClr>
              <a:buSzPts val="2799"/>
              <a:buFont typeface="Arial"/>
              <a:buNone/>
            </a:pPr>
            <a:r>
              <a:rPr b="0" i="0" lang="en-US" sz="3499" u="none" cap="none" strike="noStrike">
                <a:solidFill>
                  <a:srgbClr val="FFFFFF"/>
                </a:solidFill>
                <a:latin typeface="Anton"/>
                <a:ea typeface="Anton"/>
                <a:cs typeface="Anton"/>
                <a:sym typeface="Anton"/>
              </a:rPr>
              <a:t>Best practices</a:t>
            </a:r>
            <a:endParaRPr b="0" i="0" sz="3499" u="none" cap="none" strike="noStrike">
              <a:solidFill>
                <a:srgbClr val="FFFFFF"/>
              </a:solidFill>
              <a:latin typeface="Anton"/>
              <a:ea typeface="Anton"/>
              <a:cs typeface="Anton"/>
              <a:sym typeface="Anton"/>
            </a:endParaRPr>
          </a:p>
          <a:p>
            <a:pPr indent="457200" lvl="0" marL="0" marR="0" rtl="0" algn="l">
              <a:lnSpc>
                <a:spcPct val="140014"/>
              </a:lnSpc>
              <a:spcBef>
                <a:spcPts val="0"/>
              </a:spcBef>
              <a:spcAft>
                <a:spcPts val="0"/>
              </a:spcAft>
              <a:buClr>
                <a:srgbClr val="000000"/>
              </a:buClr>
              <a:buSzPts val="2799"/>
              <a:buFont typeface="Arial"/>
              <a:buNone/>
            </a:pPr>
            <a:r>
              <a:rPr b="0" i="0" lang="en-US" sz="2799" u="none" cap="none" strike="noStrike">
                <a:solidFill>
                  <a:srgbClr val="FFFFFF"/>
                </a:solidFill>
                <a:latin typeface="Quicksand"/>
                <a:ea typeface="Quicksand"/>
                <a:cs typeface="Quicksand"/>
                <a:sym typeface="Quicksand"/>
              </a:rPr>
              <a:t>Tips voor succesvolle VRI-sessies</a:t>
            </a:r>
            <a:endParaRPr b="0" i="0" sz="2799" u="none" cap="none" strike="noStrike">
              <a:solidFill>
                <a:srgbClr val="FFFFFF"/>
              </a:solidFill>
              <a:latin typeface="Quicksand"/>
              <a:ea typeface="Quicksand"/>
              <a:cs typeface="Quicksand"/>
              <a:sym typeface="Quicksand"/>
            </a:endParaRPr>
          </a:p>
          <a:p>
            <a:pPr indent="0" lvl="0" marL="0" marR="0" rtl="0" algn="l">
              <a:lnSpc>
                <a:spcPct val="140014"/>
              </a:lnSpc>
              <a:spcBef>
                <a:spcPts val="0"/>
              </a:spcBef>
              <a:spcAft>
                <a:spcPts val="0"/>
              </a:spcAft>
              <a:buClr>
                <a:srgbClr val="000000"/>
              </a:buClr>
              <a:buSzPts val="2799"/>
              <a:buFont typeface="Arial"/>
              <a:buNone/>
            </a:pPr>
            <a:r>
              <a:t/>
            </a:r>
            <a:endParaRPr b="0" i="0" sz="2799" u="none" cap="none" strike="noStrike">
              <a:solidFill>
                <a:srgbClr val="FFFFFF"/>
              </a:solidFill>
              <a:latin typeface="Quicksand"/>
              <a:ea typeface="Quicksand"/>
              <a:cs typeface="Quicksand"/>
              <a:sym typeface="Quicksand"/>
            </a:endParaRPr>
          </a:p>
        </p:txBody>
      </p:sp>
      <p:sp>
        <p:nvSpPr>
          <p:cNvPr id="179" name="Google Shape;179;p10"/>
          <p:cNvSpPr txBox="1"/>
          <p:nvPr/>
        </p:nvSpPr>
        <p:spPr>
          <a:xfrm>
            <a:off x="4064252" y="1534525"/>
            <a:ext cx="13103100" cy="8313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5400"/>
              <a:buFont typeface="Arial"/>
              <a:buNone/>
            </a:pPr>
            <a:r>
              <a:rPr b="0" i="0" lang="en-US" sz="5400" u="none" cap="none" strike="noStrike">
                <a:solidFill>
                  <a:srgbClr val="FFFFFF"/>
                </a:solidFill>
                <a:latin typeface="Anton"/>
                <a:ea typeface="Anton"/>
                <a:cs typeface="Anton"/>
                <a:sym typeface="Anton"/>
              </a:rPr>
              <a:t>Demo van het VRI-platform</a:t>
            </a:r>
            <a:endParaRPr b="0" i="0" sz="5100" u="none" cap="none" strike="noStrike">
              <a:solidFill>
                <a:srgbClr val="000000"/>
              </a:solidFill>
              <a:latin typeface="Arial"/>
              <a:ea typeface="Arial"/>
              <a:cs typeface="Arial"/>
              <a:sym typeface="Arial"/>
            </a:endParaRPr>
          </a:p>
        </p:txBody>
      </p:sp>
      <p:pic>
        <p:nvPicPr>
          <p:cNvPr id="180" name="Google Shape;180;p10"/>
          <p:cNvPicPr preferRelativeResize="0"/>
          <p:nvPr/>
        </p:nvPicPr>
        <p:blipFill>
          <a:blip r:embed="rId4">
            <a:alphaModFix/>
          </a:blip>
          <a:stretch>
            <a:fillRect/>
          </a:stretch>
        </p:blipFill>
        <p:spPr>
          <a:xfrm>
            <a:off x="14196250" y="9364425"/>
            <a:ext cx="3707725" cy="7477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43F98"/>
        </a:solidFill>
      </p:bgPr>
    </p:bg>
    <p:spTree>
      <p:nvGrpSpPr>
        <p:cNvPr id="184" name="Shape 184"/>
        <p:cNvGrpSpPr/>
        <p:nvPr/>
      </p:nvGrpSpPr>
      <p:grpSpPr>
        <a:xfrm>
          <a:off x="0" y="0"/>
          <a:ext cx="0" cy="0"/>
          <a:chOff x="0" y="0"/>
          <a:chExt cx="0" cy="0"/>
        </a:xfrm>
      </p:grpSpPr>
      <p:grpSp>
        <p:nvGrpSpPr>
          <p:cNvPr id="185" name="Google Shape;185;p11"/>
          <p:cNvGrpSpPr/>
          <p:nvPr/>
        </p:nvGrpSpPr>
        <p:grpSpPr>
          <a:xfrm>
            <a:off x="0" y="-216991"/>
            <a:ext cx="2922084" cy="10503991"/>
            <a:chOff x="0" y="-57150"/>
            <a:chExt cx="769602" cy="2766483"/>
          </a:xfrm>
        </p:grpSpPr>
        <p:sp>
          <p:nvSpPr>
            <p:cNvPr id="186" name="Google Shape;186;p11"/>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87" name="Google Shape;187;p11"/>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88" name="Google Shape;188;p11"/>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89" name="Google Shape;189;p11"/>
          <p:cNvSpPr txBox="1"/>
          <p:nvPr/>
        </p:nvSpPr>
        <p:spPr>
          <a:xfrm>
            <a:off x="4571988" y="2307125"/>
            <a:ext cx="12632100" cy="8273100"/>
          </a:xfrm>
          <a:prstGeom prst="rect">
            <a:avLst/>
          </a:prstGeom>
          <a:noFill/>
          <a:ln>
            <a:noFill/>
          </a:ln>
        </p:spPr>
        <p:txBody>
          <a:bodyPr anchorCtr="0" anchor="t" bIns="0" lIns="0" spcFirstLastPara="1" rIns="0" wrap="square" tIns="0">
            <a:spAutoFit/>
          </a:bodyPr>
          <a:lstStyle/>
          <a:p>
            <a:pPr indent="0" lvl="0" marL="0" marR="0" rtl="0" algn="l">
              <a:lnSpc>
                <a:spcPct val="140014"/>
              </a:lnSpc>
              <a:spcBef>
                <a:spcPts val="0"/>
              </a:spcBef>
              <a:spcAft>
                <a:spcPts val="0"/>
              </a:spcAft>
              <a:buClr>
                <a:schemeClr val="dk1"/>
              </a:buClr>
              <a:buSzPts val="1100"/>
              <a:buFont typeface="Arial"/>
              <a:buNone/>
            </a:pPr>
            <a:r>
              <a:rPr b="0" i="0" lang="en-US" sz="3499" u="none" cap="none" strike="noStrike">
                <a:solidFill>
                  <a:srgbClr val="FFFFFF"/>
                </a:solidFill>
                <a:latin typeface="Anton"/>
                <a:ea typeface="Anton"/>
                <a:cs typeface="Anton"/>
                <a:sym typeface="Anton"/>
              </a:rPr>
              <a:t>Kies uw tolk</a:t>
            </a:r>
            <a:endParaRPr b="0" i="0" sz="3499" u="none" cap="none" strike="noStrike">
              <a:solidFill>
                <a:srgbClr val="FFFFFF"/>
              </a:solidFill>
              <a:latin typeface="Anton"/>
              <a:ea typeface="Anton"/>
              <a:cs typeface="Anton"/>
              <a:sym typeface="Anton"/>
            </a:endParaRPr>
          </a:p>
          <a:p>
            <a:pPr indent="457200" lvl="0" marL="0" marR="0" rtl="0" algn="l">
              <a:lnSpc>
                <a:spcPct val="140014"/>
              </a:lnSpc>
              <a:spcBef>
                <a:spcPts val="0"/>
              </a:spcBef>
              <a:spcAft>
                <a:spcPts val="0"/>
              </a:spcAft>
              <a:buClr>
                <a:schemeClr val="dk1"/>
              </a:buClr>
              <a:buSzPts val="1100"/>
              <a:buFont typeface="Arial"/>
              <a:buNone/>
            </a:pPr>
            <a:r>
              <a:rPr b="0" i="0" lang="en-US" sz="2799" u="none" cap="none" strike="noStrike">
                <a:solidFill>
                  <a:srgbClr val="FFFFFF"/>
                </a:solidFill>
                <a:latin typeface="Quicksand"/>
                <a:ea typeface="Quicksand"/>
                <a:cs typeface="Quicksand"/>
                <a:sym typeface="Quicksand"/>
              </a:rPr>
              <a:t>Vraag specifieke tolken of tolkstijlen aan</a:t>
            </a:r>
            <a:endParaRPr b="0" i="0" sz="2799" u="none" cap="none" strike="noStrike">
              <a:solidFill>
                <a:srgbClr val="FFFFFF"/>
              </a:solidFill>
              <a:latin typeface="Quicksand"/>
              <a:ea typeface="Quicksand"/>
              <a:cs typeface="Quicksand"/>
              <a:sym typeface="Quicksand"/>
            </a:endParaRPr>
          </a:p>
          <a:p>
            <a:pPr indent="0" lvl="0" marL="0" marR="0" rtl="0" algn="l">
              <a:lnSpc>
                <a:spcPct val="140014"/>
              </a:lnSpc>
              <a:spcBef>
                <a:spcPts val="0"/>
              </a:spcBef>
              <a:spcAft>
                <a:spcPts val="0"/>
              </a:spcAft>
              <a:buClr>
                <a:schemeClr val="dk1"/>
              </a:buClr>
              <a:buSzPts val="1100"/>
              <a:buFont typeface="Arial"/>
              <a:buNone/>
            </a:pPr>
            <a:r>
              <a:t/>
            </a:r>
            <a:endParaRPr b="0" i="0" sz="2799" u="none" cap="none" strike="noStrike">
              <a:solidFill>
                <a:srgbClr val="FFFFFF"/>
              </a:solidFill>
              <a:latin typeface="Quicksand"/>
              <a:ea typeface="Quicksand"/>
              <a:cs typeface="Quicksand"/>
              <a:sym typeface="Quicksand"/>
            </a:endParaRPr>
          </a:p>
          <a:p>
            <a:pPr indent="0" lvl="0" marL="0" marR="0" rtl="0" algn="l">
              <a:lnSpc>
                <a:spcPct val="140014"/>
              </a:lnSpc>
              <a:spcBef>
                <a:spcPts val="0"/>
              </a:spcBef>
              <a:spcAft>
                <a:spcPts val="0"/>
              </a:spcAft>
              <a:buClr>
                <a:schemeClr val="dk1"/>
              </a:buClr>
              <a:buSzPts val="1100"/>
              <a:buFont typeface="Arial"/>
              <a:buNone/>
            </a:pPr>
            <a:r>
              <a:rPr b="0" i="0" lang="en-US" sz="3499" u="none" cap="none" strike="noStrike">
                <a:solidFill>
                  <a:srgbClr val="FFFFFF"/>
                </a:solidFill>
                <a:latin typeface="Anton"/>
                <a:ea typeface="Anton"/>
                <a:cs typeface="Anton"/>
                <a:sym typeface="Anton"/>
              </a:rPr>
              <a:t>Stel uw voorkeuren in</a:t>
            </a:r>
            <a:endParaRPr b="0" i="0" sz="3499" u="none" cap="none" strike="noStrike">
              <a:solidFill>
                <a:srgbClr val="FFFFFF"/>
              </a:solidFill>
              <a:latin typeface="Anton"/>
              <a:ea typeface="Anton"/>
              <a:cs typeface="Anton"/>
              <a:sym typeface="Anton"/>
            </a:endParaRPr>
          </a:p>
          <a:p>
            <a:pPr indent="457200" lvl="0" marL="0" marR="0" rtl="0" algn="l">
              <a:lnSpc>
                <a:spcPct val="140014"/>
              </a:lnSpc>
              <a:spcBef>
                <a:spcPts val="0"/>
              </a:spcBef>
              <a:spcAft>
                <a:spcPts val="0"/>
              </a:spcAft>
              <a:buClr>
                <a:schemeClr val="dk1"/>
              </a:buClr>
              <a:buSzPts val="1100"/>
              <a:buFont typeface="Arial"/>
              <a:buNone/>
            </a:pPr>
            <a:r>
              <a:rPr b="0" i="0" lang="en-US" sz="2799" u="none" cap="none" strike="noStrike">
                <a:solidFill>
                  <a:srgbClr val="FFFFFF"/>
                </a:solidFill>
                <a:latin typeface="Quicksand"/>
                <a:ea typeface="Quicksand"/>
                <a:cs typeface="Quicksand"/>
                <a:sym typeface="Quicksand"/>
              </a:rPr>
              <a:t>Geef uw behoeften en verzoeken om aanpassingen door</a:t>
            </a:r>
            <a:endParaRPr b="0" i="0" sz="2799" u="none" cap="none" strike="noStrike">
              <a:solidFill>
                <a:srgbClr val="FFFFFF"/>
              </a:solidFill>
              <a:latin typeface="Quicksand"/>
              <a:ea typeface="Quicksand"/>
              <a:cs typeface="Quicksand"/>
              <a:sym typeface="Quicksand"/>
            </a:endParaRPr>
          </a:p>
          <a:p>
            <a:pPr indent="0" lvl="0" marL="0" marR="0" rtl="0" algn="l">
              <a:lnSpc>
                <a:spcPct val="140014"/>
              </a:lnSpc>
              <a:spcBef>
                <a:spcPts val="0"/>
              </a:spcBef>
              <a:spcAft>
                <a:spcPts val="0"/>
              </a:spcAft>
              <a:buClr>
                <a:schemeClr val="dk1"/>
              </a:buClr>
              <a:buSzPts val="1100"/>
              <a:buFont typeface="Arial"/>
              <a:buNone/>
            </a:pPr>
            <a:r>
              <a:t/>
            </a:r>
            <a:endParaRPr b="0" i="0" sz="2799" u="none" cap="none" strike="noStrike">
              <a:solidFill>
                <a:srgbClr val="FFFFFF"/>
              </a:solidFill>
              <a:latin typeface="Quicksand"/>
              <a:ea typeface="Quicksand"/>
              <a:cs typeface="Quicksand"/>
              <a:sym typeface="Quicksand"/>
            </a:endParaRPr>
          </a:p>
          <a:p>
            <a:pPr indent="0" lvl="0" marL="0" marR="0" rtl="0" algn="l">
              <a:lnSpc>
                <a:spcPct val="140014"/>
              </a:lnSpc>
              <a:spcBef>
                <a:spcPts val="0"/>
              </a:spcBef>
              <a:spcAft>
                <a:spcPts val="0"/>
              </a:spcAft>
              <a:buClr>
                <a:schemeClr val="dk1"/>
              </a:buClr>
              <a:buSzPts val="1100"/>
              <a:buFont typeface="Arial"/>
              <a:buNone/>
            </a:pPr>
            <a:r>
              <a:rPr b="0" i="0" lang="en-US" sz="3499" u="none" cap="none" strike="noStrike">
                <a:solidFill>
                  <a:srgbClr val="FFFFFF"/>
                </a:solidFill>
                <a:latin typeface="Anton"/>
                <a:ea typeface="Anton"/>
                <a:cs typeface="Anton"/>
                <a:sym typeface="Anton"/>
              </a:rPr>
              <a:t>Geef feedback</a:t>
            </a:r>
            <a:endParaRPr b="0" i="0" sz="3499" u="none" cap="none" strike="noStrike">
              <a:solidFill>
                <a:srgbClr val="FFFFFF"/>
              </a:solidFill>
              <a:latin typeface="Anton"/>
              <a:ea typeface="Anton"/>
              <a:cs typeface="Anton"/>
              <a:sym typeface="Anton"/>
            </a:endParaRPr>
          </a:p>
          <a:p>
            <a:pPr indent="457200" lvl="0" marL="0" marR="0" rtl="0" algn="l">
              <a:lnSpc>
                <a:spcPct val="140014"/>
              </a:lnSpc>
              <a:spcBef>
                <a:spcPts val="0"/>
              </a:spcBef>
              <a:spcAft>
                <a:spcPts val="0"/>
              </a:spcAft>
              <a:buClr>
                <a:schemeClr val="dk1"/>
              </a:buClr>
              <a:buSzPts val="1100"/>
              <a:buFont typeface="Arial"/>
              <a:buNone/>
            </a:pPr>
            <a:r>
              <a:rPr b="0" i="0" lang="en-US" sz="2799" u="none" cap="none" strike="noStrike">
                <a:solidFill>
                  <a:srgbClr val="FFFFFF"/>
                </a:solidFill>
                <a:latin typeface="Quicksand"/>
                <a:ea typeface="Quicksand"/>
                <a:cs typeface="Quicksand"/>
                <a:sym typeface="Quicksand"/>
              </a:rPr>
              <a:t>Deel uw ervaringen met de kwaliteit van de dienstverlening met de aanbieders</a:t>
            </a:r>
            <a:endParaRPr b="0" i="0" sz="2799" u="none" cap="none" strike="noStrike">
              <a:solidFill>
                <a:srgbClr val="FFFFFF"/>
              </a:solidFill>
              <a:latin typeface="Quicksand"/>
              <a:ea typeface="Quicksand"/>
              <a:cs typeface="Quicksand"/>
              <a:sym typeface="Quicksand"/>
            </a:endParaRPr>
          </a:p>
          <a:p>
            <a:pPr indent="0" lvl="0" marL="0" marR="0" rtl="0" algn="l">
              <a:lnSpc>
                <a:spcPct val="140014"/>
              </a:lnSpc>
              <a:spcBef>
                <a:spcPts val="0"/>
              </a:spcBef>
              <a:spcAft>
                <a:spcPts val="0"/>
              </a:spcAft>
              <a:buClr>
                <a:schemeClr val="dk1"/>
              </a:buClr>
              <a:buSzPts val="1100"/>
              <a:buFont typeface="Arial"/>
              <a:buNone/>
            </a:pPr>
            <a:r>
              <a:t/>
            </a:r>
            <a:endParaRPr b="0" i="0" sz="2799" u="none" cap="none" strike="noStrike">
              <a:solidFill>
                <a:srgbClr val="FFFFFF"/>
              </a:solidFill>
              <a:latin typeface="Quicksand"/>
              <a:ea typeface="Quicksand"/>
              <a:cs typeface="Quicksand"/>
              <a:sym typeface="Quicksand"/>
            </a:endParaRPr>
          </a:p>
          <a:p>
            <a:pPr indent="0" lvl="0" marL="0" marR="0" rtl="0" algn="l">
              <a:lnSpc>
                <a:spcPct val="140014"/>
              </a:lnSpc>
              <a:spcBef>
                <a:spcPts val="0"/>
              </a:spcBef>
              <a:spcAft>
                <a:spcPts val="0"/>
              </a:spcAft>
              <a:buClr>
                <a:schemeClr val="dk1"/>
              </a:buClr>
              <a:buSzPts val="1100"/>
              <a:buFont typeface="Arial"/>
              <a:buNone/>
            </a:pPr>
            <a:r>
              <a:rPr b="0" i="0" lang="en-US" sz="3499" u="none" cap="none" strike="noStrike">
                <a:solidFill>
                  <a:srgbClr val="FFFFFF"/>
                </a:solidFill>
                <a:latin typeface="Anton"/>
                <a:ea typeface="Anton"/>
                <a:cs typeface="Anton"/>
                <a:sym typeface="Anton"/>
              </a:rPr>
              <a:t>Opkomen voor jezelf</a:t>
            </a:r>
            <a:endParaRPr b="0" i="0" sz="3499" u="none" cap="none" strike="noStrike">
              <a:solidFill>
                <a:srgbClr val="FFFFFF"/>
              </a:solidFill>
              <a:latin typeface="Anton"/>
              <a:ea typeface="Anton"/>
              <a:cs typeface="Anton"/>
              <a:sym typeface="Anton"/>
            </a:endParaRPr>
          </a:p>
          <a:p>
            <a:pPr indent="457200" lvl="0" marL="0" marR="0" rtl="0" algn="l">
              <a:lnSpc>
                <a:spcPct val="140014"/>
              </a:lnSpc>
              <a:spcBef>
                <a:spcPts val="0"/>
              </a:spcBef>
              <a:spcAft>
                <a:spcPts val="0"/>
              </a:spcAft>
              <a:buClr>
                <a:schemeClr val="dk1"/>
              </a:buClr>
              <a:buSzPts val="1100"/>
              <a:buFont typeface="Arial"/>
              <a:buNone/>
            </a:pPr>
            <a:r>
              <a:rPr b="0" i="0" lang="en-US" sz="2799" u="none" cap="none" strike="noStrike">
                <a:solidFill>
                  <a:srgbClr val="FFFFFF"/>
                </a:solidFill>
                <a:latin typeface="Quicksand"/>
                <a:ea typeface="Quicksand"/>
                <a:cs typeface="Quicksand"/>
                <a:sym typeface="Quicksand"/>
              </a:rPr>
              <a:t>Ken uw rechten en maak er vol vertrouwen gebruik van</a:t>
            </a:r>
            <a:endParaRPr b="0" i="0" sz="2799" u="none" cap="none" strike="noStrike">
              <a:solidFill>
                <a:srgbClr val="FFFFFF"/>
              </a:solidFill>
              <a:latin typeface="Quicksand"/>
              <a:ea typeface="Quicksand"/>
              <a:cs typeface="Quicksand"/>
              <a:sym typeface="Quicksand"/>
            </a:endParaRPr>
          </a:p>
          <a:p>
            <a:pPr indent="0" lvl="0" marL="0" marR="0" rtl="0" algn="l">
              <a:lnSpc>
                <a:spcPct val="140014"/>
              </a:lnSpc>
              <a:spcBef>
                <a:spcPts val="0"/>
              </a:spcBef>
              <a:spcAft>
                <a:spcPts val="0"/>
              </a:spcAft>
              <a:buClr>
                <a:srgbClr val="000000"/>
              </a:buClr>
              <a:buSzPts val="2799"/>
              <a:buFont typeface="Arial"/>
              <a:buNone/>
            </a:pPr>
            <a:r>
              <a:t/>
            </a:r>
            <a:endParaRPr b="0" i="0" sz="2799" u="none" cap="none" strike="noStrike">
              <a:solidFill>
                <a:srgbClr val="FFFFFF"/>
              </a:solidFill>
              <a:latin typeface="Quicksand"/>
              <a:ea typeface="Quicksand"/>
              <a:cs typeface="Quicksand"/>
              <a:sym typeface="Quicksand"/>
            </a:endParaRPr>
          </a:p>
        </p:txBody>
      </p:sp>
      <p:sp>
        <p:nvSpPr>
          <p:cNvPr id="190" name="Google Shape;190;p11"/>
          <p:cNvSpPr txBox="1"/>
          <p:nvPr/>
        </p:nvSpPr>
        <p:spPr>
          <a:xfrm>
            <a:off x="4101002" y="1183875"/>
            <a:ext cx="13103100" cy="8313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5400"/>
              <a:buFont typeface="Arial"/>
              <a:buNone/>
            </a:pPr>
            <a:r>
              <a:rPr b="0" i="0" lang="en-US" sz="5400" u="none" cap="none" strike="noStrike">
                <a:solidFill>
                  <a:srgbClr val="FFFFFF"/>
                </a:solidFill>
                <a:latin typeface="Anton"/>
                <a:ea typeface="Anton"/>
                <a:cs typeface="Anton"/>
                <a:sym typeface="Anton"/>
              </a:rPr>
              <a:t>Jij hebt de touwtjes in handen!</a:t>
            </a:r>
            <a:endParaRPr b="0" i="0" sz="5100" u="none" cap="none" strike="noStrike">
              <a:solidFill>
                <a:srgbClr val="000000"/>
              </a:solidFill>
              <a:latin typeface="Arial"/>
              <a:ea typeface="Arial"/>
              <a:cs typeface="Arial"/>
              <a:sym typeface="Arial"/>
            </a:endParaRPr>
          </a:p>
        </p:txBody>
      </p:sp>
      <p:pic>
        <p:nvPicPr>
          <p:cNvPr id="191" name="Google Shape;191;p11"/>
          <p:cNvPicPr preferRelativeResize="0"/>
          <p:nvPr/>
        </p:nvPicPr>
        <p:blipFill>
          <a:blip r:embed="rId4">
            <a:alphaModFix/>
          </a:blip>
          <a:stretch>
            <a:fillRect/>
          </a:stretch>
        </p:blipFill>
        <p:spPr>
          <a:xfrm>
            <a:off x="14196250" y="9364425"/>
            <a:ext cx="3707725" cy="74770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7F1D5"/>
        </a:solidFill>
      </p:bgPr>
    </p:bg>
    <p:spTree>
      <p:nvGrpSpPr>
        <p:cNvPr id="195" name="Shape 195"/>
        <p:cNvGrpSpPr/>
        <p:nvPr/>
      </p:nvGrpSpPr>
      <p:grpSpPr>
        <a:xfrm>
          <a:off x="0" y="0"/>
          <a:ext cx="0" cy="0"/>
          <a:chOff x="0" y="0"/>
          <a:chExt cx="0" cy="0"/>
        </a:xfrm>
      </p:grpSpPr>
      <p:grpSp>
        <p:nvGrpSpPr>
          <p:cNvPr id="196" name="Google Shape;196;p18"/>
          <p:cNvGrpSpPr/>
          <p:nvPr/>
        </p:nvGrpSpPr>
        <p:grpSpPr>
          <a:xfrm>
            <a:off x="0" y="-216991"/>
            <a:ext cx="2922084" cy="10503991"/>
            <a:chOff x="0" y="-57150"/>
            <a:chExt cx="769602" cy="2766483"/>
          </a:xfrm>
        </p:grpSpPr>
        <p:sp>
          <p:nvSpPr>
            <p:cNvPr id="197" name="Google Shape;197;p18"/>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843F9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98" name="Google Shape;198;p18"/>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99" name="Google Shape;199;p18"/>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00" name="Google Shape;200;p18"/>
          <p:cNvSpPr txBox="1"/>
          <p:nvPr/>
        </p:nvSpPr>
        <p:spPr>
          <a:xfrm>
            <a:off x="4571988" y="2748025"/>
            <a:ext cx="12632100" cy="7669800"/>
          </a:xfrm>
          <a:prstGeom prst="rect">
            <a:avLst/>
          </a:prstGeom>
          <a:noFill/>
          <a:ln>
            <a:noFill/>
          </a:ln>
        </p:spPr>
        <p:txBody>
          <a:bodyPr anchorCtr="0" anchor="t" bIns="0" lIns="0" spcFirstLastPara="1" rIns="0" wrap="square" tIns="0">
            <a:spAutoFit/>
          </a:bodyPr>
          <a:lstStyle/>
          <a:p>
            <a:pPr indent="0" lvl="0" marL="0" marR="0" rtl="0" algn="l">
              <a:lnSpc>
                <a:spcPct val="140014"/>
              </a:lnSpc>
              <a:spcBef>
                <a:spcPts val="0"/>
              </a:spcBef>
              <a:spcAft>
                <a:spcPts val="0"/>
              </a:spcAft>
              <a:buClr>
                <a:schemeClr val="dk1"/>
              </a:buClr>
              <a:buSzPts val="1100"/>
              <a:buFont typeface="Arial"/>
              <a:buNone/>
            </a:pPr>
            <a:r>
              <a:rPr b="0" i="0" lang="en-US" sz="3499" u="none" cap="none" strike="noStrike">
                <a:solidFill>
                  <a:srgbClr val="161140"/>
                </a:solidFill>
                <a:latin typeface="Anton"/>
                <a:ea typeface="Anton"/>
                <a:cs typeface="Anton"/>
                <a:sym typeface="Anton"/>
              </a:rPr>
              <a:t>Professionele partners</a:t>
            </a:r>
            <a:endParaRPr b="0" i="0" sz="3499" u="none" cap="none" strike="noStrike">
              <a:solidFill>
                <a:srgbClr val="161140"/>
              </a:solidFill>
              <a:latin typeface="Anton"/>
              <a:ea typeface="Anton"/>
              <a:cs typeface="Anton"/>
              <a:sym typeface="Anton"/>
            </a:endParaRPr>
          </a:p>
          <a:p>
            <a:pPr indent="457200" lvl="0" marL="0" marR="0" rtl="0" algn="l">
              <a:lnSpc>
                <a:spcPct val="140014"/>
              </a:lnSpc>
              <a:spcBef>
                <a:spcPts val="0"/>
              </a:spcBef>
              <a:spcAft>
                <a:spcPts val="0"/>
              </a:spcAft>
              <a:buClr>
                <a:schemeClr val="dk1"/>
              </a:buClr>
              <a:buSzPts val="1100"/>
              <a:buFont typeface="Arial"/>
              <a:buNone/>
            </a:pPr>
            <a:r>
              <a:rPr b="0" i="0" lang="en-US" sz="2799" u="none" cap="none" strike="noStrike">
                <a:solidFill>
                  <a:srgbClr val="161140"/>
                </a:solidFill>
                <a:latin typeface="Quicksand"/>
                <a:ea typeface="Quicksand"/>
                <a:cs typeface="Quicksand"/>
                <a:sym typeface="Quicksand"/>
              </a:rPr>
              <a:t>Tolken ondersteunen uw communicatiedoelen</a:t>
            </a:r>
            <a:endParaRPr b="0" i="0" sz="2799" u="none" cap="none" strike="noStrike">
              <a:solidFill>
                <a:srgbClr val="161140"/>
              </a:solidFill>
              <a:latin typeface="Quicksand"/>
              <a:ea typeface="Quicksand"/>
              <a:cs typeface="Quicksand"/>
              <a:sym typeface="Quicksand"/>
            </a:endParaRPr>
          </a:p>
          <a:p>
            <a:pPr indent="0" lvl="0" marL="0" marR="0" rtl="0" algn="l">
              <a:lnSpc>
                <a:spcPct val="140014"/>
              </a:lnSpc>
              <a:spcBef>
                <a:spcPts val="0"/>
              </a:spcBef>
              <a:spcAft>
                <a:spcPts val="0"/>
              </a:spcAft>
              <a:buClr>
                <a:schemeClr val="dk1"/>
              </a:buClr>
              <a:buSzPts val="1100"/>
              <a:buFont typeface="Arial"/>
              <a:buNone/>
            </a:pPr>
            <a:r>
              <a:t/>
            </a:r>
            <a:endParaRPr b="0" i="0" sz="2799" u="none" cap="none" strike="noStrike">
              <a:solidFill>
                <a:srgbClr val="161140"/>
              </a:solidFill>
              <a:latin typeface="Quicksand"/>
              <a:ea typeface="Quicksand"/>
              <a:cs typeface="Quicksand"/>
              <a:sym typeface="Quicksand"/>
            </a:endParaRPr>
          </a:p>
          <a:p>
            <a:pPr indent="0" lvl="0" marL="0" marR="0" rtl="0" algn="l">
              <a:lnSpc>
                <a:spcPct val="140014"/>
              </a:lnSpc>
              <a:spcBef>
                <a:spcPts val="0"/>
              </a:spcBef>
              <a:spcAft>
                <a:spcPts val="0"/>
              </a:spcAft>
              <a:buClr>
                <a:schemeClr val="dk1"/>
              </a:buClr>
              <a:buSzPts val="1100"/>
              <a:buFont typeface="Arial"/>
              <a:buNone/>
            </a:pPr>
            <a:r>
              <a:rPr b="0" i="0" lang="en-US" sz="3499" u="none" cap="none" strike="noStrike">
                <a:solidFill>
                  <a:srgbClr val="161140"/>
                </a:solidFill>
                <a:latin typeface="Anton"/>
                <a:ea typeface="Anton"/>
                <a:cs typeface="Anton"/>
                <a:sym typeface="Anton"/>
              </a:rPr>
              <a:t>Culturele bemiddelaars</a:t>
            </a:r>
            <a:endParaRPr b="0" i="0" sz="3499" u="none" cap="none" strike="noStrike">
              <a:solidFill>
                <a:srgbClr val="161140"/>
              </a:solidFill>
              <a:latin typeface="Anton"/>
              <a:ea typeface="Anton"/>
              <a:cs typeface="Anton"/>
              <a:sym typeface="Anton"/>
            </a:endParaRPr>
          </a:p>
          <a:p>
            <a:pPr indent="457200" lvl="0" marL="0" marR="0" rtl="0" algn="l">
              <a:lnSpc>
                <a:spcPct val="140014"/>
              </a:lnSpc>
              <a:spcBef>
                <a:spcPts val="0"/>
              </a:spcBef>
              <a:spcAft>
                <a:spcPts val="0"/>
              </a:spcAft>
              <a:buClr>
                <a:schemeClr val="dk1"/>
              </a:buClr>
              <a:buSzPts val="1100"/>
              <a:buFont typeface="Arial"/>
              <a:buNone/>
            </a:pPr>
            <a:r>
              <a:rPr b="0" i="0" lang="en-US" sz="2799" u="none" cap="none" strike="noStrike">
                <a:solidFill>
                  <a:srgbClr val="161140"/>
                </a:solidFill>
                <a:latin typeface="Quicksand"/>
                <a:ea typeface="Quicksand"/>
                <a:cs typeface="Quicksand"/>
                <a:sym typeface="Quicksand"/>
              </a:rPr>
              <a:t>Hulp bij interacties in de horende wereld</a:t>
            </a:r>
            <a:endParaRPr b="0" i="0" sz="2799" u="none" cap="none" strike="noStrike">
              <a:solidFill>
                <a:srgbClr val="161140"/>
              </a:solidFill>
              <a:latin typeface="Quicksand"/>
              <a:ea typeface="Quicksand"/>
              <a:cs typeface="Quicksand"/>
              <a:sym typeface="Quicksand"/>
            </a:endParaRPr>
          </a:p>
          <a:p>
            <a:pPr indent="0" lvl="0" marL="0" marR="0" rtl="0" algn="l">
              <a:lnSpc>
                <a:spcPct val="140014"/>
              </a:lnSpc>
              <a:spcBef>
                <a:spcPts val="0"/>
              </a:spcBef>
              <a:spcAft>
                <a:spcPts val="0"/>
              </a:spcAft>
              <a:buClr>
                <a:schemeClr val="dk1"/>
              </a:buClr>
              <a:buSzPts val="1100"/>
              <a:buFont typeface="Arial"/>
              <a:buNone/>
            </a:pPr>
            <a:r>
              <a:t/>
            </a:r>
            <a:endParaRPr b="0" i="0" sz="2799" u="none" cap="none" strike="noStrike">
              <a:solidFill>
                <a:srgbClr val="161140"/>
              </a:solidFill>
              <a:latin typeface="Quicksand"/>
              <a:ea typeface="Quicksand"/>
              <a:cs typeface="Quicksand"/>
              <a:sym typeface="Quicksand"/>
            </a:endParaRPr>
          </a:p>
          <a:p>
            <a:pPr indent="0" lvl="0" marL="0" marR="0" rtl="0" algn="l">
              <a:lnSpc>
                <a:spcPct val="140014"/>
              </a:lnSpc>
              <a:spcBef>
                <a:spcPts val="0"/>
              </a:spcBef>
              <a:spcAft>
                <a:spcPts val="0"/>
              </a:spcAft>
              <a:buClr>
                <a:schemeClr val="dk1"/>
              </a:buClr>
              <a:buSzPts val="1100"/>
              <a:buFont typeface="Arial"/>
              <a:buNone/>
            </a:pPr>
            <a:r>
              <a:rPr b="0" i="0" lang="en-US" sz="3499" u="none" cap="none" strike="noStrike">
                <a:solidFill>
                  <a:srgbClr val="161140"/>
                </a:solidFill>
                <a:latin typeface="Anton"/>
                <a:ea typeface="Anton"/>
                <a:cs typeface="Anton"/>
                <a:sym typeface="Anton"/>
              </a:rPr>
              <a:t>Grenzen zijn belangrijk</a:t>
            </a:r>
            <a:endParaRPr b="0" i="0" sz="3499" u="none" cap="none" strike="noStrike">
              <a:solidFill>
                <a:srgbClr val="161140"/>
              </a:solidFill>
              <a:latin typeface="Anton"/>
              <a:ea typeface="Anton"/>
              <a:cs typeface="Anton"/>
              <a:sym typeface="Anton"/>
            </a:endParaRPr>
          </a:p>
          <a:p>
            <a:pPr indent="457200" lvl="0" marL="0" marR="0" rtl="0" algn="l">
              <a:lnSpc>
                <a:spcPct val="140014"/>
              </a:lnSpc>
              <a:spcBef>
                <a:spcPts val="0"/>
              </a:spcBef>
              <a:spcAft>
                <a:spcPts val="0"/>
              </a:spcAft>
              <a:buClr>
                <a:schemeClr val="dk1"/>
              </a:buClr>
              <a:buSzPts val="1100"/>
              <a:buFont typeface="Arial"/>
              <a:buNone/>
            </a:pPr>
            <a:r>
              <a:rPr b="0" i="0" lang="en-US" sz="2799" u="none" cap="none" strike="noStrike">
                <a:solidFill>
                  <a:srgbClr val="161140"/>
                </a:solidFill>
                <a:latin typeface="Quicksand"/>
                <a:ea typeface="Quicksand"/>
                <a:cs typeface="Quicksand"/>
                <a:sym typeface="Quicksand"/>
              </a:rPr>
              <a:t>Professionele relaties onderhouden en tegelijkertijd bondgenoten zijn</a:t>
            </a:r>
            <a:endParaRPr b="0" i="0" sz="2799" u="none" cap="none" strike="noStrike">
              <a:solidFill>
                <a:srgbClr val="161140"/>
              </a:solidFill>
              <a:latin typeface="Quicksand"/>
              <a:ea typeface="Quicksand"/>
              <a:cs typeface="Quicksand"/>
              <a:sym typeface="Quicksand"/>
            </a:endParaRPr>
          </a:p>
          <a:p>
            <a:pPr indent="0" lvl="0" marL="0" marR="0" rtl="0" algn="l">
              <a:lnSpc>
                <a:spcPct val="140014"/>
              </a:lnSpc>
              <a:spcBef>
                <a:spcPts val="0"/>
              </a:spcBef>
              <a:spcAft>
                <a:spcPts val="0"/>
              </a:spcAft>
              <a:buClr>
                <a:schemeClr val="dk1"/>
              </a:buClr>
              <a:buSzPts val="1100"/>
              <a:buFont typeface="Arial"/>
              <a:buNone/>
            </a:pPr>
            <a:r>
              <a:t/>
            </a:r>
            <a:endParaRPr b="0" i="0" sz="2799" u="none" cap="none" strike="noStrike">
              <a:solidFill>
                <a:srgbClr val="161140"/>
              </a:solidFill>
              <a:latin typeface="Quicksand"/>
              <a:ea typeface="Quicksand"/>
              <a:cs typeface="Quicksand"/>
              <a:sym typeface="Quicksand"/>
            </a:endParaRPr>
          </a:p>
          <a:p>
            <a:pPr indent="0" lvl="0" marL="0" marR="0" rtl="0" algn="l">
              <a:lnSpc>
                <a:spcPct val="140014"/>
              </a:lnSpc>
              <a:spcBef>
                <a:spcPts val="0"/>
              </a:spcBef>
              <a:spcAft>
                <a:spcPts val="0"/>
              </a:spcAft>
              <a:buClr>
                <a:schemeClr val="dk1"/>
              </a:buClr>
              <a:buSzPts val="1100"/>
              <a:buFont typeface="Arial"/>
              <a:buNone/>
            </a:pPr>
            <a:r>
              <a:rPr b="0" i="0" lang="en-US" sz="3499" u="none" cap="none" strike="noStrike">
                <a:solidFill>
                  <a:srgbClr val="161140"/>
                </a:solidFill>
                <a:latin typeface="Anton"/>
                <a:ea typeface="Anton"/>
                <a:cs typeface="Anton"/>
                <a:sym typeface="Anton"/>
              </a:rPr>
              <a:t>Wederzijds respect</a:t>
            </a:r>
            <a:endParaRPr b="0" i="0" sz="3499" u="none" cap="none" strike="noStrike">
              <a:solidFill>
                <a:srgbClr val="161140"/>
              </a:solidFill>
              <a:latin typeface="Anton"/>
              <a:ea typeface="Anton"/>
              <a:cs typeface="Anton"/>
              <a:sym typeface="Anton"/>
            </a:endParaRPr>
          </a:p>
          <a:p>
            <a:pPr indent="457200" lvl="0" marL="0" marR="0" rtl="0" algn="l">
              <a:lnSpc>
                <a:spcPct val="140014"/>
              </a:lnSpc>
              <a:spcBef>
                <a:spcPts val="0"/>
              </a:spcBef>
              <a:spcAft>
                <a:spcPts val="0"/>
              </a:spcAft>
              <a:buClr>
                <a:schemeClr val="dk1"/>
              </a:buClr>
              <a:buSzPts val="1100"/>
              <a:buFont typeface="Arial"/>
              <a:buNone/>
            </a:pPr>
            <a:r>
              <a:rPr b="0" i="0" lang="en-US" sz="2799" u="none" cap="none" strike="noStrike">
                <a:solidFill>
                  <a:srgbClr val="161140"/>
                </a:solidFill>
                <a:latin typeface="Quicksand"/>
                <a:ea typeface="Quicksand"/>
                <a:cs typeface="Quicksand"/>
                <a:sym typeface="Quicksand"/>
              </a:rPr>
              <a:t>Samenwerken voor succesvolle communicatie</a:t>
            </a:r>
            <a:endParaRPr b="0" i="0" sz="2799" u="none" cap="none" strike="noStrike">
              <a:solidFill>
                <a:srgbClr val="161140"/>
              </a:solidFill>
              <a:latin typeface="Quicksand"/>
              <a:ea typeface="Quicksand"/>
              <a:cs typeface="Quicksand"/>
              <a:sym typeface="Quicksand"/>
            </a:endParaRPr>
          </a:p>
          <a:p>
            <a:pPr indent="0" lvl="0" marL="0" marR="0" rtl="0" algn="l">
              <a:lnSpc>
                <a:spcPct val="140014"/>
              </a:lnSpc>
              <a:spcBef>
                <a:spcPts val="0"/>
              </a:spcBef>
              <a:spcAft>
                <a:spcPts val="0"/>
              </a:spcAft>
              <a:buClr>
                <a:srgbClr val="000000"/>
              </a:buClr>
              <a:buSzPts val="2799"/>
              <a:buFont typeface="Arial"/>
              <a:buNone/>
            </a:pPr>
            <a:r>
              <a:t/>
            </a:r>
            <a:endParaRPr b="0" i="0" sz="2799" u="none" cap="none" strike="noStrike">
              <a:solidFill>
                <a:srgbClr val="161140"/>
              </a:solidFill>
              <a:latin typeface="Quicksand"/>
              <a:ea typeface="Quicksand"/>
              <a:cs typeface="Quicksand"/>
              <a:sym typeface="Quicksand"/>
            </a:endParaRPr>
          </a:p>
        </p:txBody>
      </p:sp>
      <p:sp>
        <p:nvSpPr>
          <p:cNvPr id="201" name="Google Shape;201;p18"/>
          <p:cNvSpPr txBox="1"/>
          <p:nvPr/>
        </p:nvSpPr>
        <p:spPr>
          <a:xfrm>
            <a:off x="4064252" y="1534525"/>
            <a:ext cx="13103100" cy="8313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5400"/>
              <a:buFont typeface="Arial"/>
              <a:buNone/>
            </a:pPr>
            <a:r>
              <a:rPr b="0" i="0" lang="en-US" sz="5400" u="none" cap="none" strike="noStrike">
                <a:solidFill>
                  <a:srgbClr val="161140"/>
                </a:solidFill>
                <a:latin typeface="Anton"/>
                <a:ea typeface="Anton"/>
                <a:cs typeface="Anton"/>
                <a:sym typeface="Anton"/>
              </a:rPr>
              <a:t>Tolken als bondgenoten</a:t>
            </a:r>
            <a:endParaRPr b="0" i="0" sz="5100" u="none" cap="none" strike="noStrike">
              <a:solidFill>
                <a:srgbClr val="161140"/>
              </a:solidFill>
              <a:latin typeface="Arial"/>
              <a:ea typeface="Arial"/>
              <a:cs typeface="Arial"/>
              <a:sym typeface="Arial"/>
            </a:endParaRPr>
          </a:p>
        </p:txBody>
      </p:sp>
      <p:pic>
        <p:nvPicPr>
          <p:cNvPr id="202" name="Google Shape;202;p18"/>
          <p:cNvPicPr preferRelativeResize="0"/>
          <p:nvPr/>
        </p:nvPicPr>
        <p:blipFill>
          <a:blip r:embed="rId4">
            <a:alphaModFix/>
          </a:blip>
          <a:stretch>
            <a:fillRect/>
          </a:stretch>
        </p:blipFill>
        <p:spPr>
          <a:xfrm>
            <a:off x="14196250" y="9364425"/>
            <a:ext cx="3707725" cy="7477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206" name="Shape 206"/>
        <p:cNvGrpSpPr/>
        <p:nvPr/>
      </p:nvGrpSpPr>
      <p:grpSpPr>
        <a:xfrm>
          <a:off x="0" y="0"/>
          <a:ext cx="0" cy="0"/>
          <a:chOff x="0" y="0"/>
          <a:chExt cx="0" cy="0"/>
        </a:xfrm>
      </p:grpSpPr>
      <p:grpSp>
        <p:nvGrpSpPr>
          <p:cNvPr id="207" name="Google Shape;207;p13"/>
          <p:cNvGrpSpPr/>
          <p:nvPr/>
        </p:nvGrpSpPr>
        <p:grpSpPr>
          <a:xfrm>
            <a:off x="0" y="-216991"/>
            <a:ext cx="2922084" cy="10503991"/>
            <a:chOff x="0" y="-57150"/>
            <a:chExt cx="769602" cy="2766483"/>
          </a:xfrm>
        </p:grpSpPr>
        <p:sp>
          <p:nvSpPr>
            <p:cNvPr id="208" name="Google Shape;208;p13"/>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09" name="Google Shape;209;p13"/>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10" name="Google Shape;210;p13"/>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11" name="Google Shape;211;p13"/>
          <p:cNvSpPr txBox="1"/>
          <p:nvPr/>
        </p:nvSpPr>
        <p:spPr>
          <a:xfrm>
            <a:off x="4571988" y="2770950"/>
            <a:ext cx="12632100" cy="7066500"/>
          </a:xfrm>
          <a:prstGeom prst="rect">
            <a:avLst/>
          </a:prstGeom>
          <a:noFill/>
          <a:ln>
            <a:noFill/>
          </a:ln>
        </p:spPr>
        <p:txBody>
          <a:bodyPr anchorCtr="0" anchor="t" bIns="0" lIns="0" spcFirstLastPara="1" rIns="0" wrap="square" tIns="0">
            <a:spAutoFit/>
          </a:bodyPr>
          <a:lstStyle/>
          <a:p>
            <a:pPr indent="0" lvl="0" marL="0" marR="0" rtl="0" algn="l">
              <a:lnSpc>
                <a:spcPct val="140014"/>
              </a:lnSpc>
              <a:spcBef>
                <a:spcPts val="0"/>
              </a:spcBef>
              <a:spcAft>
                <a:spcPts val="0"/>
              </a:spcAft>
              <a:buClr>
                <a:srgbClr val="000000"/>
              </a:buClr>
              <a:buSzPts val="2799"/>
              <a:buFont typeface="Arial"/>
              <a:buNone/>
            </a:pPr>
            <a:r>
              <a:rPr b="0" i="0" lang="en-US" sz="3499" u="none" cap="none" strike="noStrike">
                <a:solidFill>
                  <a:srgbClr val="FFFFFF"/>
                </a:solidFill>
                <a:latin typeface="Anton"/>
                <a:ea typeface="Anton"/>
                <a:cs typeface="Anton"/>
                <a:sym typeface="Anton"/>
              </a:rPr>
              <a:t>Medische afspraken</a:t>
            </a:r>
            <a:endParaRPr b="0" i="0" sz="3499" u="none" cap="none" strike="noStrike">
              <a:solidFill>
                <a:srgbClr val="FFFFFF"/>
              </a:solidFill>
              <a:latin typeface="Anton"/>
              <a:ea typeface="Anton"/>
              <a:cs typeface="Anton"/>
              <a:sym typeface="Anton"/>
            </a:endParaRPr>
          </a:p>
          <a:p>
            <a:pPr indent="457200" lvl="0" marL="0" marR="0" rtl="0" algn="l">
              <a:lnSpc>
                <a:spcPct val="140014"/>
              </a:lnSpc>
              <a:spcBef>
                <a:spcPts val="0"/>
              </a:spcBef>
              <a:spcAft>
                <a:spcPts val="0"/>
              </a:spcAft>
              <a:buClr>
                <a:srgbClr val="000000"/>
              </a:buClr>
              <a:buSzPts val="2799"/>
              <a:buFont typeface="Arial"/>
              <a:buNone/>
            </a:pPr>
            <a:r>
              <a:rPr b="0" i="0" lang="en-US" sz="2799" u="none" cap="none" strike="noStrike">
                <a:solidFill>
                  <a:srgbClr val="FFFFFF"/>
                </a:solidFill>
                <a:latin typeface="Quicksand"/>
                <a:ea typeface="Quicksand"/>
                <a:cs typeface="Quicksand"/>
                <a:sym typeface="Quicksand"/>
              </a:rPr>
              <a:t>Welke tolkondersteuning heeft u nodig in de gezondheidszorg?</a:t>
            </a:r>
            <a:endParaRPr b="0" i="0" sz="2799" u="none" cap="none" strike="noStrike">
              <a:solidFill>
                <a:srgbClr val="FFFFFF"/>
              </a:solidFill>
              <a:latin typeface="Quicksand"/>
              <a:ea typeface="Quicksand"/>
              <a:cs typeface="Quicksand"/>
              <a:sym typeface="Quicksand"/>
            </a:endParaRPr>
          </a:p>
          <a:p>
            <a:pPr indent="0" lvl="0" marL="0" marR="0" rtl="0" algn="l">
              <a:lnSpc>
                <a:spcPct val="140014"/>
              </a:lnSpc>
              <a:spcBef>
                <a:spcPts val="0"/>
              </a:spcBef>
              <a:spcAft>
                <a:spcPts val="0"/>
              </a:spcAft>
              <a:buClr>
                <a:srgbClr val="000000"/>
              </a:buClr>
              <a:buSzPts val="2799"/>
              <a:buFont typeface="Arial"/>
              <a:buNone/>
            </a:pPr>
            <a:r>
              <a:t/>
            </a:r>
            <a:endParaRPr b="0" i="0" sz="2799" u="none" cap="none" strike="noStrike">
              <a:solidFill>
                <a:srgbClr val="FFFFFF"/>
              </a:solidFill>
              <a:latin typeface="Quicksand"/>
              <a:ea typeface="Quicksand"/>
              <a:cs typeface="Quicksand"/>
              <a:sym typeface="Quicksand"/>
            </a:endParaRPr>
          </a:p>
          <a:p>
            <a:pPr indent="0" lvl="0" marL="0" marR="0" rtl="0" algn="l">
              <a:lnSpc>
                <a:spcPct val="140014"/>
              </a:lnSpc>
              <a:spcBef>
                <a:spcPts val="0"/>
              </a:spcBef>
              <a:spcAft>
                <a:spcPts val="0"/>
              </a:spcAft>
              <a:buClr>
                <a:srgbClr val="000000"/>
              </a:buClr>
              <a:buSzPts val="2799"/>
              <a:buFont typeface="Arial"/>
              <a:buNone/>
            </a:pPr>
            <a:r>
              <a:rPr b="0" i="0" lang="en-US" sz="3499" u="none" cap="none" strike="noStrike">
                <a:solidFill>
                  <a:srgbClr val="FFFFFF"/>
                </a:solidFill>
                <a:latin typeface="Anton"/>
                <a:ea typeface="Anton"/>
                <a:cs typeface="Anton"/>
                <a:sym typeface="Anton"/>
              </a:rPr>
              <a:t>Onderwijs</a:t>
            </a:r>
            <a:endParaRPr b="0" i="0" sz="3499" u="none" cap="none" strike="noStrike">
              <a:solidFill>
                <a:srgbClr val="FFFFFF"/>
              </a:solidFill>
              <a:latin typeface="Anton"/>
              <a:ea typeface="Anton"/>
              <a:cs typeface="Anton"/>
              <a:sym typeface="Anton"/>
            </a:endParaRPr>
          </a:p>
          <a:p>
            <a:pPr indent="457200" lvl="0" marL="0" marR="0" rtl="0" algn="l">
              <a:lnSpc>
                <a:spcPct val="140014"/>
              </a:lnSpc>
              <a:spcBef>
                <a:spcPts val="0"/>
              </a:spcBef>
              <a:spcAft>
                <a:spcPts val="0"/>
              </a:spcAft>
              <a:buClr>
                <a:srgbClr val="000000"/>
              </a:buClr>
              <a:buSzPts val="2799"/>
              <a:buFont typeface="Arial"/>
              <a:buNone/>
            </a:pPr>
            <a:r>
              <a:rPr b="0" i="0" lang="en-US" sz="2799" u="none" cap="none" strike="noStrike">
                <a:solidFill>
                  <a:srgbClr val="FFFFFF"/>
                </a:solidFill>
                <a:latin typeface="Quicksand"/>
                <a:ea typeface="Quicksand"/>
                <a:cs typeface="Quicksand"/>
                <a:sym typeface="Quicksand"/>
              </a:rPr>
              <a:t>Hoe kunnen tolken helpen in leeromgevingen?</a:t>
            </a:r>
            <a:endParaRPr b="0" i="0" sz="2799" u="none" cap="none" strike="noStrike">
              <a:solidFill>
                <a:srgbClr val="FFFFFF"/>
              </a:solidFill>
              <a:latin typeface="Quicksand"/>
              <a:ea typeface="Quicksand"/>
              <a:cs typeface="Quicksand"/>
              <a:sym typeface="Quicksand"/>
            </a:endParaRPr>
          </a:p>
          <a:p>
            <a:pPr indent="0" lvl="0" marL="0" marR="0" rtl="0" algn="l">
              <a:lnSpc>
                <a:spcPct val="140014"/>
              </a:lnSpc>
              <a:spcBef>
                <a:spcPts val="0"/>
              </a:spcBef>
              <a:spcAft>
                <a:spcPts val="0"/>
              </a:spcAft>
              <a:buClr>
                <a:srgbClr val="000000"/>
              </a:buClr>
              <a:buSzPts val="2799"/>
              <a:buFont typeface="Arial"/>
              <a:buNone/>
            </a:pPr>
            <a:r>
              <a:t/>
            </a:r>
            <a:endParaRPr b="0" i="0" sz="2799" u="none" cap="none" strike="noStrike">
              <a:solidFill>
                <a:srgbClr val="FFFFFF"/>
              </a:solidFill>
              <a:latin typeface="Quicksand"/>
              <a:ea typeface="Quicksand"/>
              <a:cs typeface="Quicksand"/>
              <a:sym typeface="Quicksand"/>
            </a:endParaRPr>
          </a:p>
          <a:p>
            <a:pPr indent="0" lvl="0" marL="0" marR="0" rtl="0" algn="l">
              <a:lnSpc>
                <a:spcPct val="140014"/>
              </a:lnSpc>
              <a:spcBef>
                <a:spcPts val="0"/>
              </a:spcBef>
              <a:spcAft>
                <a:spcPts val="0"/>
              </a:spcAft>
              <a:buClr>
                <a:srgbClr val="000000"/>
              </a:buClr>
              <a:buSzPts val="2799"/>
              <a:buFont typeface="Arial"/>
              <a:buNone/>
            </a:pPr>
            <a:r>
              <a:rPr b="0" i="0" lang="en-US" sz="3499" u="none" cap="none" strike="noStrike">
                <a:solidFill>
                  <a:srgbClr val="FFFFFF"/>
                </a:solidFill>
                <a:latin typeface="Anton"/>
                <a:ea typeface="Anton"/>
                <a:cs typeface="Anton"/>
                <a:sym typeface="Anton"/>
              </a:rPr>
              <a:t>Situaties op de werkplek</a:t>
            </a:r>
            <a:endParaRPr b="0" i="0" sz="3499" u="none" cap="none" strike="noStrike">
              <a:solidFill>
                <a:srgbClr val="FFFFFF"/>
              </a:solidFill>
              <a:latin typeface="Anton"/>
              <a:ea typeface="Anton"/>
              <a:cs typeface="Anton"/>
              <a:sym typeface="Anton"/>
            </a:endParaRPr>
          </a:p>
          <a:p>
            <a:pPr indent="457200" lvl="0" marL="0" marR="0" rtl="0" algn="l">
              <a:lnSpc>
                <a:spcPct val="140014"/>
              </a:lnSpc>
              <a:spcBef>
                <a:spcPts val="0"/>
              </a:spcBef>
              <a:spcAft>
                <a:spcPts val="0"/>
              </a:spcAft>
              <a:buClr>
                <a:srgbClr val="000000"/>
              </a:buClr>
              <a:buSzPts val="2799"/>
              <a:buFont typeface="Arial"/>
              <a:buNone/>
            </a:pPr>
            <a:r>
              <a:rPr b="0" i="0" lang="en-US" sz="2799" u="none" cap="none" strike="noStrike">
                <a:solidFill>
                  <a:srgbClr val="FFFFFF"/>
                </a:solidFill>
                <a:latin typeface="Quicksand"/>
                <a:ea typeface="Quicksand"/>
                <a:cs typeface="Quicksand"/>
                <a:sym typeface="Quicksand"/>
              </a:rPr>
              <a:t>Welke voorzieningen helpen in professionele omgevingen?</a:t>
            </a:r>
            <a:endParaRPr b="0" i="0" sz="2799" u="none" cap="none" strike="noStrike">
              <a:solidFill>
                <a:srgbClr val="FFFFFF"/>
              </a:solidFill>
              <a:latin typeface="Quicksand"/>
              <a:ea typeface="Quicksand"/>
              <a:cs typeface="Quicksand"/>
              <a:sym typeface="Quicksand"/>
            </a:endParaRPr>
          </a:p>
          <a:p>
            <a:pPr indent="0" lvl="0" marL="0" marR="0" rtl="0" algn="l">
              <a:lnSpc>
                <a:spcPct val="140014"/>
              </a:lnSpc>
              <a:spcBef>
                <a:spcPts val="0"/>
              </a:spcBef>
              <a:spcAft>
                <a:spcPts val="0"/>
              </a:spcAft>
              <a:buClr>
                <a:srgbClr val="000000"/>
              </a:buClr>
              <a:buSzPts val="2799"/>
              <a:buFont typeface="Arial"/>
              <a:buNone/>
            </a:pPr>
            <a:r>
              <a:t/>
            </a:r>
            <a:endParaRPr b="0" i="0" sz="2799" u="none" cap="none" strike="noStrike">
              <a:solidFill>
                <a:srgbClr val="FFFFFF"/>
              </a:solidFill>
              <a:latin typeface="Quicksand"/>
              <a:ea typeface="Quicksand"/>
              <a:cs typeface="Quicksand"/>
              <a:sym typeface="Quicksand"/>
            </a:endParaRPr>
          </a:p>
          <a:p>
            <a:pPr indent="0" lvl="0" marL="0" marR="0" rtl="0" algn="l">
              <a:lnSpc>
                <a:spcPct val="140014"/>
              </a:lnSpc>
              <a:spcBef>
                <a:spcPts val="0"/>
              </a:spcBef>
              <a:spcAft>
                <a:spcPts val="0"/>
              </a:spcAft>
              <a:buClr>
                <a:srgbClr val="000000"/>
              </a:buClr>
              <a:buSzPts val="2799"/>
              <a:buFont typeface="Arial"/>
              <a:buNone/>
            </a:pPr>
            <a:r>
              <a:rPr b="0" i="0" lang="en-US" sz="3499" u="none" cap="none" strike="noStrike">
                <a:solidFill>
                  <a:srgbClr val="FFFFFF"/>
                </a:solidFill>
                <a:latin typeface="Anton"/>
                <a:ea typeface="Anton"/>
                <a:cs typeface="Anton"/>
                <a:sym typeface="Anton"/>
              </a:rPr>
              <a:t>Overheidsdiensten</a:t>
            </a:r>
            <a:endParaRPr b="0" i="0" sz="3499" u="none" cap="none" strike="noStrike">
              <a:solidFill>
                <a:srgbClr val="FFFFFF"/>
              </a:solidFill>
              <a:latin typeface="Anton"/>
              <a:ea typeface="Anton"/>
              <a:cs typeface="Anton"/>
              <a:sym typeface="Anton"/>
            </a:endParaRPr>
          </a:p>
          <a:p>
            <a:pPr indent="457200" lvl="0" marL="0" marR="0" rtl="0" algn="l">
              <a:lnSpc>
                <a:spcPct val="140014"/>
              </a:lnSpc>
              <a:spcBef>
                <a:spcPts val="0"/>
              </a:spcBef>
              <a:spcAft>
                <a:spcPts val="0"/>
              </a:spcAft>
              <a:buClr>
                <a:srgbClr val="000000"/>
              </a:buClr>
              <a:buSzPts val="2799"/>
              <a:buFont typeface="Arial"/>
              <a:buNone/>
            </a:pPr>
            <a:r>
              <a:rPr b="0" i="0" lang="en-US" sz="2799" u="none" cap="none" strike="noStrike">
                <a:solidFill>
                  <a:srgbClr val="FFFFFF"/>
                </a:solidFill>
                <a:latin typeface="Quicksand"/>
                <a:ea typeface="Quicksand"/>
                <a:cs typeface="Quicksand"/>
                <a:sym typeface="Quicksand"/>
              </a:rPr>
              <a:t>Hoe krijg je toegang tot overheidsdiensten?</a:t>
            </a:r>
            <a:endParaRPr b="0" i="0" sz="2799" u="none" cap="none" strike="noStrike">
              <a:solidFill>
                <a:srgbClr val="FFFFFF"/>
              </a:solidFill>
              <a:latin typeface="Quicksand"/>
              <a:ea typeface="Quicksand"/>
              <a:cs typeface="Quicksand"/>
              <a:sym typeface="Quicksand"/>
            </a:endParaRPr>
          </a:p>
        </p:txBody>
      </p:sp>
      <p:sp>
        <p:nvSpPr>
          <p:cNvPr id="212" name="Google Shape;212;p13"/>
          <p:cNvSpPr txBox="1"/>
          <p:nvPr/>
        </p:nvSpPr>
        <p:spPr>
          <a:xfrm>
            <a:off x="4064252" y="1534525"/>
            <a:ext cx="13103100" cy="8313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5400"/>
              <a:buFont typeface="Arial"/>
              <a:buNone/>
            </a:pPr>
            <a:r>
              <a:rPr b="0" i="0" lang="en-US" sz="5400" u="none" cap="none" strike="noStrike">
                <a:solidFill>
                  <a:srgbClr val="FFFFFF"/>
                </a:solidFill>
                <a:latin typeface="Anton"/>
                <a:ea typeface="Anton"/>
                <a:cs typeface="Anton"/>
                <a:sym typeface="Anton"/>
              </a:rPr>
              <a:t>Discussie over scenario's</a:t>
            </a:r>
            <a:endParaRPr b="0" i="0" sz="5100" u="none" cap="none" strike="noStrike">
              <a:solidFill>
                <a:srgbClr val="000000"/>
              </a:solidFill>
              <a:latin typeface="Arial"/>
              <a:ea typeface="Arial"/>
              <a:cs typeface="Arial"/>
              <a:sym typeface="Arial"/>
            </a:endParaRPr>
          </a:p>
        </p:txBody>
      </p:sp>
      <p:pic>
        <p:nvPicPr>
          <p:cNvPr id="213" name="Google Shape;213;p13"/>
          <p:cNvPicPr preferRelativeResize="0"/>
          <p:nvPr/>
        </p:nvPicPr>
        <p:blipFill>
          <a:blip r:embed="rId4">
            <a:alphaModFix/>
          </a:blip>
          <a:stretch>
            <a:fillRect/>
          </a:stretch>
        </p:blipFill>
        <p:spPr>
          <a:xfrm>
            <a:off x="14196250" y="9364425"/>
            <a:ext cx="3707725" cy="74770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7F1D5"/>
        </a:solidFill>
      </p:bgPr>
    </p:bg>
    <p:spTree>
      <p:nvGrpSpPr>
        <p:cNvPr id="217" name="Shape 217"/>
        <p:cNvGrpSpPr/>
        <p:nvPr/>
      </p:nvGrpSpPr>
      <p:grpSpPr>
        <a:xfrm>
          <a:off x="0" y="0"/>
          <a:ext cx="0" cy="0"/>
          <a:chOff x="0" y="0"/>
          <a:chExt cx="0" cy="0"/>
        </a:xfrm>
      </p:grpSpPr>
      <p:grpSp>
        <p:nvGrpSpPr>
          <p:cNvPr id="218" name="Google Shape;218;g37cfd09208e_0_7"/>
          <p:cNvGrpSpPr/>
          <p:nvPr/>
        </p:nvGrpSpPr>
        <p:grpSpPr>
          <a:xfrm>
            <a:off x="0" y="-216992"/>
            <a:ext cx="2922102" cy="10504504"/>
            <a:chOff x="0" y="-57150"/>
            <a:chExt cx="769602" cy="2766600"/>
          </a:xfrm>
        </p:grpSpPr>
        <p:sp>
          <p:nvSpPr>
            <p:cNvPr id="219" name="Google Shape;219;g37cfd09208e_0_7"/>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16114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20" name="Google Shape;220;g37cfd09208e_0_7"/>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21" name="Google Shape;221;g37cfd09208e_0_7"/>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22" name="Google Shape;222;g37cfd09208e_0_7"/>
          <p:cNvSpPr txBox="1"/>
          <p:nvPr/>
        </p:nvSpPr>
        <p:spPr>
          <a:xfrm>
            <a:off x="4571988" y="2885525"/>
            <a:ext cx="12632100" cy="7066500"/>
          </a:xfrm>
          <a:prstGeom prst="rect">
            <a:avLst/>
          </a:prstGeom>
          <a:noFill/>
          <a:ln>
            <a:noFill/>
          </a:ln>
        </p:spPr>
        <p:txBody>
          <a:bodyPr anchorCtr="0" anchor="t" bIns="0" lIns="0" spcFirstLastPara="1" rIns="0" wrap="square" tIns="0">
            <a:spAutoFit/>
          </a:bodyPr>
          <a:lstStyle/>
          <a:p>
            <a:pPr indent="0" lvl="0" marL="0" marR="0" rtl="0" algn="l">
              <a:lnSpc>
                <a:spcPct val="140014"/>
              </a:lnSpc>
              <a:spcBef>
                <a:spcPts val="0"/>
              </a:spcBef>
              <a:spcAft>
                <a:spcPts val="0"/>
              </a:spcAft>
              <a:buClr>
                <a:srgbClr val="000000"/>
              </a:buClr>
              <a:buSzPts val="2799"/>
              <a:buFont typeface="Arial"/>
              <a:buNone/>
            </a:pPr>
            <a:r>
              <a:rPr b="0" i="0" lang="en-US" sz="3499" u="none" cap="none" strike="noStrike">
                <a:solidFill>
                  <a:srgbClr val="161140"/>
                </a:solidFill>
                <a:latin typeface="Anton"/>
                <a:ea typeface="Anton"/>
                <a:cs typeface="Anton"/>
                <a:sym typeface="Anton"/>
              </a:rPr>
              <a:t>Oplossingen delen</a:t>
            </a:r>
            <a:endParaRPr b="0" i="0" sz="3499" u="none" cap="none" strike="noStrike">
              <a:solidFill>
                <a:srgbClr val="161140"/>
              </a:solidFill>
              <a:latin typeface="Anton"/>
              <a:ea typeface="Anton"/>
              <a:cs typeface="Anton"/>
              <a:sym typeface="Anton"/>
            </a:endParaRPr>
          </a:p>
          <a:p>
            <a:pPr indent="457200" lvl="0" marL="0" marR="0" rtl="0" algn="l">
              <a:lnSpc>
                <a:spcPct val="140014"/>
              </a:lnSpc>
              <a:spcBef>
                <a:spcPts val="0"/>
              </a:spcBef>
              <a:spcAft>
                <a:spcPts val="0"/>
              </a:spcAft>
              <a:buClr>
                <a:srgbClr val="000000"/>
              </a:buClr>
              <a:buSzPts val="2799"/>
              <a:buFont typeface="Arial"/>
              <a:buNone/>
            </a:pPr>
            <a:r>
              <a:rPr b="0" i="0" lang="en-US" sz="2799" u="none" cap="none" strike="noStrike">
                <a:solidFill>
                  <a:srgbClr val="161140"/>
                </a:solidFill>
                <a:latin typeface="Quicksand"/>
                <a:ea typeface="Quicksand"/>
                <a:cs typeface="Quicksand"/>
                <a:sym typeface="Quicksand"/>
              </a:rPr>
              <a:t>Bespreek strategieën die in verschillende situaties werken</a:t>
            </a:r>
            <a:endParaRPr b="0" i="0" sz="2799" u="none" cap="none" strike="noStrike">
              <a:solidFill>
                <a:srgbClr val="161140"/>
              </a:solidFill>
              <a:latin typeface="Quicksand"/>
              <a:ea typeface="Quicksand"/>
              <a:cs typeface="Quicksand"/>
              <a:sym typeface="Quicksand"/>
            </a:endParaRPr>
          </a:p>
          <a:p>
            <a:pPr indent="0" lvl="0" marL="0" marR="0" rtl="0" algn="l">
              <a:lnSpc>
                <a:spcPct val="140014"/>
              </a:lnSpc>
              <a:spcBef>
                <a:spcPts val="0"/>
              </a:spcBef>
              <a:spcAft>
                <a:spcPts val="0"/>
              </a:spcAft>
              <a:buClr>
                <a:srgbClr val="000000"/>
              </a:buClr>
              <a:buSzPts val="2799"/>
              <a:buFont typeface="Arial"/>
              <a:buNone/>
            </a:pPr>
            <a:r>
              <a:t/>
            </a:r>
            <a:endParaRPr b="0" i="0" sz="2799" u="none" cap="none" strike="noStrike">
              <a:solidFill>
                <a:srgbClr val="161140"/>
              </a:solidFill>
              <a:latin typeface="Quicksand"/>
              <a:ea typeface="Quicksand"/>
              <a:cs typeface="Quicksand"/>
              <a:sym typeface="Quicksand"/>
            </a:endParaRPr>
          </a:p>
          <a:p>
            <a:pPr indent="0" lvl="0" marL="0" marR="0" rtl="0" algn="l">
              <a:lnSpc>
                <a:spcPct val="140014"/>
              </a:lnSpc>
              <a:spcBef>
                <a:spcPts val="0"/>
              </a:spcBef>
              <a:spcAft>
                <a:spcPts val="0"/>
              </a:spcAft>
              <a:buClr>
                <a:srgbClr val="000000"/>
              </a:buClr>
              <a:buSzPts val="2799"/>
              <a:buFont typeface="Arial"/>
              <a:buNone/>
            </a:pPr>
            <a:r>
              <a:rPr b="0" i="0" lang="en-US" sz="3499" u="none" cap="none" strike="noStrike">
                <a:solidFill>
                  <a:srgbClr val="161140"/>
                </a:solidFill>
                <a:latin typeface="Anton"/>
                <a:ea typeface="Anton"/>
                <a:cs typeface="Anton"/>
                <a:sym typeface="Anton"/>
              </a:rPr>
              <a:t>Leer van anderen</a:t>
            </a:r>
            <a:endParaRPr b="0" i="0" sz="3499" u="none" cap="none" strike="noStrike">
              <a:solidFill>
                <a:srgbClr val="161140"/>
              </a:solidFill>
              <a:latin typeface="Anton"/>
              <a:ea typeface="Anton"/>
              <a:cs typeface="Anton"/>
              <a:sym typeface="Anton"/>
            </a:endParaRPr>
          </a:p>
          <a:p>
            <a:pPr indent="457200" lvl="0" marL="0" marR="0" rtl="0" algn="l">
              <a:lnSpc>
                <a:spcPct val="140014"/>
              </a:lnSpc>
              <a:spcBef>
                <a:spcPts val="0"/>
              </a:spcBef>
              <a:spcAft>
                <a:spcPts val="0"/>
              </a:spcAft>
              <a:buClr>
                <a:srgbClr val="000000"/>
              </a:buClr>
              <a:buSzPts val="2799"/>
              <a:buFont typeface="Arial"/>
              <a:buNone/>
            </a:pPr>
            <a:r>
              <a:rPr b="0" i="0" lang="en-US" sz="2799" u="none" cap="none" strike="noStrike">
                <a:solidFill>
                  <a:srgbClr val="161140"/>
                </a:solidFill>
                <a:latin typeface="Quicksand"/>
                <a:ea typeface="Quicksand"/>
                <a:cs typeface="Quicksand"/>
                <a:sym typeface="Quicksand"/>
              </a:rPr>
              <a:t>Luister naar succesvolle ervaringen met belangenbehartiging</a:t>
            </a:r>
            <a:endParaRPr b="0" i="0" sz="2799" u="none" cap="none" strike="noStrike">
              <a:solidFill>
                <a:srgbClr val="161140"/>
              </a:solidFill>
              <a:latin typeface="Quicksand"/>
              <a:ea typeface="Quicksand"/>
              <a:cs typeface="Quicksand"/>
              <a:sym typeface="Quicksand"/>
            </a:endParaRPr>
          </a:p>
          <a:p>
            <a:pPr indent="0" lvl="0" marL="0" marR="0" rtl="0" algn="l">
              <a:lnSpc>
                <a:spcPct val="140014"/>
              </a:lnSpc>
              <a:spcBef>
                <a:spcPts val="0"/>
              </a:spcBef>
              <a:spcAft>
                <a:spcPts val="0"/>
              </a:spcAft>
              <a:buClr>
                <a:srgbClr val="000000"/>
              </a:buClr>
              <a:buSzPts val="2799"/>
              <a:buFont typeface="Arial"/>
              <a:buNone/>
            </a:pPr>
            <a:r>
              <a:t/>
            </a:r>
            <a:endParaRPr b="0" i="0" sz="2799" u="none" cap="none" strike="noStrike">
              <a:solidFill>
                <a:srgbClr val="161140"/>
              </a:solidFill>
              <a:latin typeface="Quicksand"/>
              <a:ea typeface="Quicksand"/>
              <a:cs typeface="Quicksand"/>
              <a:sym typeface="Quicksand"/>
            </a:endParaRPr>
          </a:p>
          <a:p>
            <a:pPr indent="0" lvl="0" marL="0" marR="0" rtl="0" algn="l">
              <a:lnSpc>
                <a:spcPct val="140014"/>
              </a:lnSpc>
              <a:spcBef>
                <a:spcPts val="0"/>
              </a:spcBef>
              <a:spcAft>
                <a:spcPts val="0"/>
              </a:spcAft>
              <a:buClr>
                <a:srgbClr val="000000"/>
              </a:buClr>
              <a:buSzPts val="2799"/>
              <a:buFont typeface="Arial"/>
              <a:buNone/>
            </a:pPr>
            <a:r>
              <a:rPr b="0" i="0" lang="en-US" sz="3499" u="none" cap="none" strike="noStrike">
                <a:solidFill>
                  <a:srgbClr val="161140"/>
                </a:solidFill>
                <a:latin typeface="Anton"/>
                <a:ea typeface="Anton"/>
                <a:cs typeface="Anton"/>
                <a:sym typeface="Anton"/>
              </a:rPr>
              <a:t>Ontwikkel vaardigheden</a:t>
            </a:r>
            <a:endParaRPr b="0" i="0" sz="3499" u="none" cap="none" strike="noStrike">
              <a:solidFill>
                <a:srgbClr val="161140"/>
              </a:solidFill>
              <a:latin typeface="Anton"/>
              <a:ea typeface="Anton"/>
              <a:cs typeface="Anton"/>
              <a:sym typeface="Anton"/>
            </a:endParaRPr>
          </a:p>
          <a:p>
            <a:pPr indent="457200" lvl="0" marL="0" marR="0" rtl="0" algn="l">
              <a:lnSpc>
                <a:spcPct val="140014"/>
              </a:lnSpc>
              <a:spcBef>
                <a:spcPts val="0"/>
              </a:spcBef>
              <a:spcAft>
                <a:spcPts val="0"/>
              </a:spcAft>
              <a:buClr>
                <a:srgbClr val="000000"/>
              </a:buClr>
              <a:buSzPts val="2799"/>
              <a:buFont typeface="Arial"/>
              <a:buNone/>
            </a:pPr>
            <a:r>
              <a:rPr b="0" i="0" lang="en-US" sz="2799" u="none" cap="none" strike="noStrike">
                <a:solidFill>
                  <a:srgbClr val="161140"/>
                </a:solidFill>
                <a:latin typeface="Quicksand"/>
                <a:ea typeface="Quicksand"/>
                <a:cs typeface="Quicksand"/>
                <a:sym typeface="Quicksand"/>
              </a:rPr>
              <a:t>Oefen met het vragen om passende voorzieningen</a:t>
            </a:r>
            <a:endParaRPr b="0" i="0" sz="2799" u="none" cap="none" strike="noStrike">
              <a:solidFill>
                <a:srgbClr val="161140"/>
              </a:solidFill>
              <a:latin typeface="Quicksand"/>
              <a:ea typeface="Quicksand"/>
              <a:cs typeface="Quicksand"/>
              <a:sym typeface="Quicksand"/>
            </a:endParaRPr>
          </a:p>
          <a:p>
            <a:pPr indent="0" lvl="0" marL="0" marR="0" rtl="0" algn="l">
              <a:lnSpc>
                <a:spcPct val="140014"/>
              </a:lnSpc>
              <a:spcBef>
                <a:spcPts val="0"/>
              </a:spcBef>
              <a:spcAft>
                <a:spcPts val="0"/>
              </a:spcAft>
              <a:buClr>
                <a:srgbClr val="000000"/>
              </a:buClr>
              <a:buSzPts val="2799"/>
              <a:buFont typeface="Arial"/>
              <a:buNone/>
            </a:pPr>
            <a:r>
              <a:t/>
            </a:r>
            <a:endParaRPr b="0" i="0" sz="2799" u="none" cap="none" strike="noStrike">
              <a:solidFill>
                <a:srgbClr val="161140"/>
              </a:solidFill>
              <a:latin typeface="Quicksand"/>
              <a:ea typeface="Quicksand"/>
              <a:cs typeface="Quicksand"/>
              <a:sym typeface="Quicksand"/>
            </a:endParaRPr>
          </a:p>
          <a:p>
            <a:pPr indent="0" lvl="0" marL="0" marR="0" rtl="0" algn="l">
              <a:lnSpc>
                <a:spcPct val="140014"/>
              </a:lnSpc>
              <a:spcBef>
                <a:spcPts val="0"/>
              </a:spcBef>
              <a:spcAft>
                <a:spcPts val="0"/>
              </a:spcAft>
              <a:buClr>
                <a:srgbClr val="000000"/>
              </a:buClr>
              <a:buSzPts val="2799"/>
              <a:buFont typeface="Arial"/>
              <a:buNone/>
            </a:pPr>
            <a:r>
              <a:rPr b="0" i="0" lang="en-US" sz="3499" u="none" cap="none" strike="noStrike">
                <a:solidFill>
                  <a:srgbClr val="161140"/>
                </a:solidFill>
                <a:latin typeface="Anton"/>
                <a:ea typeface="Anton"/>
                <a:cs typeface="Anton"/>
                <a:sym typeface="Anton"/>
              </a:rPr>
              <a:t>Netwerken opbouwen</a:t>
            </a:r>
            <a:endParaRPr b="0" i="0" sz="3499" u="none" cap="none" strike="noStrike">
              <a:solidFill>
                <a:srgbClr val="161140"/>
              </a:solidFill>
              <a:latin typeface="Anton"/>
              <a:ea typeface="Anton"/>
              <a:cs typeface="Anton"/>
              <a:sym typeface="Anton"/>
            </a:endParaRPr>
          </a:p>
          <a:p>
            <a:pPr indent="457200" lvl="0" marL="0" marR="0" rtl="0" algn="l">
              <a:lnSpc>
                <a:spcPct val="140014"/>
              </a:lnSpc>
              <a:spcBef>
                <a:spcPts val="0"/>
              </a:spcBef>
              <a:spcAft>
                <a:spcPts val="0"/>
              </a:spcAft>
              <a:buClr>
                <a:srgbClr val="000000"/>
              </a:buClr>
              <a:buSzPts val="2799"/>
              <a:buFont typeface="Arial"/>
              <a:buNone/>
            </a:pPr>
            <a:r>
              <a:rPr b="0" i="0" lang="en-US" sz="2799" u="none" cap="none" strike="noStrike">
                <a:solidFill>
                  <a:srgbClr val="161140"/>
                </a:solidFill>
                <a:latin typeface="Quicksand"/>
                <a:ea typeface="Quicksand"/>
                <a:cs typeface="Quicksand"/>
                <a:sym typeface="Quicksand"/>
              </a:rPr>
              <a:t>Leg contact met anderen voor blijvende ondersteuning</a:t>
            </a:r>
            <a:endParaRPr b="0" i="0" sz="2799" u="none" cap="none" strike="noStrike">
              <a:solidFill>
                <a:srgbClr val="161140"/>
              </a:solidFill>
              <a:latin typeface="Quicksand"/>
              <a:ea typeface="Quicksand"/>
              <a:cs typeface="Quicksand"/>
              <a:sym typeface="Quicksand"/>
            </a:endParaRPr>
          </a:p>
        </p:txBody>
      </p:sp>
      <p:sp>
        <p:nvSpPr>
          <p:cNvPr id="223" name="Google Shape;223;g37cfd09208e_0_7"/>
          <p:cNvSpPr txBox="1"/>
          <p:nvPr/>
        </p:nvSpPr>
        <p:spPr>
          <a:xfrm>
            <a:off x="4064252" y="1534525"/>
            <a:ext cx="13103100" cy="8313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5400"/>
              <a:buFont typeface="Arial"/>
              <a:buNone/>
            </a:pPr>
            <a:r>
              <a:rPr b="0" i="0" lang="en-US" sz="5400" u="none" cap="none" strike="noStrike">
                <a:solidFill>
                  <a:srgbClr val="161140"/>
                </a:solidFill>
                <a:latin typeface="Anton"/>
                <a:ea typeface="Anton"/>
                <a:cs typeface="Anton"/>
                <a:sym typeface="Anton"/>
              </a:rPr>
              <a:t>Samen problemen oplossen</a:t>
            </a:r>
            <a:endParaRPr b="0" i="0" sz="5100" u="none" cap="none" strike="noStrike">
              <a:solidFill>
                <a:srgbClr val="161140"/>
              </a:solidFill>
              <a:latin typeface="Arial"/>
              <a:ea typeface="Arial"/>
              <a:cs typeface="Arial"/>
              <a:sym typeface="Arial"/>
            </a:endParaRPr>
          </a:p>
        </p:txBody>
      </p:sp>
      <p:pic>
        <p:nvPicPr>
          <p:cNvPr id="224" name="Google Shape;224;g37cfd09208e_0_7"/>
          <p:cNvPicPr preferRelativeResize="0"/>
          <p:nvPr/>
        </p:nvPicPr>
        <p:blipFill>
          <a:blip r:embed="rId4">
            <a:alphaModFix/>
          </a:blip>
          <a:stretch>
            <a:fillRect/>
          </a:stretch>
        </p:blipFill>
        <p:spPr>
          <a:xfrm>
            <a:off x="14196250" y="9364425"/>
            <a:ext cx="3707725" cy="74770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43F98"/>
        </a:solidFill>
      </p:bgPr>
    </p:bg>
    <p:spTree>
      <p:nvGrpSpPr>
        <p:cNvPr id="228" name="Shape 228"/>
        <p:cNvGrpSpPr/>
        <p:nvPr/>
      </p:nvGrpSpPr>
      <p:grpSpPr>
        <a:xfrm>
          <a:off x="0" y="0"/>
          <a:ext cx="0" cy="0"/>
          <a:chOff x="0" y="0"/>
          <a:chExt cx="0" cy="0"/>
        </a:xfrm>
      </p:grpSpPr>
      <p:grpSp>
        <p:nvGrpSpPr>
          <p:cNvPr id="229" name="Google Shape;229;p14"/>
          <p:cNvGrpSpPr/>
          <p:nvPr/>
        </p:nvGrpSpPr>
        <p:grpSpPr>
          <a:xfrm>
            <a:off x="0" y="-216991"/>
            <a:ext cx="2922084" cy="10503991"/>
            <a:chOff x="0" y="-57150"/>
            <a:chExt cx="769602" cy="2766483"/>
          </a:xfrm>
        </p:grpSpPr>
        <p:sp>
          <p:nvSpPr>
            <p:cNvPr id="230" name="Google Shape;230;p14"/>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16114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31" name="Google Shape;231;p14"/>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32" name="Google Shape;232;p14"/>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33" name="Google Shape;233;p14"/>
          <p:cNvSpPr txBox="1"/>
          <p:nvPr/>
        </p:nvSpPr>
        <p:spPr>
          <a:xfrm>
            <a:off x="4571988" y="2679275"/>
            <a:ext cx="12632100" cy="7066500"/>
          </a:xfrm>
          <a:prstGeom prst="rect">
            <a:avLst/>
          </a:prstGeom>
          <a:noFill/>
          <a:ln>
            <a:noFill/>
          </a:ln>
        </p:spPr>
        <p:txBody>
          <a:bodyPr anchorCtr="0" anchor="t" bIns="0" lIns="0" spcFirstLastPara="1" rIns="0" wrap="square" tIns="0">
            <a:spAutoFit/>
          </a:bodyPr>
          <a:lstStyle/>
          <a:p>
            <a:pPr indent="0" lvl="0" marL="0" marR="0" rtl="0" algn="l">
              <a:lnSpc>
                <a:spcPct val="140014"/>
              </a:lnSpc>
              <a:spcBef>
                <a:spcPts val="0"/>
              </a:spcBef>
              <a:spcAft>
                <a:spcPts val="0"/>
              </a:spcAft>
              <a:buClr>
                <a:srgbClr val="000000"/>
              </a:buClr>
              <a:buSzPts val="2799"/>
              <a:buFont typeface="Arial"/>
              <a:buNone/>
            </a:pPr>
            <a:r>
              <a:rPr b="0" i="0" lang="en-US" sz="3499" u="none" cap="none" strike="noStrike">
                <a:solidFill>
                  <a:srgbClr val="FFFFFF"/>
                </a:solidFill>
                <a:latin typeface="Anton"/>
                <a:ea typeface="Anton"/>
                <a:cs typeface="Anton"/>
                <a:sym typeface="Anton"/>
              </a:rPr>
              <a:t>Ontdek uw mogelijkheden</a:t>
            </a:r>
            <a:endParaRPr b="0" i="0" sz="3499" u="none" cap="none" strike="noStrike">
              <a:solidFill>
                <a:srgbClr val="FFFFFF"/>
              </a:solidFill>
              <a:latin typeface="Anton"/>
              <a:ea typeface="Anton"/>
              <a:cs typeface="Anton"/>
              <a:sym typeface="Anton"/>
            </a:endParaRPr>
          </a:p>
          <a:p>
            <a:pPr indent="0" lvl="0" marL="0" marR="0" rtl="0" algn="l">
              <a:lnSpc>
                <a:spcPct val="140014"/>
              </a:lnSpc>
              <a:spcBef>
                <a:spcPts val="0"/>
              </a:spcBef>
              <a:spcAft>
                <a:spcPts val="0"/>
              </a:spcAft>
              <a:buClr>
                <a:srgbClr val="000000"/>
              </a:buClr>
              <a:buSzPts val="2799"/>
              <a:buFont typeface="Arial"/>
              <a:buNone/>
            </a:pPr>
            <a:r>
              <a:rPr b="0" i="0" lang="en-US" sz="2799" u="none" cap="none" strike="noStrike">
                <a:solidFill>
                  <a:srgbClr val="FFFFFF"/>
                </a:solidFill>
                <a:latin typeface="Quicksand"/>
                <a:ea typeface="Quicksand"/>
                <a:cs typeface="Quicksand"/>
                <a:sym typeface="Quicksand"/>
              </a:rPr>
              <a:t>Verschillende aanbieders bieden diverse servicemodellen aan</a:t>
            </a:r>
            <a:endParaRPr b="0" i="0" sz="2799" u="none" cap="none" strike="noStrike">
              <a:solidFill>
                <a:srgbClr val="FFFFFF"/>
              </a:solidFill>
              <a:latin typeface="Quicksand"/>
              <a:ea typeface="Quicksand"/>
              <a:cs typeface="Quicksand"/>
              <a:sym typeface="Quicksand"/>
            </a:endParaRPr>
          </a:p>
          <a:p>
            <a:pPr indent="0" lvl="0" marL="0" marR="0" rtl="0" algn="l">
              <a:lnSpc>
                <a:spcPct val="140014"/>
              </a:lnSpc>
              <a:spcBef>
                <a:spcPts val="0"/>
              </a:spcBef>
              <a:spcAft>
                <a:spcPts val="0"/>
              </a:spcAft>
              <a:buClr>
                <a:srgbClr val="000000"/>
              </a:buClr>
              <a:buSzPts val="2799"/>
              <a:buFont typeface="Arial"/>
              <a:buNone/>
            </a:pPr>
            <a:r>
              <a:t/>
            </a:r>
            <a:endParaRPr b="0" i="0" sz="2799" u="none" cap="none" strike="noStrike">
              <a:solidFill>
                <a:srgbClr val="FFFFFF"/>
              </a:solidFill>
              <a:latin typeface="Quicksand"/>
              <a:ea typeface="Quicksand"/>
              <a:cs typeface="Quicksand"/>
              <a:sym typeface="Quicksand"/>
            </a:endParaRPr>
          </a:p>
          <a:p>
            <a:pPr indent="0" lvl="0" marL="0" marR="0" rtl="0" algn="l">
              <a:lnSpc>
                <a:spcPct val="140014"/>
              </a:lnSpc>
              <a:spcBef>
                <a:spcPts val="0"/>
              </a:spcBef>
              <a:spcAft>
                <a:spcPts val="0"/>
              </a:spcAft>
              <a:buClr>
                <a:srgbClr val="000000"/>
              </a:buClr>
              <a:buSzPts val="2799"/>
              <a:buFont typeface="Arial"/>
              <a:buNone/>
            </a:pPr>
            <a:r>
              <a:rPr b="0" i="0" lang="en-US" sz="3499" u="none" cap="none" strike="noStrike">
                <a:solidFill>
                  <a:srgbClr val="FFFFFF"/>
                </a:solidFill>
                <a:latin typeface="Anton"/>
                <a:ea typeface="Anton"/>
                <a:cs typeface="Anton"/>
                <a:sym typeface="Anton"/>
              </a:rPr>
              <a:t>Technologie helpt</a:t>
            </a:r>
            <a:endParaRPr b="0" i="0" sz="3499" u="none" cap="none" strike="noStrike">
              <a:solidFill>
                <a:srgbClr val="FFFFFF"/>
              </a:solidFill>
              <a:latin typeface="Anton"/>
              <a:ea typeface="Anton"/>
              <a:cs typeface="Anton"/>
              <a:sym typeface="Anton"/>
            </a:endParaRPr>
          </a:p>
          <a:p>
            <a:pPr indent="0" lvl="0" marL="0" marR="0" rtl="0" algn="l">
              <a:lnSpc>
                <a:spcPct val="140014"/>
              </a:lnSpc>
              <a:spcBef>
                <a:spcPts val="0"/>
              </a:spcBef>
              <a:spcAft>
                <a:spcPts val="0"/>
              </a:spcAft>
              <a:buClr>
                <a:srgbClr val="000000"/>
              </a:buClr>
              <a:buSzPts val="2799"/>
              <a:buFont typeface="Arial"/>
              <a:buNone/>
            </a:pPr>
            <a:r>
              <a:rPr b="0" i="0" lang="en-US" sz="2799" u="none" cap="none" strike="noStrike">
                <a:solidFill>
                  <a:srgbClr val="FFFFFF"/>
                </a:solidFill>
                <a:latin typeface="Quicksand"/>
                <a:ea typeface="Quicksand"/>
                <a:cs typeface="Quicksand"/>
                <a:sym typeface="Quicksand"/>
              </a:rPr>
              <a:t>Maar kwaliteit en keuze blijven belangrijk</a:t>
            </a:r>
            <a:endParaRPr b="0" i="0" sz="2799" u="none" cap="none" strike="noStrike">
              <a:solidFill>
                <a:srgbClr val="FFFFFF"/>
              </a:solidFill>
              <a:latin typeface="Quicksand"/>
              <a:ea typeface="Quicksand"/>
              <a:cs typeface="Quicksand"/>
              <a:sym typeface="Quicksand"/>
            </a:endParaRPr>
          </a:p>
          <a:p>
            <a:pPr indent="0" lvl="0" marL="0" marR="0" rtl="0" algn="l">
              <a:lnSpc>
                <a:spcPct val="140014"/>
              </a:lnSpc>
              <a:spcBef>
                <a:spcPts val="0"/>
              </a:spcBef>
              <a:spcAft>
                <a:spcPts val="0"/>
              </a:spcAft>
              <a:buClr>
                <a:srgbClr val="000000"/>
              </a:buClr>
              <a:buSzPts val="2799"/>
              <a:buFont typeface="Arial"/>
              <a:buNone/>
            </a:pPr>
            <a:r>
              <a:t/>
            </a:r>
            <a:endParaRPr b="0" i="0" sz="2799" u="none" cap="none" strike="noStrike">
              <a:solidFill>
                <a:srgbClr val="FFFFFF"/>
              </a:solidFill>
              <a:latin typeface="Quicksand"/>
              <a:ea typeface="Quicksand"/>
              <a:cs typeface="Quicksand"/>
              <a:sym typeface="Quicksand"/>
            </a:endParaRPr>
          </a:p>
          <a:p>
            <a:pPr indent="0" lvl="0" marL="0" marR="0" rtl="0" algn="l">
              <a:lnSpc>
                <a:spcPct val="140014"/>
              </a:lnSpc>
              <a:spcBef>
                <a:spcPts val="0"/>
              </a:spcBef>
              <a:spcAft>
                <a:spcPts val="0"/>
              </a:spcAft>
              <a:buClr>
                <a:srgbClr val="000000"/>
              </a:buClr>
              <a:buSzPts val="2799"/>
              <a:buFont typeface="Arial"/>
              <a:buNone/>
            </a:pPr>
            <a:r>
              <a:rPr b="0" i="0" lang="en-US" sz="3499" u="none" cap="none" strike="noStrike">
                <a:solidFill>
                  <a:srgbClr val="FFFFFF"/>
                </a:solidFill>
                <a:latin typeface="Anton"/>
                <a:ea typeface="Anton"/>
                <a:cs typeface="Anton"/>
                <a:sym typeface="Anton"/>
              </a:rPr>
              <a:t>U hebt de touwtjes in handen</a:t>
            </a:r>
            <a:endParaRPr b="0" i="0" sz="3499" u="none" cap="none" strike="noStrike">
              <a:solidFill>
                <a:srgbClr val="FFFFFF"/>
              </a:solidFill>
              <a:latin typeface="Anton"/>
              <a:ea typeface="Anton"/>
              <a:cs typeface="Anton"/>
              <a:sym typeface="Anton"/>
            </a:endParaRPr>
          </a:p>
          <a:p>
            <a:pPr indent="0" lvl="0" marL="0" marR="0" rtl="0" algn="l">
              <a:lnSpc>
                <a:spcPct val="140014"/>
              </a:lnSpc>
              <a:spcBef>
                <a:spcPts val="0"/>
              </a:spcBef>
              <a:spcAft>
                <a:spcPts val="0"/>
              </a:spcAft>
              <a:buClr>
                <a:srgbClr val="000000"/>
              </a:buClr>
              <a:buSzPts val="2799"/>
              <a:buFont typeface="Arial"/>
              <a:buNone/>
            </a:pPr>
            <a:r>
              <a:rPr b="0" i="0" lang="en-US" sz="2799" u="none" cap="none" strike="noStrike">
                <a:solidFill>
                  <a:srgbClr val="FFFFFF"/>
                </a:solidFill>
                <a:latin typeface="Quicksand"/>
                <a:ea typeface="Quicksand"/>
                <a:cs typeface="Quicksand"/>
                <a:sym typeface="Quicksand"/>
              </a:rPr>
              <a:t>Bepaal zelf hoe uw tolkervaring verloopt en kom voor uzelf op</a:t>
            </a:r>
            <a:endParaRPr b="0" i="0" sz="2799" u="none" cap="none" strike="noStrike">
              <a:solidFill>
                <a:srgbClr val="FFFFFF"/>
              </a:solidFill>
              <a:latin typeface="Quicksand"/>
              <a:ea typeface="Quicksand"/>
              <a:cs typeface="Quicksand"/>
              <a:sym typeface="Quicksand"/>
            </a:endParaRPr>
          </a:p>
          <a:p>
            <a:pPr indent="0" lvl="0" marL="0" marR="0" rtl="0" algn="l">
              <a:lnSpc>
                <a:spcPct val="140014"/>
              </a:lnSpc>
              <a:spcBef>
                <a:spcPts val="0"/>
              </a:spcBef>
              <a:spcAft>
                <a:spcPts val="0"/>
              </a:spcAft>
              <a:buClr>
                <a:srgbClr val="000000"/>
              </a:buClr>
              <a:buSzPts val="2799"/>
              <a:buFont typeface="Arial"/>
              <a:buNone/>
            </a:pPr>
            <a:r>
              <a:t/>
            </a:r>
            <a:endParaRPr b="0" i="0" sz="2799" u="none" cap="none" strike="noStrike">
              <a:solidFill>
                <a:srgbClr val="FFFFFF"/>
              </a:solidFill>
              <a:latin typeface="Quicksand"/>
              <a:ea typeface="Quicksand"/>
              <a:cs typeface="Quicksand"/>
              <a:sym typeface="Quicksand"/>
            </a:endParaRPr>
          </a:p>
          <a:p>
            <a:pPr indent="0" lvl="0" marL="0" marR="0" rtl="0" algn="l">
              <a:lnSpc>
                <a:spcPct val="140014"/>
              </a:lnSpc>
              <a:spcBef>
                <a:spcPts val="0"/>
              </a:spcBef>
              <a:spcAft>
                <a:spcPts val="0"/>
              </a:spcAft>
              <a:buClr>
                <a:srgbClr val="000000"/>
              </a:buClr>
              <a:buSzPts val="2799"/>
              <a:buFont typeface="Arial"/>
              <a:buNone/>
            </a:pPr>
            <a:r>
              <a:rPr b="0" i="0" lang="en-US" sz="3499" u="none" cap="none" strike="noStrike">
                <a:solidFill>
                  <a:srgbClr val="FFFFFF"/>
                </a:solidFill>
                <a:latin typeface="Anton"/>
                <a:ea typeface="Anton"/>
                <a:cs typeface="Anton"/>
                <a:sym typeface="Anton"/>
              </a:rPr>
              <a:t>Tolken zijn bondgenoten</a:t>
            </a:r>
            <a:endParaRPr b="0" i="0" sz="3499" u="none" cap="none" strike="noStrike">
              <a:solidFill>
                <a:srgbClr val="FFFFFF"/>
              </a:solidFill>
              <a:latin typeface="Anton"/>
              <a:ea typeface="Anton"/>
              <a:cs typeface="Anton"/>
              <a:sym typeface="Anton"/>
            </a:endParaRPr>
          </a:p>
          <a:p>
            <a:pPr indent="0" lvl="0" marL="0" marR="0" rtl="0" algn="l">
              <a:lnSpc>
                <a:spcPct val="140014"/>
              </a:lnSpc>
              <a:spcBef>
                <a:spcPts val="0"/>
              </a:spcBef>
              <a:spcAft>
                <a:spcPts val="0"/>
              </a:spcAft>
              <a:buClr>
                <a:srgbClr val="000000"/>
              </a:buClr>
              <a:buSzPts val="2799"/>
              <a:buFont typeface="Arial"/>
              <a:buNone/>
            </a:pPr>
            <a:r>
              <a:rPr b="0" i="0" lang="en-US" sz="2799" u="none" cap="none" strike="noStrike">
                <a:solidFill>
                  <a:srgbClr val="FFFFFF"/>
                </a:solidFill>
                <a:latin typeface="Quicksand"/>
                <a:ea typeface="Quicksand"/>
                <a:cs typeface="Quicksand"/>
                <a:sym typeface="Quicksand"/>
              </a:rPr>
              <a:t>Werk samen binnen professionele grenzen</a:t>
            </a:r>
            <a:endParaRPr b="0" i="0" sz="2799" u="none" cap="none" strike="noStrike">
              <a:solidFill>
                <a:srgbClr val="FFFFFF"/>
              </a:solidFill>
              <a:latin typeface="Quicksand"/>
              <a:ea typeface="Quicksand"/>
              <a:cs typeface="Quicksand"/>
              <a:sym typeface="Quicksand"/>
            </a:endParaRPr>
          </a:p>
        </p:txBody>
      </p:sp>
      <p:sp>
        <p:nvSpPr>
          <p:cNvPr id="234" name="Google Shape;234;p14"/>
          <p:cNvSpPr txBox="1"/>
          <p:nvPr/>
        </p:nvSpPr>
        <p:spPr>
          <a:xfrm>
            <a:off x="4064252" y="1534525"/>
            <a:ext cx="13103100" cy="8313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5400"/>
              <a:buFont typeface="Arial"/>
              <a:buNone/>
            </a:pPr>
            <a:r>
              <a:rPr b="0" i="0" lang="en-US" sz="5400" u="none" cap="none" strike="noStrike">
                <a:solidFill>
                  <a:srgbClr val="FFFFFF"/>
                </a:solidFill>
                <a:latin typeface="Anton"/>
                <a:ea typeface="Anton"/>
                <a:cs typeface="Anton"/>
                <a:sym typeface="Anton"/>
              </a:rPr>
              <a:t>Belangrijkste punten</a:t>
            </a:r>
            <a:endParaRPr b="0" i="0" sz="5100" u="none" cap="none" strike="noStrike">
              <a:solidFill>
                <a:srgbClr val="000000"/>
              </a:solidFill>
              <a:latin typeface="Arial"/>
              <a:ea typeface="Arial"/>
              <a:cs typeface="Arial"/>
              <a:sym typeface="Arial"/>
            </a:endParaRPr>
          </a:p>
        </p:txBody>
      </p:sp>
      <p:pic>
        <p:nvPicPr>
          <p:cNvPr id="235" name="Google Shape;235;p14"/>
          <p:cNvPicPr preferRelativeResize="0"/>
          <p:nvPr/>
        </p:nvPicPr>
        <p:blipFill>
          <a:blip r:embed="rId4">
            <a:alphaModFix/>
          </a:blip>
          <a:stretch>
            <a:fillRect/>
          </a:stretch>
        </p:blipFill>
        <p:spPr>
          <a:xfrm>
            <a:off x="14196250" y="9364425"/>
            <a:ext cx="3707725" cy="74770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239" name="Shape 239"/>
        <p:cNvGrpSpPr/>
        <p:nvPr/>
      </p:nvGrpSpPr>
      <p:grpSpPr>
        <a:xfrm>
          <a:off x="0" y="0"/>
          <a:ext cx="0" cy="0"/>
          <a:chOff x="0" y="0"/>
          <a:chExt cx="0" cy="0"/>
        </a:xfrm>
      </p:grpSpPr>
      <p:grpSp>
        <p:nvGrpSpPr>
          <p:cNvPr id="240" name="Google Shape;240;p21"/>
          <p:cNvGrpSpPr/>
          <p:nvPr/>
        </p:nvGrpSpPr>
        <p:grpSpPr>
          <a:xfrm>
            <a:off x="0" y="-216991"/>
            <a:ext cx="2922084" cy="10503991"/>
            <a:chOff x="0" y="-57150"/>
            <a:chExt cx="769602" cy="2766483"/>
          </a:xfrm>
        </p:grpSpPr>
        <p:sp>
          <p:nvSpPr>
            <p:cNvPr id="241" name="Google Shape;241;p21"/>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F7F1D5"/>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42" name="Google Shape;242;p21"/>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43" name="Google Shape;243;p21"/>
          <p:cNvSpPr/>
          <p:nvPr/>
        </p:nvSpPr>
        <p:spPr>
          <a:xfrm>
            <a:off x="-363195" y="3327"/>
            <a:ext cx="3648473" cy="2050746"/>
          </a:xfrm>
          <a:custGeom>
            <a:rect b="b" l="l" r="r" t="t"/>
            <a:pathLst>
              <a:path extrusionOk="0" h="2050746" w="3648473">
                <a:moveTo>
                  <a:pt x="0" y="0"/>
                </a:moveTo>
                <a:lnTo>
                  <a:pt x="3648473" y="0"/>
                </a:lnTo>
                <a:lnTo>
                  <a:pt x="3648473" y="2050746"/>
                </a:lnTo>
                <a:lnTo>
                  <a:pt x="0" y="2050746"/>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44" name="Google Shape;244;p21"/>
          <p:cNvSpPr txBox="1"/>
          <p:nvPr/>
        </p:nvSpPr>
        <p:spPr>
          <a:xfrm>
            <a:off x="4571988" y="2885525"/>
            <a:ext cx="12632100" cy="8273100"/>
          </a:xfrm>
          <a:prstGeom prst="rect">
            <a:avLst/>
          </a:prstGeom>
          <a:noFill/>
          <a:ln>
            <a:noFill/>
          </a:ln>
        </p:spPr>
        <p:txBody>
          <a:bodyPr anchorCtr="0" anchor="t" bIns="0" lIns="0" spcFirstLastPara="1" rIns="0" wrap="square" tIns="0">
            <a:spAutoFit/>
          </a:bodyPr>
          <a:lstStyle/>
          <a:p>
            <a:pPr indent="0" lvl="0" marL="0" marR="0" rtl="0" algn="l">
              <a:lnSpc>
                <a:spcPct val="140014"/>
              </a:lnSpc>
              <a:spcBef>
                <a:spcPts val="0"/>
              </a:spcBef>
              <a:spcAft>
                <a:spcPts val="0"/>
              </a:spcAft>
              <a:buClr>
                <a:srgbClr val="000000"/>
              </a:buClr>
              <a:buSzPts val="2799"/>
              <a:buFont typeface="Arial"/>
              <a:buNone/>
            </a:pPr>
            <a:r>
              <a:rPr b="0" i="0" lang="en-US" sz="3499" u="none" cap="none" strike="noStrike">
                <a:solidFill>
                  <a:srgbClr val="FFFFFF"/>
                </a:solidFill>
                <a:latin typeface="Anton"/>
                <a:ea typeface="Anton"/>
                <a:cs typeface="Anton"/>
                <a:sym typeface="Anton"/>
              </a:rPr>
              <a:t>Kwaliteit staat voorop</a:t>
            </a:r>
            <a:endParaRPr b="0" i="0" sz="3499" u="none" cap="none" strike="noStrike">
              <a:solidFill>
                <a:srgbClr val="FFFFFF"/>
              </a:solidFill>
              <a:latin typeface="Anton"/>
              <a:ea typeface="Anton"/>
              <a:cs typeface="Anton"/>
              <a:sym typeface="Anton"/>
            </a:endParaRPr>
          </a:p>
          <a:p>
            <a:pPr indent="0" lvl="0" marL="0" marR="0" rtl="0" algn="l">
              <a:lnSpc>
                <a:spcPct val="140014"/>
              </a:lnSpc>
              <a:spcBef>
                <a:spcPts val="0"/>
              </a:spcBef>
              <a:spcAft>
                <a:spcPts val="0"/>
              </a:spcAft>
              <a:buClr>
                <a:srgbClr val="000000"/>
              </a:buClr>
              <a:buSzPts val="2799"/>
              <a:buFont typeface="Arial"/>
              <a:buNone/>
            </a:pPr>
            <a:r>
              <a:rPr b="0" i="0" lang="en-US" sz="2799" u="none" cap="none" strike="noStrike">
                <a:solidFill>
                  <a:srgbClr val="FFFFFF"/>
                </a:solidFill>
                <a:latin typeface="Quicksand"/>
                <a:ea typeface="Quicksand"/>
                <a:cs typeface="Quicksand"/>
                <a:sym typeface="Quicksand"/>
              </a:rPr>
              <a:t>Kies voor diensten die voldoen aan de Europese toegankelijkheidsnormen</a:t>
            </a:r>
            <a:endParaRPr b="0" i="0" sz="2799" u="none" cap="none" strike="noStrike">
              <a:solidFill>
                <a:srgbClr val="FFFFFF"/>
              </a:solidFill>
              <a:latin typeface="Quicksand"/>
              <a:ea typeface="Quicksand"/>
              <a:cs typeface="Quicksand"/>
              <a:sym typeface="Quicksand"/>
            </a:endParaRPr>
          </a:p>
          <a:p>
            <a:pPr indent="0" lvl="0" marL="0" marR="0" rtl="0" algn="l">
              <a:lnSpc>
                <a:spcPct val="140014"/>
              </a:lnSpc>
              <a:spcBef>
                <a:spcPts val="0"/>
              </a:spcBef>
              <a:spcAft>
                <a:spcPts val="0"/>
              </a:spcAft>
              <a:buClr>
                <a:srgbClr val="000000"/>
              </a:buClr>
              <a:buSzPts val="2799"/>
              <a:buFont typeface="Arial"/>
              <a:buNone/>
            </a:pPr>
            <a:r>
              <a:t/>
            </a:r>
            <a:endParaRPr b="0" i="0" sz="2799" u="none" cap="none" strike="noStrike">
              <a:solidFill>
                <a:srgbClr val="FFFFFF"/>
              </a:solidFill>
              <a:latin typeface="Quicksand"/>
              <a:ea typeface="Quicksand"/>
              <a:cs typeface="Quicksand"/>
              <a:sym typeface="Quicksand"/>
            </a:endParaRPr>
          </a:p>
          <a:p>
            <a:pPr indent="0" lvl="0" marL="0" marR="0" rtl="0" algn="l">
              <a:lnSpc>
                <a:spcPct val="140014"/>
              </a:lnSpc>
              <a:spcBef>
                <a:spcPts val="0"/>
              </a:spcBef>
              <a:spcAft>
                <a:spcPts val="0"/>
              </a:spcAft>
              <a:buClr>
                <a:srgbClr val="000000"/>
              </a:buClr>
              <a:buSzPts val="2799"/>
              <a:buFont typeface="Arial"/>
              <a:buNone/>
            </a:pPr>
            <a:r>
              <a:rPr b="0" i="0" lang="en-US" sz="3499" u="none" cap="none" strike="noStrike">
                <a:solidFill>
                  <a:srgbClr val="FFFFFF"/>
                </a:solidFill>
                <a:latin typeface="Anton"/>
                <a:ea typeface="Anton"/>
                <a:cs typeface="Anton"/>
                <a:sym typeface="Anton"/>
              </a:rPr>
              <a:t>Blijf op de hoogte</a:t>
            </a:r>
            <a:endParaRPr b="0" i="0" sz="3499" u="none" cap="none" strike="noStrike">
              <a:solidFill>
                <a:srgbClr val="FFFFFF"/>
              </a:solidFill>
              <a:latin typeface="Anton"/>
              <a:ea typeface="Anton"/>
              <a:cs typeface="Anton"/>
              <a:sym typeface="Anton"/>
            </a:endParaRPr>
          </a:p>
          <a:p>
            <a:pPr indent="0" lvl="0" marL="0" marR="0" rtl="0" algn="l">
              <a:lnSpc>
                <a:spcPct val="140014"/>
              </a:lnSpc>
              <a:spcBef>
                <a:spcPts val="0"/>
              </a:spcBef>
              <a:spcAft>
                <a:spcPts val="0"/>
              </a:spcAft>
              <a:buClr>
                <a:srgbClr val="000000"/>
              </a:buClr>
              <a:buSzPts val="2799"/>
              <a:buFont typeface="Arial"/>
              <a:buNone/>
            </a:pPr>
            <a:r>
              <a:rPr b="0" i="0" lang="en-US" sz="2799" u="none" cap="none" strike="noStrike">
                <a:solidFill>
                  <a:srgbClr val="FFFFFF"/>
                </a:solidFill>
                <a:latin typeface="Quicksand"/>
                <a:ea typeface="Quicksand"/>
                <a:cs typeface="Quicksand"/>
                <a:sym typeface="Quicksand"/>
              </a:rPr>
              <a:t>Blijf op de hoogte van nieuwe technologieën en diensten</a:t>
            </a:r>
            <a:endParaRPr b="0" i="0" sz="2799" u="none" cap="none" strike="noStrike">
              <a:solidFill>
                <a:srgbClr val="FFFFFF"/>
              </a:solidFill>
              <a:latin typeface="Quicksand"/>
              <a:ea typeface="Quicksand"/>
              <a:cs typeface="Quicksand"/>
              <a:sym typeface="Quicksand"/>
            </a:endParaRPr>
          </a:p>
          <a:p>
            <a:pPr indent="0" lvl="0" marL="0" marR="0" rtl="0" algn="l">
              <a:lnSpc>
                <a:spcPct val="140014"/>
              </a:lnSpc>
              <a:spcBef>
                <a:spcPts val="0"/>
              </a:spcBef>
              <a:spcAft>
                <a:spcPts val="0"/>
              </a:spcAft>
              <a:buClr>
                <a:srgbClr val="000000"/>
              </a:buClr>
              <a:buSzPts val="2799"/>
              <a:buFont typeface="Arial"/>
              <a:buNone/>
            </a:pPr>
            <a:r>
              <a:t/>
            </a:r>
            <a:endParaRPr b="0" i="0" sz="2799" u="none" cap="none" strike="noStrike">
              <a:solidFill>
                <a:srgbClr val="FFFFFF"/>
              </a:solidFill>
              <a:latin typeface="Quicksand"/>
              <a:ea typeface="Quicksand"/>
              <a:cs typeface="Quicksand"/>
              <a:sym typeface="Quicksand"/>
            </a:endParaRPr>
          </a:p>
          <a:p>
            <a:pPr indent="0" lvl="0" marL="0" marR="0" rtl="0" algn="l">
              <a:lnSpc>
                <a:spcPct val="140014"/>
              </a:lnSpc>
              <a:spcBef>
                <a:spcPts val="0"/>
              </a:spcBef>
              <a:spcAft>
                <a:spcPts val="0"/>
              </a:spcAft>
              <a:buClr>
                <a:srgbClr val="000000"/>
              </a:buClr>
              <a:buSzPts val="2799"/>
              <a:buFont typeface="Arial"/>
              <a:buNone/>
            </a:pPr>
            <a:r>
              <a:rPr b="0" i="0" lang="en-US" sz="3499" u="none" cap="none" strike="noStrike">
                <a:solidFill>
                  <a:srgbClr val="FFFFFF"/>
                </a:solidFill>
                <a:latin typeface="Anton"/>
                <a:ea typeface="Anton"/>
                <a:cs typeface="Anton"/>
                <a:sym typeface="Anton"/>
              </a:rPr>
              <a:t>Samen opkomen</a:t>
            </a:r>
            <a:endParaRPr b="0" i="0" sz="3499" u="none" cap="none" strike="noStrike">
              <a:solidFill>
                <a:srgbClr val="FFFFFF"/>
              </a:solidFill>
              <a:latin typeface="Anton"/>
              <a:ea typeface="Anton"/>
              <a:cs typeface="Anton"/>
              <a:sym typeface="Anton"/>
            </a:endParaRPr>
          </a:p>
          <a:p>
            <a:pPr indent="0" lvl="0" marL="0" marR="0" rtl="0" algn="l">
              <a:lnSpc>
                <a:spcPct val="140014"/>
              </a:lnSpc>
              <a:spcBef>
                <a:spcPts val="0"/>
              </a:spcBef>
              <a:spcAft>
                <a:spcPts val="0"/>
              </a:spcAft>
              <a:buClr>
                <a:srgbClr val="000000"/>
              </a:buClr>
              <a:buSzPts val="2799"/>
              <a:buFont typeface="Arial"/>
              <a:buNone/>
            </a:pPr>
            <a:r>
              <a:rPr b="0" i="0" lang="en-US" sz="2799" u="none" cap="none" strike="noStrike">
                <a:solidFill>
                  <a:srgbClr val="FFFFFF"/>
                </a:solidFill>
                <a:latin typeface="Quicksand"/>
                <a:ea typeface="Quicksand"/>
                <a:cs typeface="Quicksand"/>
                <a:sym typeface="Quicksand"/>
              </a:rPr>
              <a:t>Werk samen met dovenverenigingen voor betere diensten</a:t>
            </a:r>
            <a:endParaRPr b="0" i="0" sz="2799" u="none" cap="none" strike="noStrike">
              <a:solidFill>
                <a:srgbClr val="FFFFFF"/>
              </a:solidFill>
              <a:latin typeface="Quicksand"/>
              <a:ea typeface="Quicksand"/>
              <a:cs typeface="Quicksand"/>
              <a:sym typeface="Quicksand"/>
            </a:endParaRPr>
          </a:p>
          <a:p>
            <a:pPr indent="0" lvl="0" marL="0" marR="0" rtl="0" algn="l">
              <a:lnSpc>
                <a:spcPct val="140014"/>
              </a:lnSpc>
              <a:spcBef>
                <a:spcPts val="0"/>
              </a:spcBef>
              <a:spcAft>
                <a:spcPts val="0"/>
              </a:spcAft>
              <a:buClr>
                <a:srgbClr val="000000"/>
              </a:buClr>
              <a:buSzPts val="2799"/>
              <a:buFont typeface="Arial"/>
              <a:buNone/>
            </a:pPr>
            <a:r>
              <a:t/>
            </a:r>
            <a:endParaRPr b="0" i="0" sz="2799" u="none" cap="none" strike="noStrike">
              <a:solidFill>
                <a:srgbClr val="FFFFFF"/>
              </a:solidFill>
              <a:latin typeface="Quicksand"/>
              <a:ea typeface="Quicksand"/>
              <a:cs typeface="Quicksand"/>
              <a:sym typeface="Quicksand"/>
            </a:endParaRPr>
          </a:p>
          <a:p>
            <a:pPr indent="0" lvl="0" marL="0" marR="0" rtl="0" algn="l">
              <a:lnSpc>
                <a:spcPct val="140014"/>
              </a:lnSpc>
              <a:spcBef>
                <a:spcPts val="0"/>
              </a:spcBef>
              <a:spcAft>
                <a:spcPts val="0"/>
              </a:spcAft>
              <a:buClr>
                <a:srgbClr val="000000"/>
              </a:buClr>
              <a:buSzPts val="2799"/>
              <a:buFont typeface="Arial"/>
              <a:buNone/>
            </a:pPr>
            <a:r>
              <a:rPr b="0" i="0" lang="en-US" sz="3499" u="none" cap="none" strike="noStrike">
                <a:solidFill>
                  <a:srgbClr val="FFFFFF"/>
                </a:solidFill>
                <a:latin typeface="Anton"/>
                <a:ea typeface="Anton"/>
                <a:cs typeface="Anton"/>
                <a:sym typeface="Anton"/>
              </a:rPr>
              <a:t>Deel kennis</a:t>
            </a:r>
            <a:endParaRPr b="0" i="0" sz="3499" u="none" cap="none" strike="noStrike">
              <a:solidFill>
                <a:srgbClr val="FFFFFF"/>
              </a:solidFill>
              <a:latin typeface="Anton"/>
              <a:ea typeface="Anton"/>
              <a:cs typeface="Anton"/>
              <a:sym typeface="Anton"/>
            </a:endParaRPr>
          </a:p>
          <a:p>
            <a:pPr indent="0" lvl="0" marL="0" marR="0" rtl="0" algn="l">
              <a:lnSpc>
                <a:spcPct val="140014"/>
              </a:lnSpc>
              <a:spcBef>
                <a:spcPts val="0"/>
              </a:spcBef>
              <a:spcAft>
                <a:spcPts val="0"/>
              </a:spcAft>
              <a:buClr>
                <a:srgbClr val="000000"/>
              </a:buClr>
              <a:buSzPts val="2799"/>
              <a:buFont typeface="Arial"/>
              <a:buNone/>
            </a:pPr>
            <a:r>
              <a:rPr b="0" i="0" lang="en-US" sz="2799" u="none" cap="none" strike="noStrike">
                <a:solidFill>
                  <a:srgbClr val="FFFFFF"/>
                </a:solidFill>
                <a:latin typeface="Quicksand"/>
                <a:ea typeface="Quicksand"/>
                <a:cs typeface="Quicksand"/>
                <a:sym typeface="Quicksand"/>
              </a:rPr>
              <a:t>Help anderen bij het vinden van tolkdiensten</a:t>
            </a:r>
            <a:endParaRPr b="0" i="0" sz="2799" u="none" cap="none" strike="noStrike">
              <a:solidFill>
                <a:srgbClr val="FFFFFF"/>
              </a:solidFill>
              <a:latin typeface="Quicksand"/>
              <a:ea typeface="Quicksand"/>
              <a:cs typeface="Quicksand"/>
              <a:sym typeface="Quicksand"/>
            </a:endParaRPr>
          </a:p>
          <a:p>
            <a:pPr indent="0" lvl="0" marL="0" marR="0" rtl="0" algn="l">
              <a:lnSpc>
                <a:spcPct val="140014"/>
              </a:lnSpc>
              <a:spcBef>
                <a:spcPts val="0"/>
              </a:spcBef>
              <a:spcAft>
                <a:spcPts val="0"/>
              </a:spcAft>
              <a:buClr>
                <a:srgbClr val="000000"/>
              </a:buClr>
              <a:buSzPts val="2799"/>
              <a:buFont typeface="Arial"/>
              <a:buNone/>
            </a:pPr>
            <a:r>
              <a:t/>
            </a:r>
            <a:endParaRPr b="0" i="0" sz="2799" u="none" cap="none" strike="noStrike">
              <a:solidFill>
                <a:srgbClr val="FFFFFF"/>
              </a:solidFill>
              <a:latin typeface="Quicksand"/>
              <a:ea typeface="Quicksand"/>
              <a:cs typeface="Quicksand"/>
              <a:sym typeface="Quicksand"/>
            </a:endParaRPr>
          </a:p>
          <a:p>
            <a:pPr indent="0" lvl="0" marL="0" marR="0" rtl="0" algn="l">
              <a:lnSpc>
                <a:spcPct val="140014"/>
              </a:lnSpc>
              <a:spcBef>
                <a:spcPts val="0"/>
              </a:spcBef>
              <a:spcAft>
                <a:spcPts val="0"/>
              </a:spcAft>
              <a:buClr>
                <a:srgbClr val="000000"/>
              </a:buClr>
              <a:buSzPts val="2799"/>
              <a:buFont typeface="Arial"/>
              <a:buNone/>
            </a:pPr>
            <a:r>
              <a:t/>
            </a:r>
            <a:endParaRPr b="0" i="0" sz="2799" u="none" cap="none" strike="noStrike">
              <a:solidFill>
                <a:srgbClr val="FFFFFF"/>
              </a:solidFill>
              <a:latin typeface="Quicksand"/>
              <a:ea typeface="Quicksand"/>
              <a:cs typeface="Quicksand"/>
              <a:sym typeface="Quicksand"/>
            </a:endParaRPr>
          </a:p>
        </p:txBody>
      </p:sp>
      <p:sp>
        <p:nvSpPr>
          <p:cNvPr id="245" name="Google Shape;245;p21"/>
          <p:cNvSpPr txBox="1"/>
          <p:nvPr/>
        </p:nvSpPr>
        <p:spPr>
          <a:xfrm>
            <a:off x="4064252" y="1534525"/>
            <a:ext cx="13103100" cy="11235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7300"/>
              <a:buFont typeface="Arial"/>
              <a:buNone/>
            </a:pPr>
            <a:r>
              <a:rPr b="0" i="0" lang="en-US" sz="7300" u="none" cap="none" strike="noStrike">
                <a:solidFill>
                  <a:srgbClr val="FFFFFF"/>
                </a:solidFill>
                <a:latin typeface="Anton"/>
                <a:ea typeface="Anton"/>
                <a:cs typeface="Anton"/>
                <a:sym typeface="Anton"/>
              </a:rPr>
              <a:t>Onthoud deze belangrijke punten</a:t>
            </a:r>
            <a:endParaRPr b="0" i="0" sz="7000" u="none" cap="none" strike="noStrike">
              <a:solidFill>
                <a:srgbClr val="000000"/>
              </a:solidFill>
              <a:latin typeface="Arial"/>
              <a:ea typeface="Arial"/>
              <a:cs typeface="Arial"/>
              <a:sym typeface="Arial"/>
            </a:endParaRPr>
          </a:p>
        </p:txBody>
      </p:sp>
      <p:pic>
        <p:nvPicPr>
          <p:cNvPr id="246" name="Google Shape;246;p21"/>
          <p:cNvPicPr preferRelativeResize="0"/>
          <p:nvPr/>
        </p:nvPicPr>
        <p:blipFill>
          <a:blip r:embed="rId4">
            <a:alphaModFix/>
          </a:blip>
          <a:stretch>
            <a:fillRect/>
          </a:stretch>
        </p:blipFill>
        <p:spPr>
          <a:xfrm>
            <a:off x="14196250" y="9364425"/>
            <a:ext cx="3707725" cy="74770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7F1D5"/>
        </a:solidFill>
      </p:bgPr>
    </p:bg>
    <p:spTree>
      <p:nvGrpSpPr>
        <p:cNvPr id="250" name="Shape 250"/>
        <p:cNvGrpSpPr/>
        <p:nvPr/>
      </p:nvGrpSpPr>
      <p:grpSpPr>
        <a:xfrm>
          <a:off x="0" y="0"/>
          <a:ext cx="0" cy="0"/>
          <a:chOff x="0" y="0"/>
          <a:chExt cx="0" cy="0"/>
        </a:xfrm>
      </p:grpSpPr>
      <p:grpSp>
        <p:nvGrpSpPr>
          <p:cNvPr id="251" name="Google Shape;251;g37cf28894ad_0_76"/>
          <p:cNvGrpSpPr/>
          <p:nvPr/>
        </p:nvGrpSpPr>
        <p:grpSpPr>
          <a:xfrm>
            <a:off x="0" y="-216993"/>
            <a:ext cx="2922102" cy="10504504"/>
            <a:chOff x="0" y="-57150"/>
            <a:chExt cx="769602" cy="2766600"/>
          </a:xfrm>
        </p:grpSpPr>
        <p:sp>
          <p:nvSpPr>
            <p:cNvPr id="252" name="Google Shape;252;g37cf28894ad_0_76"/>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843F9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53" name="Google Shape;253;g37cf28894ad_0_76"/>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54" name="Google Shape;254;g37cf28894ad_0_76"/>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55" name="Google Shape;255;g37cf28894ad_0_76"/>
          <p:cNvSpPr txBox="1"/>
          <p:nvPr/>
        </p:nvSpPr>
        <p:spPr>
          <a:xfrm>
            <a:off x="3967177" y="5009650"/>
            <a:ext cx="13103100" cy="8313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5400"/>
              <a:buFont typeface="Arial"/>
              <a:buNone/>
            </a:pPr>
            <a:r>
              <a:rPr b="0" i="0" lang="en-US" sz="5400" u="none" cap="none" strike="noStrike">
                <a:solidFill>
                  <a:srgbClr val="161140"/>
                </a:solidFill>
                <a:latin typeface="Anton"/>
                <a:ea typeface="Anton"/>
                <a:cs typeface="Anton"/>
                <a:sym typeface="Anton"/>
              </a:rPr>
              <a:t>Bedankt!</a:t>
            </a:r>
            <a:endParaRPr b="0" i="0" sz="5100" u="none" cap="none" strike="noStrike">
              <a:solidFill>
                <a:srgbClr val="161140"/>
              </a:solidFill>
              <a:latin typeface="Arial"/>
              <a:ea typeface="Arial"/>
              <a:cs typeface="Arial"/>
              <a:sym typeface="Arial"/>
            </a:endParaRPr>
          </a:p>
        </p:txBody>
      </p:sp>
      <p:pic>
        <p:nvPicPr>
          <p:cNvPr id="256" name="Google Shape;256;g37cf28894ad_0_76"/>
          <p:cNvPicPr preferRelativeResize="0"/>
          <p:nvPr/>
        </p:nvPicPr>
        <p:blipFill>
          <a:blip r:embed="rId4">
            <a:alphaModFix/>
          </a:blip>
          <a:stretch>
            <a:fillRect/>
          </a:stretch>
        </p:blipFill>
        <p:spPr>
          <a:xfrm>
            <a:off x="14196250" y="9364425"/>
            <a:ext cx="3707725" cy="74770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43F98"/>
        </a:solidFill>
      </p:bgPr>
    </p:bg>
    <p:spTree>
      <p:nvGrpSpPr>
        <p:cNvPr id="260" name="Shape 260"/>
        <p:cNvGrpSpPr/>
        <p:nvPr/>
      </p:nvGrpSpPr>
      <p:grpSpPr>
        <a:xfrm>
          <a:off x="0" y="0"/>
          <a:ext cx="0" cy="0"/>
          <a:chOff x="0" y="0"/>
          <a:chExt cx="0" cy="0"/>
        </a:xfrm>
      </p:grpSpPr>
      <p:sp>
        <p:nvSpPr>
          <p:cNvPr id="261" name="Google Shape;261;p3"/>
          <p:cNvSpPr/>
          <p:nvPr/>
        </p:nvSpPr>
        <p:spPr>
          <a:xfrm>
            <a:off x="0" y="4263"/>
            <a:ext cx="3586632" cy="2015986"/>
          </a:xfrm>
          <a:custGeom>
            <a:rect b="b" l="l" r="r" t="t"/>
            <a:pathLst>
              <a:path extrusionOk="0" h="2015986" w="3586632">
                <a:moveTo>
                  <a:pt x="0" y="0"/>
                </a:moveTo>
                <a:lnTo>
                  <a:pt x="3586632" y="0"/>
                </a:lnTo>
                <a:lnTo>
                  <a:pt x="3586632" y="2015985"/>
                </a:lnTo>
                <a:lnTo>
                  <a:pt x="0" y="201598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62" name="Google Shape;262;p3"/>
          <p:cNvSpPr/>
          <p:nvPr/>
        </p:nvSpPr>
        <p:spPr>
          <a:xfrm>
            <a:off x="3446958" y="3699228"/>
            <a:ext cx="1156015" cy="728290"/>
          </a:xfrm>
          <a:custGeom>
            <a:rect b="b" l="l" r="r" t="t"/>
            <a:pathLst>
              <a:path extrusionOk="0" h="728290" w="1156015">
                <a:moveTo>
                  <a:pt x="0" y="0"/>
                </a:moveTo>
                <a:lnTo>
                  <a:pt x="1156016" y="0"/>
                </a:lnTo>
                <a:lnTo>
                  <a:pt x="1156016" y="728289"/>
                </a:lnTo>
                <a:lnTo>
                  <a:pt x="0" y="728289"/>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63" name="Google Shape;263;p3"/>
          <p:cNvSpPr/>
          <p:nvPr/>
        </p:nvSpPr>
        <p:spPr>
          <a:xfrm>
            <a:off x="3891781" y="4535744"/>
            <a:ext cx="711193" cy="711193"/>
          </a:xfrm>
          <a:custGeom>
            <a:rect b="b" l="l" r="r" t="t"/>
            <a:pathLst>
              <a:path extrusionOk="0" h="711193" w="711193">
                <a:moveTo>
                  <a:pt x="0" y="0"/>
                </a:moveTo>
                <a:lnTo>
                  <a:pt x="711193" y="0"/>
                </a:lnTo>
                <a:lnTo>
                  <a:pt x="711193" y="711193"/>
                </a:lnTo>
                <a:lnTo>
                  <a:pt x="0" y="711193"/>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64" name="Google Shape;264;p3"/>
          <p:cNvSpPr/>
          <p:nvPr/>
        </p:nvSpPr>
        <p:spPr>
          <a:xfrm>
            <a:off x="3876881" y="5552822"/>
            <a:ext cx="726093" cy="726093"/>
          </a:xfrm>
          <a:custGeom>
            <a:rect b="b" l="l" r="r" t="t"/>
            <a:pathLst>
              <a:path extrusionOk="0" h="726093" w="726093">
                <a:moveTo>
                  <a:pt x="0" y="0"/>
                </a:moveTo>
                <a:lnTo>
                  <a:pt x="726093" y="0"/>
                </a:lnTo>
                <a:lnTo>
                  <a:pt x="726093" y="726093"/>
                </a:lnTo>
                <a:lnTo>
                  <a:pt x="0" y="726093"/>
                </a:lnTo>
                <a:lnTo>
                  <a:pt x="0" y="0"/>
                </a:lnTo>
                <a:close/>
              </a:path>
            </a:pathLst>
          </a:custGeom>
          <a:blipFill rotWithShape="1">
            <a:blip r:embed="rId6">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nvGrpSpPr>
          <p:cNvPr id="265" name="Google Shape;265;p3"/>
          <p:cNvGrpSpPr/>
          <p:nvPr/>
        </p:nvGrpSpPr>
        <p:grpSpPr>
          <a:xfrm>
            <a:off x="-228300" y="6944209"/>
            <a:ext cx="18940740" cy="4430740"/>
            <a:chOff x="0" y="-57150"/>
            <a:chExt cx="4988508" cy="1166944"/>
          </a:xfrm>
        </p:grpSpPr>
        <p:sp>
          <p:nvSpPr>
            <p:cNvPr id="266" name="Google Shape;266;p3"/>
            <p:cNvSpPr/>
            <p:nvPr/>
          </p:nvSpPr>
          <p:spPr>
            <a:xfrm>
              <a:off x="0" y="0"/>
              <a:ext cx="4988508" cy="1109794"/>
            </a:xfrm>
            <a:custGeom>
              <a:rect b="b" l="l" r="r" t="t"/>
              <a:pathLst>
                <a:path extrusionOk="0" h="1109794" w="4988508">
                  <a:moveTo>
                    <a:pt x="0" y="0"/>
                  </a:moveTo>
                  <a:lnTo>
                    <a:pt x="4988508" y="0"/>
                  </a:lnTo>
                  <a:lnTo>
                    <a:pt x="4988508" y="1109794"/>
                  </a:lnTo>
                  <a:lnTo>
                    <a:pt x="0" y="1109794"/>
                  </a:lnTo>
                  <a:close/>
                </a:path>
              </a:pathLst>
            </a:custGeom>
            <a:solidFill>
              <a:srgbClr val="F7F1D5"/>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67" name="Google Shape;267;p3"/>
            <p:cNvSpPr txBox="1"/>
            <p:nvPr/>
          </p:nvSpPr>
          <p:spPr>
            <a:xfrm>
              <a:off x="0" y="-57150"/>
              <a:ext cx="4988508" cy="1166944"/>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68" name="Google Shape;268;p3"/>
          <p:cNvSpPr/>
          <p:nvPr/>
        </p:nvSpPr>
        <p:spPr>
          <a:xfrm>
            <a:off x="15692648" y="7710148"/>
            <a:ext cx="1489130" cy="1938541"/>
          </a:xfrm>
          <a:custGeom>
            <a:rect b="b" l="l" r="r" t="t"/>
            <a:pathLst>
              <a:path extrusionOk="0" h="1938541" w="1489130">
                <a:moveTo>
                  <a:pt x="0" y="0"/>
                </a:moveTo>
                <a:lnTo>
                  <a:pt x="1489129" y="0"/>
                </a:lnTo>
                <a:lnTo>
                  <a:pt x="1489129" y="1938541"/>
                </a:lnTo>
                <a:lnTo>
                  <a:pt x="0" y="1938541"/>
                </a:lnTo>
                <a:lnTo>
                  <a:pt x="0" y="0"/>
                </a:lnTo>
                <a:close/>
              </a:path>
            </a:pathLst>
          </a:custGeom>
          <a:blipFill rotWithShape="1">
            <a:blip r:embed="rId7">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69" name="Google Shape;269;p3"/>
          <p:cNvSpPr/>
          <p:nvPr/>
        </p:nvSpPr>
        <p:spPr>
          <a:xfrm>
            <a:off x="8989462" y="7963384"/>
            <a:ext cx="3063250" cy="1432070"/>
          </a:xfrm>
          <a:custGeom>
            <a:rect b="b" l="l" r="r" t="t"/>
            <a:pathLst>
              <a:path extrusionOk="0" h="1432070" w="3063250">
                <a:moveTo>
                  <a:pt x="0" y="0"/>
                </a:moveTo>
                <a:lnTo>
                  <a:pt x="3063251" y="0"/>
                </a:lnTo>
                <a:lnTo>
                  <a:pt x="3063251" y="1432069"/>
                </a:lnTo>
                <a:lnTo>
                  <a:pt x="0" y="1432069"/>
                </a:lnTo>
                <a:lnTo>
                  <a:pt x="0" y="0"/>
                </a:lnTo>
                <a:close/>
              </a:path>
            </a:pathLst>
          </a:custGeom>
          <a:blipFill rotWithShape="1">
            <a:blip r:embed="rId8">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70" name="Google Shape;270;p3"/>
          <p:cNvSpPr/>
          <p:nvPr/>
        </p:nvSpPr>
        <p:spPr>
          <a:xfrm>
            <a:off x="12957588" y="7710148"/>
            <a:ext cx="1831642" cy="1834741"/>
          </a:xfrm>
          <a:custGeom>
            <a:rect b="b" l="l" r="r" t="t"/>
            <a:pathLst>
              <a:path extrusionOk="0" h="1834741" w="1831642">
                <a:moveTo>
                  <a:pt x="0" y="0"/>
                </a:moveTo>
                <a:lnTo>
                  <a:pt x="1831642" y="0"/>
                </a:lnTo>
                <a:lnTo>
                  <a:pt x="1831642" y="1834741"/>
                </a:lnTo>
                <a:lnTo>
                  <a:pt x="0" y="1834741"/>
                </a:lnTo>
                <a:lnTo>
                  <a:pt x="0" y="0"/>
                </a:lnTo>
                <a:close/>
              </a:path>
            </a:pathLst>
          </a:custGeom>
          <a:blipFill rotWithShape="1">
            <a:blip r:embed="rId9">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71" name="Google Shape;271;p3"/>
          <p:cNvSpPr/>
          <p:nvPr/>
        </p:nvSpPr>
        <p:spPr>
          <a:xfrm>
            <a:off x="1106223" y="8346748"/>
            <a:ext cx="3002948" cy="645634"/>
          </a:xfrm>
          <a:custGeom>
            <a:rect b="b" l="l" r="r" t="t"/>
            <a:pathLst>
              <a:path extrusionOk="0" h="645634" w="3002948">
                <a:moveTo>
                  <a:pt x="0" y="0"/>
                </a:moveTo>
                <a:lnTo>
                  <a:pt x="3002947" y="0"/>
                </a:lnTo>
                <a:lnTo>
                  <a:pt x="3002947" y="645634"/>
                </a:lnTo>
                <a:lnTo>
                  <a:pt x="0" y="645634"/>
                </a:lnTo>
                <a:lnTo>
                  <a:pt x="0" y="0"/>
                </a:lnTo>
                <a:close/>
              </a:path>
            </a:pathLst>
          </a:custGeom>
          <a:blipFill rotWithShape="1">
            <a:blip r:embed="rId10">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72" name="Google Shape;272;p3"/>
          <p:cNvSpPr/>
          <p:nvPr/>
        </p:nvSpPr>
        <p:spPr>
          <a:xfrm>
            <a:off x="5014045" y="8047954"/>
            <a:ext cx="3070542" cy="1159130"/>
          </a:xfrm>
          <a:custGeom>
            <a:rect b="b" l="l" r="r" t="t"/>
            <a:pathLst>
              <a:path extrusionOk="0" h="1159130" w="3070542">
                <a:moveTo>
                  <a:pt x="0" y="0"/>
                </a:moveTo>
                <a:lnTo>
                  <a:pt x="3070542" y="0"/>
                </a:lnTo>
                <a:lnTo>
                  <a:pt x="3070542" y="1159129"/>
                </a:lnTo>
                <a:lnTo>
                  <a:pt x="0" y="1159129"/>
                </a:lnTo>
                <a:lnTo>
                  <a:pt x="0" y="0"/>
                </a:lnTo>
                <a:close/>
              </a:path>
            </a:pathLst>
          </a:custGeom>
          <a:blipFill rotWithShape="1">
            <a:blip r:embed="rId11">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73" name="Google Shape;273;p3"/>
          <p:cNvSpPr txBox="1"/>
          <p:nvPr/>
        </p:nvSpPr>
        <p:spPr>
          <a:xfrm>
            <a:off x="2157051" y="1867850"/>
            <a:ext cx="3347700" cy="12315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8000"/>
              <a:buFont typeface="Arial"/>
              <a:buNone/>
            </a:pPr>
            <a:r>
              <a:rPr b="0" i="0" lang="en-US" sz="8000" u="none" cap="none" strike="noStrike">
                <a:solidFill>
                  <a:srgbClr val="FFFFFF"/>
                </a:solidFill>
                <a:latin typeface="Anton"/>
                <a:ea typeface="Anton"/>
                <a:cs typeface="Anton"/>
                <a:sym typeface="Anton"/>
              </a:rPr>
              <a:t>Contact</a:t>
            </a:r>
            <a:endParaRPr b="0" i="0" sz="1400" u="none" cap="none" strike="noStrike">
              <a:solidFill>
                <a:srgbClr val="000000"/>
              </a:solidFill>
              <a:latin typeface="Arial"/>
              <a:ea typeface="Arial"/>
              <a:cs typeface="Arial"/>
              <a:sym typeface="Arial"/>
            </a:endParaRPr>
          </a:p>
        </p:txBody>
      </p:sp>
      <p:sp>
        <p:nvSpPr>
          <p:cNvPr id="274" name="Google Shape;274;p3"/>
          <p:cNvSpPr txBox="1"/>
          <p:nvPr/>
        </p:nvSpPr>
        <p:spPr>
          <a:xfrm>
            <a:off x="4863628" y="3711204"/>
            <a:ext cx="3899371" cy="408510"/>
          </a:xfrm>
          <a:prstGeom prst="rect">
            <a:avLst/>
          </a:prstGeom>
          <a:noFill/>
          <a:ln>
            <a:noFill/>
          </a:ln>
        </p:spPr>
        <p:txBody>
          <a:bodyPr anchorCtr="0" anchor="t" bIns="0" lIns="0" spcFirstLastPara="1" rIns="0" wrap="square" tIns="0">
            <a:spAutoFit/>
          </a:bodyPr>
          <a:lstStyle/>
          <a:p>
            <a:pPr indent="0" lvl="0" marL="0" marR="0" rtl="0" algn="ctr">
              <a:lnSpc>
                <a:spcPct val="139983"/>
              </a:lnSpc>
              <a:spcBef>
                <a:spcPts val="0"/>
              </a:spcBef>
              <a:spcAft>
                <a:spcPts val="0"/>
              </a:spcAft>
              <a:buClr>
                <a:srgbClr val="000000"/>
              </a:buClr>
              <a:buSzPts val="2461"/>
              <a:buFont typeface="Arial"/>
              <a:buNone/>
            </a:pPr>
            <a:r>
              <a:rPr b="0" i="0" lang="en-US" sz="2461" u="sng" cap="none" strike="noStrike">
                <a:solidFill>
                  <a:srgbClr val="FFFFFF"/>
                </a:solidFill>
                <a:latin typeface="Arial"/>
                <a:ea typeface="Arial"/>
                <a:cs typeface="Arial"/>
                <a:sym typeface="Arial"/>
                <a:hlinkClick r:id="rId12">
                  <a:extLst>
                    <a:ext uri="{A12FA001-AC4F-418D-AE19-62706E023703}">
                      <ahyp:hlinkClr val="tx"/>
                    </a:ext>
                  </a:extLst>
                </a:hlinkClick>
              </a:rPr>
              <a:t>https://deafstudies.eu/</a:t>
            </a:r>
            <a:endParaRPr b="0" i="0" sz="1400" u="none" cap="none" strike="noStrike">
              <a:solidFill>
                <a:srgbClr val="000000"/>
              </a:solidFill>
              <a:latin typeface="Arial"/>
              <a:ea typeface="Arial"/>
              <a:cs typeface="Arial"/>
              <a:sym typeface="Arial"/>
            </a:endParaRPr>
          </a:p>
        </p:txBody>
      </p:sp>
      <p:sp>
        <p:nvSpPr>
          <p:cNvPr id="275" name="Google Shape;275;p3"/>
          <p:cNvSpPr txBox="1"/>
          <p:nvPr/>
        </p:nvSpPr>
        <p:spPr>
          <a:xfrm>
            <a:off x="4863628" y="4683302"/>
            <a:ext cx="5956800" cy="378900"/>
          </a:xfrm>
          <a:prstGeom prst="rect">
            <a:avLst/>
          </a:prstGeom>
          <a:noFill/>
          <a:ln>
            <a:noFill/>
          </a:ln>
        </p:spPr>
        <p:txBody>
          <a:bodyPr anchorCtr="0" anchor="t" bIns="0" lIns="0" spcFirstLastPara="1" rIns="0" wrap="square" tIns="0">
            <a:spAutoFit/>
          </a:bodyPr>
          <a:lstStyle/>
          <a:p>
            <a:pPr indent="0" lvl="0" marL="0" marR="0" rtl="0" algn="ctr">
              <a:lnSpc>
                <a:spcPct val="139983"/>
              </a:lnSpc>
              <a:spcBef>
                <a:spcPts val="0"/>
              </a:spcBef>
              <a:spcAft>
                <a:spcPts val="0"/>
              </a:spcAft>
              <a:buClr>
                <a:srgbClr val="000000"/>
              </a:buClr>
              <a:buSzPts val="2461"/>
              <a:buFont typeface="Arial"/>
              <a:buNone/>
            </a:pPr>
            <a:r>
              <a:rPr lang="en-US" sz="2461">
                <a:solidFill>
                  <a:srgbClr val="FFFFFF"/>
                </a:solidFill>
              </a:rPr>
              <a:t>Deaf Studies, Heritage and Diversity</a:t>
            </a:r>
            <a:endParaRPr b="0" i="0" sz="1400" u="none" cap="none" strike="noStrike">
              <a:solidFill>
                <a:srgbClr val="000000"/>
              </a:solidFill>
              <a:latin typeface="Arial"/>
              <a:ea typeface="Arial"/>
              <a:cs typeface="Arial"/>
              <a:sym typeface="Arial"/>
            </a:endParaRPr>
          </a:p>
        </p:txBody>
      </p:sp>
      <p:sp>
        <p:nvSpPr>
          <p:cNvPr id="276" name="Google Shape;276;p3"/>
          <p:cNvSpPr txBox="1"/>
          <p:nvPr/>
        </p:nvSpPr>
        <p:spPr>
          <a:xfrm>
            <a:off x="4863629" y="5655400"/>
            <a:ext cx="2984971" cy="408510"/>
          </a:xfrm>
          <a:prstGeom prst="rect">
            <a:avLst/>
          </a:prstGeom>
          <a:noFill/>
          <a:ln>
            <a:noFill/>
          </a:ln>
        </p:spPr>
        <p:txBody>
          <a:bodyPr anchorCtr="0" anchor="t" bIns="0" lIns="0" spcFirstLastPara="1" rIns="0" wrap="square" tIns="0">
            <a:spAutoFit/>
          </a:bodyPr>
          <a:lstStyle/>
          <a:p>
            <a:pPr indent="0" lvl="0" marL="0" marR="0" rtl="0" algn="ctr">
              <a:lnSpc>
                <a:spcPct val="139983"/>
              </a:lnSpc>
              <a:spcBef>
                <a:spcPts val="0"/>
              </a:spcBef>
              <a:spcAft>
                <a:spcPts val="0"/>
              </a:spcAft>
              <a:buClr>
                <a:srgbClr val="000000"/>
              </a:buClr>
              <a:buSzPts val="2461"/>
              <a:buFont typeface="Arial"/>
              <a:buNone/>
            </a:pPr>
            <a:r>
              <a:rPr b="0" i="0" lang="en-US" sz="2461" u="none" cap="none" strike="noStrike">
                <a:solidFill>
                  <a:srgbClr val="FFFFFF"/>
                </a:solidFill>
                <a:latin typeface="Arial"/>
                <a:ea typeface="Arial"/>
                <a:cs typeface="Arial"/>
                <a:sym typeface="Arial"/>
              </a:rPr>
              <a:t>@deafstudies.eu</a:t>
            </a:r>
            <a:endParaRPr b="0" i="0" sz="1400" u="none" cap="none" strike="noStrike">
              <a:solidFill>
                <a:srgbClr val="000000"/>
              </a:solidFill>
              <a:latin typeface="Arial"/>
              <a:ea typeface="Arial"/>
              <a:cs typeface="Arial"/>
              <a:sym typeface="Arial"/>
            </a:endParaRPr>
          </a:p>
        </p:txBody>
      </p:sp>
      <p:pic>
        <p:nvPicPr>
          <p:cNvPr id="277" name="Google Shape;277;p3"/>
          <p:cNvPicPr preferRelativeResize="0"/>
          <p:nvPr/>
        </p:nvPicPr>
        <p:blipFill>
          <a:blip r:embed="rId13">
            <a:alphaModFix/>
          </a:blip>
          <a:stretch>
            <a:fillRect/>
          </a:stretch>
        </p:blipFill>
        <p:spPr>
          <a:xfrm>
            <a:off x="14073125" y="507700"/>
            <a:ext cx="3707725" cy="7477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2006-08-16T00:00:00.0000000Z</dcterms:created>
</cp:coreProperties>
</file>