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Lst>
  <p:sldSz cy="10287000" cx="18288000"/>
  <p:notesSz cx="6858000" cy="9144000"/>
  <p:embeddedFontLst>
    <p:embeddedFont>
      <p:font typeface="Anton"/>
      <p:regular r:id="rId19"/>
    </p:embeddedFont>
    <p:embeddedFont>
      <p:font typeface="Quicksand"/>
      <p:regular r:id="rId20"/>
      <p:bold r:id="rId2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22" roundtripDataSignature="AMtx7mjie0Y6e1ryWcw8ngTtstthDoskD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Quicksand-regular.fntdata"/><Relationship Id="rId11" Type="http://schemas.openxmlformats.org/officeDocument/2006/relationships/slide" Target="slides/slide6.xml"/><Relationship Id="rId22" Type="http://customschemas.google.com/relationships/presentationmetadata" Target="metadata"/><Relationship Id="rId10" Type="http://schemas.openxmlformats.org/officeDocument/2006/relationships/slide" Target="slides/slide5.xml"/><Relationship Id="rId21" Type="http://schemas.openxmlformats.org/officeDocument/2006/relationships/font" Target="fonts/Quicksand-bold.fntdata"/><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font" Target="fonts/Anton-regular.fntdata"/><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39a92e5e1e7_9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 name="Google Shape;82;g39a92e5e1e7_9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39a92e5e1e7_9_8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5" name="Google Shape;95;g39a92e5e1e7_9_8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39a92e5e1e7_9_9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6" name="Google Shape;106;g39a92e5e1e7_9_9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39a92e5e1e7_9_10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8" name="Google Shape;118;g39a92e5e1e7_9_10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9a92e5e1e7_9_1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9" name="Google Shape;129;g39a92e5e1e7_9_11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39a92e5e1e7_9_1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40" name="Google Shape;140;g39a92e5e1e7_9_12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39a92e5e1e7_9_13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3" name="Google Shape;153;g39a92e5e1e7_9_13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g39a92e5e1e7_9_14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3" name="Google Shape;163;g39a92e5e1e7_9_14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g39a92e5e1e7_9_15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5" name="Google Shape;175;g39a92e5e1e7_9_15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g39a92e5e1e7_9_16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6" name="Google Shape;186;g39a92e5e1e7_9_16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g39a92e5e1e7_9_17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7" name="Google Shape;197;g39a92e5e1e7_9_17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g39a92e5e1e7_9_18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08" name="Google Shape;208;g39a92e5e1e7_9_18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g39a92e5e1e7_9_20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20" name="Google Shape;220;g39a92e5e1e7_9_20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1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1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 name="Google Shape;14;p1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5" name="Shape 15"/>
        <p:cNvGrpSpPr/>
        <p:nvPr/>
      </p:nvGrpSpPr>
      <p:grpSpPr>
        <a:xfrm>
          <a:off x="0" y="0"/>
          <a:ext cx="0" cy="0"/>
          <a:chOff x="0" y="0"/>
          <a:chExt cx="0" cy="0"/>
        </a:xfrm>
      </p:grpSpPr>
      <p:sp>
        <p:nvSpPr>
          <p:cNvPr id="16" name="Google Shape;16;p1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1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8" name="Google Shape;18;p1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1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1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1" name="Shape 21"/>
        <p:cNvGrpSpPr/>
        <p:nvPr/>
      </p:nvGrpSpPr>
      <p:grpSpPr>
        <a:xfrm>
          <a:off x="0" y="0"/>
          <a:ext cx="0" cy="0"/>
          <a:chOff x="0" y="0"/>
          <a:chExt cx="0" cy="0"/>
        </a:xfrm>
      </p:grpSpPr>
      <p:sp>
        <p:nvSpPr>
          <p:cNvPr id="22" name="Google Shape;22;p16"/>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16"/>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24" name="Google Shape;24;p1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1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1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17"/>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17"/>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30" name="Google Shape;30;p1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1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1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1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18"/>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6" name="Google Shape;36;p18"/>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7" name="Google Shape;37;p1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1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1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1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19"/>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3" name="Google Shape;43;p19"/>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4" name="Google Shape;44;p19"/>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5" name="Google Shape;45;p19"/>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6" name="Google Shape;46;p1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1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1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2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2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2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2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21"/>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21"/>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57" name="Google Shape;57;p21"/>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58" name="Google Shape;58;p2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2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2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22"/>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22"/>
          <p:cNvSpPr/>
          <p:nvPr>
            <p:ph idx="2" type="pic"/>
          </p:nvPr>
        </p:nvSpPr>
        <p:spPr>
          <a:xfrm>
            <a:off x="1792288" y="612775"/>
            <a:ext cx="5486400" cy="4114800"/>
          </a:xfrm>
          <a:prstGeom prst="rect">
            <a:avLst/>
          </a:prstGeom>
          <a:noFill/>
          <a:ln>
            <a:noFill/>
          </a:ln>
        </p:spPr>
      </p:sp>
      <p:sp>
        <p:nvSpPr>
          <p:cNvPr id="64" name="Google Shape;64;p22"/>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5" name="Google Shape;65;p2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2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2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2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23"/>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1" name="Google Shape;71;p2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2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24"/>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24"/>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7" name="Google Shape;77;p2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2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2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13"/>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1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1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1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png"/><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png"/><Relationship Id="rId4" Type="http://schemas.openxmlformats.org/officeDocument/2006/relationships/image" Target="../media/image4.png"/><Relationship Id="rId5" Type="http://schemas.openxmlformats.org/officeDocument/2006/relationships/image" Target="../media/image10.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3.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2.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2.png"/><Relationship Id="rId4" Type="http://schemas.openxmlformats.org/officeDocument/2006/relationships/image" Target="../media/image6.png"/><Relationship Id="rId5" Type="http://schemas.openxmlformats.org/officeDocument/2006/relationships/hyperlink" Target="https://grammarstammer.weebly.com/words-to-the-wise/advocacy-vs-activism" TargetMode="External"/><Relationship Id="rId6"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3.png"/><Relationship Id="rId4" Type="http://schemas.openxmlformats.org/officeDocument/2006/relationships/image" Target="../media/image2.png"/><Relationship Id="rId5" Type="http://schemas.openxmlformats.org/officeDocument/2006/relationships/image" Target="../media/image5.png"/><Relationship Id="rId6"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2.png"/><Relationship Id="rId4" Type="http://schemas.openxmlformats.org/officeDocument/2006/relationships/hyperlink" Target="http://www.youtube.com/watch?v=m-gIp9CDFtM" TargetMode="External"/><Relationship Id="rId5" Type="http://schemas.openxmlformats.org/officeDocument/2006/relationships/image" Target="../media/image1.jpg"/><Relationship Id="rId6" Type="http://schemas.openxmlformats.org/officeDocument/2006/relationships/image" Target="../media/image1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2.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2.pn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2.png"/><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2.png"/><Relationship Id="rId4" Type="http://schemas.openxmlformats.org/officeDocument/2006/relationships/image" Target="../media/image4.png"/><Relationship Id="rId5" Type="http://schemas.openxmlformats.org/officeDocument/2006/relationships/image" Target="../media/image10.png"/></Relationships>
</file>

<file path=ppt/slides/_rels/slide13.xml.rels><?xml version="1.0" encoding="UTF-8" standalone="yes"?><Relationships xmlns="http://schemas.openxmlformats.org/package/2006/relationships"><Relationship Id="rId11" Type="http://schemas.openxmlformats.org/officeDocument/2006/relationships/image" Target="../media/image15.png"/><Relationship Id="rId10" Type="http://schemas.openxmlformats.org/officeDocument/2006/relationships/image" Target="../media/image11.png"/><Relationship Id="rId13" Type="http://schemas.openxmlformats.org/officeDocument/2006/relationships/image" Target="../media/image10.png"/><Relationship Id="rId12" Type="http://schemas.openxmlformats.org/officeDocument/2006/relationships/hyperlink" Target="https://deafstudies.eu" TargetMode="External"/><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2.png"/><Relationship Id="rId4" Type="http://schemas.openxmlformats.org/officeDocument/2006/relationships/image" Target="../media/image7.png"/><Relationship Id="rId9" Type="http://schemas.openxmlformats.org/officeDocument/2006/relationships/image" Target="../media/image8.png"/><Relationship Id="rId5" Type="http://schemas.openxmlformats.org/officeDocument/2006/relationships/image" Target="../media/image13.png"/><Relationship Id="rId6" Type="http://schemas.openxmlformats.org/officeDocument/2006/relationships/image" Target="../media/image9.png"/><Relationship Id="rId7" Type="http://schemas.openxmlformats.org/officeDocument/2006/relationships/image" Target="../media/image12.png"/><Relationship Id="rId8"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83" name="Shape 83"/>
        <p:cNvGrpSpPr/>
        <p:nvPr/>
      </p:nvGrpSpPr>
      <p:grpSpPr>
        <a:xfrm>
          <a:off x="0" y="0"/>
          <a:ext cx="0" cy="0"/>
          <a:chOff x="0" y="0"/>
          <a:chExt cx="0" cy="0"/>
        </a:xfrm>
      </p:grpSpPr>
      <p:grpSp>
        <p:nvGrpSpPr>
          <p:cNvPr id="84" name="Google Shape;84;g39a92e5e1e7_9_0"/>
          <p:cNvGrpSpPr/>
          <p:nvPr/>
        </p:nvGrpSpPr>
        <p:grpSpPr>
          <a:xfrm>
            <a:off x="0" y="-216992"/>
            <a:ext cx="2922102" cy="10504504"/>
            <a:chOff x="0" y="-57150"/>
            <a:chExt cx="769602" cy="2766600"/>
          </a:xfrm>
        </p:grpSpPr>
        <p:sp>
          <p:nvSpPr>
            <p:cNvPr id="85" name="Google Shape;85;g39a92e5e1e7_9_0"/>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6" name="Google Shape;86;g39a92e5e1e7_9_0"/>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87" name="Google Shape;87;g39a92e5e1e7_9_0"/>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8" name="Google Shape;88;g39a92e5e1e7_9_0"/>
          <p:cNvSpPr txBox="1"/>
          <p:nvPr/>
        </p:nvSpPr>
        <p:spPr>
          <a:xfrm>
            <a:off x="3457354" y="4025621"/>
            <a:ext cx="129534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nl-NL" sz="5800" u="none" cap="none" strike="noStrike">
                <a:solidFill>
                  <a:srgbClr val="FFFFFF"/>
                </a:solidFill>
                <a:latin typeface="Anton"/>
                <a:ea typeface="Anton"/>
                <a:cs typeface="Anton"/>
                <a:sym typeface="Anton"/>
              </a:rPr>
              <a:t>Rechten en belangenbehartiging van doven</a:t>
            </a:r>
            <a:r>
              <a:rPr b="0" i="0" lang="nl-NL" sz="8000" u="none" cap="none" strike="noStrike">
                <a:solidFill>
                  <a:srgbClr val="FFFFFF"/>
                </a:solidFill>
                <a:latin typeface="Anton"/>
                <a:ea typeface="Anton"/>
                <a:cs typeface="Anton"/>
                <a:sym typeface="Anton"/>
              </a:rPr>
              <a:t> </a:t>
            </a:r>
            <a:endParaRPr b="0" i="0" sz="3200" u="none" cap="none" strike="noStrike">
              <a:solidFill>
                <a:srgbClr val="FFFFFF"/>
              </a:solidFill>
              <a:latin typeface="Anton"/>
              <a:ea typeface="Anton"/>
              <a:cs typeface="Anton"/>
              <a:sym typeface="Anton"/>
            </a:endParaRPr>
          </a:p>
        </p:txBody>
      </p:sp>
      <p:sp>
        <p:nvSpPr>
          <p:cNvPr id="89" name="Google Shape;89;g39a92e5e1e7_9_0"/>
          <p:cNvSpPr txBox="1"/>
          <p:nvPr/>
        </p:nvSpPr>
        <p:spPr>
          <a:xfrm>
            <a:off x="3457354" y="5450055"/>
            <a:ext cx="11401500" cy="4926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b="0" i="0" lang="nl-NL" sz="3200" u="none" cap="none" strike="noStrike">
                <a:solidFill>
                  <a:schemeClr val="lt1"/>
                </a:solidFill>
                <a:latin typeface="Quicksand"/>
                <a:ea typeface="Quicksand"/>
                <a:cs typeface="Quicksand"/>
                <a:sym typeface="Quicksand"/>
              </a:rPr>
              <a:t>Politieke participatie en vertegenwoordiging van dov</a:t>
            </a:r>
            <a:r>
              <a:rPr lang="nl-NL" sz="3200">
                <a:solidFill>
                  <a:schemeClr val="lt1"/>
                </a:solidFill>
                <a:latin typeface="Quicksand"/>
                <a:ea typeface="Quicksand"/>
                <a:cs typeface="Quicksand"/>
                <a:sym typeface="Quicksand"/>
              </a:rPr>
              <a:t>en</a:t>
            </a:r>
            <a:endParaRPr b="0" i="0" sz="3200" u="none" cap="none" strike="noStrike">
              <a:solidFill>
                <a:schemeClr val="lt1"/>
              </a:solidFill>
              <a:latin typeface="Quicksand"/>
              <a:ea typeface="Quicksand"/>
              <a:cs typeface="Quicksand"/>
              <a:sym typeface="Quicksand"/>
            </a:endParaRPr>
          </a:p>
        </p:txBody>
      </p:sp>
      <p:sp>
        <p:nvSpPr>
          <p:cNvPr id="90" name="Google Shape;90;g39a92e5e1e7_9_0"/>
          <p:cNvSpPr txBox="1"/>
          <p:nvPr/>
        </p:nvSpPr>
        <p:spPr>
          <a:xfrm>
            <a:off x="3457354" y="3428988"/>
            <a:ext cx="8667900" cy="346200"/>
          </a:xfrm>
          <a:prstGeom prst="rect">
            <a:avLst/>
          </a:prstGeom>
          <a:noFill/>
          <a:ln>
            <a:noFill/>
          </a:ln>
        </p:spPr>
        <p:txBody>
          <a:bodyPr anchorCtr="0" anchor="t" bIns="0" lIns="0" spcFirstLastPara="1" rIns="0" wrap="square" tIns="0">
            <a:spAutoFit/>
          </a:bodyPr>
          <a:lstStyle/>
          <a:p>
            <a:pPr indent="0" lvl="0" marL="0" marR="0" rtl="0" algn="l">
              <a:lnSpc>
                <a:spcPct val="143066"/>
              </a:lnSpc>
              <a:spcBef>
                <a:spcPts val="0"/>
              </a:spcBef>
              <a:spcAft>
                <a:spcPts val="0"/>
              </a:spcAft>
              <a:buClr>
                <a:srgbClr val="000000"/>
              </a:buClr>
              <a:buSzPts val="2250"/>
              <a:buFont typeface="Arial"/>
              <a:buNone/>
            </a:pPr>
            <a:r>
              <a:rPr b="0" i="0" lang="nl-NL" sz="2250" u="none" cap="none" strike="noStrike">
                <a:solidFill>
                  <a:srgbClr val="FFFFFF"/>
                </a:solidFill>
                <a:latin typeface="Quicksand"/>
                <a:ea typeface="Quicksand"/>
                <a:cs typeface="Quicksand"/>
                <a:sym typeface="Quicksand"/>
              </a:rPr>
              <a:t>Workshop Dovenstudies </a:t>
            </a:r>
            <a:endParaRPr b="0" i="0" sz="1400" u="none" cap="none" strike="noStrike">
              <a:solidFill>
                <a:srgbClr val="000000"/>
              </a:solidFill>
              <a:latin typeface="Arial"/>
              <a:ea typeface="Arial"/>
              <a:cs typeface="Arial"/>
              <a:sym typeface="Arial"/>
            </a:endParaRPr>
          </a:p>
        </p:txBody>
      </p:sp>
      <p:pic>
        <p:nvPicPr>
          <p:cNvPr id="91" name="Google Shape;91;g39a92e5e1e7_9_0"/>
          <p:cNvPicPr preferRelativeResize="0"/>
          <p:nvPr/>
        </p:nvPicPr>
        <p:blipFill>
          <a:blip r:embed="rId4">
            <a:alphaModFix/>
          </a:blip>
          <a:stretch>
            <a:fillRect/>
          </a:stretch>
        </p:blipFill>
        <p:spPr>
          <a:xfrm>
            <a:off x="3353150" y="8913375"/>
            <a:ext cx="3707725" cy="747700"/>
          </a:xfrm>
          <a:prstGeom prst="rect">
            <a:avLst/>
          </a:prstGeom>
          <a:noFill/>
          <a:ln>
            <a:noFill/>
          </a:ln>
        </p:spPr>
      </p:pic>
      <p:sp>
        <p:nvSpPr>
          <p:cNvPr id="92" name="Google Shape;92;g39a92e5e1e7_9_0"/>
          <p:cNvSpPr txBox="1"/>
          <p:nvPr/>
        </p:nvSpPr>
        <p:spPr>
          <a:xfrm>
            <a:off x="7159999" y="8892425"/>
            <a:ext cx="10516200" cy="789600"/>
          </a:xfrm>
          <a:prstGeom prst="rect">
            <a:avLst/>
          </a:prstGeom>
          <a:noFill/>
          <a:ln>
            <a:noFill/>
          </a:ln>
        </p:spPr>
        <p:txBody>
          <a:bodyPr anchorCtr="0" anchor="t" bIns="0" lIns="0" spcFirstLastPara="1" rIns="0" wrap="square" tIns="0">
            <a:spAutoFit/>
          </a:bodyPr>
          <a:lstStyle/>
          <a:p>
            <a:pPr indent="0" lvl="0" marL="0" marR="0" rtl="0" algn="l">
              <a:lnSpc>
                <a:spcPct val="140017"/>
              </a:lnSpc>
              <a:spcBef>
                <a:spcPts val="0"/>
              </a:spcBef>
              <a:spcAft>
                <a:spcPts val="0"/>
              </a:spcAft>
              <a:buClr>
                <a:srgbClr val="000000"/>
              </a:buClr>
              <a:buSzPts val="2299"/>
              <a:buFont typeface="Arial"/>
              <a:buNone/>
            </a:pPr>
            <a:r>
              <a:rPr lang="nl-NL" sz="1350">
                <a:solidFill>
                  <a:srgbClr val="FFFFFF"/>
                </a:solidFill>
                <a:latin typeface="Quicksand"/>
                <a:ea typeface="Quicksand"/>
                <a:cs typeface="Quicksand"/>
                <a:sym typeface="Quicksand"/>
              </a:rPr>
              <a:t>Gefinancierd door de Europese Unie. De hier geuite ideeën en meningen komen echter uitsluitend voor rekening van de auteur(s) en geven niet noodzakelijkerwijs die van de Europese Unie of het Europese Uitvoerende Agentschap onderwijs en cultuur (EACEA) weer. Noch de Europese Unie, noch het EACEA kan ervoor aansprakelijk worden gesteld.</a:t>
            </a:r>
            <a:endParaRPr i="0" sz="1400" u="none" cap="none" strike="noStrike">
              <a:solidFill>
                <a:srgbClr val="FFFFFF"/>
              </a:solidFill>
              <a:latin typeface="Quicksand"/>
              <a:ea typeface="Quicksand"/>
              <a:cs typeface="Quicksand"/>
              <a:sym typeface="Quicksan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96" name="Shape 96"/>
        <p:cNvGrpSpPr/>
        <p:nvPr/>
      </p:nvGrpSpPr>
      <p:grpSpPr>
        <a:xfrm>
          <a:off x="0" y="0"/>
          <a:ext cx="0" cy="0"/>
          <a:chOff x="0" y="0"/>
          <a:chExt cx="0" cy="0"/>
        </a:xfrm>
      </p:grpSpPr>
      <p:grpSp>
        <p:nvGrpSpPr>
          <p:cNvPr id="97" name="Google Shape;97;g39a92e5e1e7_9_86"/>
          <p:cNvGrpSpPr/>
          <p:nvPr/>
        </p:nvGrpSpPr>
        <p:grpSpPr>
          <a:xfrm>
            <a:off x="0" y="-216992"/>
            <a:ext cx="2922102" cy="10504504"/>
            <a:chOff x="0" y="-57150"/>
            <a:chExt cx="769602" cy="2766600"/>
          </a:xfrm>
        </p:grpSpPr>
        <p:sp>
          <p:nvSpPr>
            <p:cNvPr id="98" name="Google Shape;98;g39a92e5e1e7_9_86"/>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99" name="Google Shape;99;g39a92e5e1e7_9_86"/>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00" name="Google Shape;100;g39a92e5e1e7_9_86"/>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1" name="Google Shape;101;g39a92e5e1e7_9_86"/>
          <p:cNvSpPr txBox="1"/>
          <p:nvPr/>
        </p:nvSpPr>
        <p:spPr>
          <a:xfrm>
            <a:off x="4458648" y="3429000"/>
            <a:ext cx="12966900" cy="2302200"/>
          </a:xfrm>
          <a:prstGeom prst="rect">
            <a:avLst/>
          </a:prstGeom>
          <a:noFill/>
          <a:ln>
            <a:noFill/>
          </a:ln>
        </p:spPr>
        <p:txBody>
          <a:bodyPr anchorCtr="0" anchor="t" bIns="0" lIns="0" spcFirstLastPara="1" rIns="0" wrap="square" tIns="0">
            <a:spAutoFit/>
          </a:bodyPr>
          <a:lstStyle/>
          <a:p>
            <a:pPr indent="-301625" lvl="1" marL="603885" marR="0" rtl="0" algn="l">
              <a:lnSpc>
                <a:spcPct val="122468"/>
              </a:lnSpc>
              <a:spcBef>
                <a:spcPts val="0"/>
              </a:spcBef>
              <a:spcAft>
                <a:spcPts val="0"/>
              </a:spcAft>
              <a:buClr>
                <a:srgbClr val="FFFFFF"/>
              </a:buClr>
              <a:buSzPts val="3200"/>
              <a:buFont typeface="Arial"/>
              <a:buChar char="•"/>
            </a:pPr>
            <a:r>
              <a:rPr b="0" i="0" lang="nl-NL" sz="3200" u="none" cap="none" strike="noStrike">
                <a:solidFill>
                  <a:srgbClr val="FFFFFF"/>
                </a:solidFill>
                <a:latin typeface="Quicksand"/>
                <a:ea typeface="Quicksand"/>
                <a:cs typeface="Quicksand"/>
                <a:sym typeface="Quicksand"/>
              </a:rPr>
              <a:t>Inleiding</a:t>
            </a:r>
            <a:endParaRPr b="0" i="0" sz="1400" u="none" cap="none" strike="noStrike">
              <a:solidFill>
                <a:srgbClr val="000000"/>
              </a:solidFill>
              <a:latin typeface="Arial"/>
              <a:ea typeface="Arial"/>
              <a:cs typeface="Arial"/>
              <a:sym typeface="Arial"/>
            </a:endParaRPr>
          </a:p>
          <a:p>
            <a:pPr indent="-301625" lvl="1" marL="603885" marR="0" rtl="0" algn="l">
              <a:lnSpc>
                <a:spcPct val="122468"/>
              </a:lnSpc>
              <a:spcBef>
                <a:spcPts val="0"/>
              </a:spcBef>
              <a:spcAft>
                <a:spcPts val="0"/>
              </a:spcAft>
              <a:buClr>
                <a:srgbClr val="FFFFFF"/>
              </a:buClr>
              <a:buSzPts val="3200"/>
              <a:buFont typeface="Arial"/>
              <a:buChar char="•"/>
            </a:pPr>
            <a:r>
              <a:rPr b="0" i="0" lang="nl-NL" sz="3200" u="none" cap="none" strike="noStrike">
                <a:solidFill>
                  <a:srgbClr val="FFFFFF"/>
                </a:solidFill>
                <a:latin typeface="Quicksand"/>
                <a:ea typeface="Quicksand"/>
                <a:cs typeface="Quicksand"/>
                <a:sym typeface="Quicksand"/>
              </a:rPr>
              <a:t>Theorie: Politieke participatie + praktische belangenbehartiging</a:t>
            </a:r>
            <a:endParaRPr b="0" i="0" sz="1400" u="none" cap="none" strike="noStrike">
              <a:solidFill>
                <a:srgbClr val="000000"/>
              </a:solidFill>
              <a:latin typeface="Arial"/>
              <a:ea typeface="Arial"/>
              <a:cs typeface="Arial"/>
              <a:sym typeface="Arial"/>
            </a:endParaRPr>
          </a:p>
          <a:p>
            <a:pPr indent="-301625" lvl="1" marL="603885" marR="0" rtl="0" algn="l">
              <a:lnSpc>
                <a:spcPct val="122468"/>
              </a:lnSpc>
              <a:spcBef>
                <a:spcPts val="0"/>
              </a:spcBef>
              <a:spcAft>
                <a:spcPts val="0"/>
              </a:spcAft>
              <a:buClr>
                <a:srgbClr val="FFFFFF"/>
              </a:buClr>
              <a:buSzPts val="3200"/>
              <a:buFont typeface="Arial"/>
              <a:buChar char="•"/>
            </a:pPr>
            <a:r>
              <a:rPr b="0" i="0" lang="nl-NL" sz="3200" u="none" cap="none" strike="noStrike">
                <a:solidFill>
                  <a:srgbClr val="FFFFFF"/>
                </a:solidFill>
                <a:latin typeface="Quicksand"/>
                <a:ea typeface="Quicksand"/>
                <a:cs typeface="Quicksand"/>
                <a:sym typeface="Quicksand"/>
              </a:rPr>
              <a:t>Activiteit: Ontwerp van een campagne</a:t>
            </a:r>
            <a:endParaRPr b="0" i="0" sz="3200" u="none" cap="none" strike="noStrike">
              <a:solidFill>
                <a:srgbClr val="FFFFFF"/>
              </a:solidFill>
              <a:latin typeface="Quicksand"/>
              <a:ea typeface="Quicksand"/>
              <a:cs typeface="Quicksand"/>
              <a:sym typeface="Quicksand"/>
            </a:endParaRPr>
          </a:p>
          <a:p>
            <a:pPr indent="-301625" lvl="1" marL="603885" marR="0" rtl="0" algn="l">
              <a:lnSpc>
                <a:spcPct val="122468"/>
              </a:lnSpc>
              <a:spcBef>
                <a:spcPts val="0"/>
              </a:spcBef>
              <a:spcAft>
                <a:spcPts val="0"/>
              </a:spcAft>
              <a:buClr>
                <a:srgbClr val="FFFFFF"/>
              </a:buClr>
              <a:buSzPts val="3200"/>
              <a:buFont typeface="Arial"/>
              <a:buChar char="•"/>
            </a:pPr>
            <a:r>
              <a:rPr b="0" i="0" lang="nl-NL" sz="3200" u="none" cap="none" strike="noStrike">
                <a:solidFill>
                  <a:srgbClr val="FFFFFF"/>
                </a:solidFill>
                <a:latin typeface="Quicksand"/>
                <a:ea typeface="Quicksand"/>
                <a:cs typeface="Quicksand"/>
                <a:sym typeface="Quicksand"/>
              </a:rPr>
              <a:t>Reflectie</a:t>
            </a:r>
            <a:endParaRPr b="0" i="0" sz="1400" u="none" cap="none" strike="noStrike">
              <a:solidFill>
                <a:srgbClr val="000000"/>
              </a:solidFill>
              <a:latin typeface="Arial"/>
              <a:ea typeface="Arial"/>
              <a:cs typeface="Arial"/>
              <a:sym typeface="Arial"/>
            </a:endParaRPr>
          </a:p>
        </p:txBody>
      </p:sp>
      <p:sp>
        <p:nvSpPr>
          <p:cNvPr id="102" name="Google Shape;102;g39a92e5e1e7_9_86"/>
          <p:cNvSpPr txBox="1"/>
          <p:nvPr/>
        </p:nvSpPr>
        <p:spPr>
          <a:xfrm>
            <a:off x="4064282" y="1534517"/>
            <a:ext cx="30984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nl-NL" sz="8000" u="none" cap="none" strike="noStrike">
                <a:solidFill>
                  <a:srgbClr val="FFFFFF"/>
                </a:solidFill>
                <a:latin typeface="Anton"/>
                <a:ea typeface="Anton"/>
                <a:cs typeface="Anton"/>
                <a:sym typeface="Anton"/>
              </a:rPr>
              <a:t>In</a:t>
            </a:r>
            <a:r>
              <a:rPr lang="nl-NL" sz="8000">
                <a:solidFill>
                  <a:srgbClr val="FFFFFF"/>
                </a:solidFill>
                <a:latin typeface="Anton"/>
                <a:ea typeface="Anton"/>
                <a:cs typeface="Anton"/>
                <a:sym typeface="Anton"/>
              </a:rPr>
              <a:t>houd</a:t>
            </a:r>
            <a:endParaRPr b="0" i="0" sz="1400" u="none" cap="none" strike="noStrike">
              <a:solidFill>
                <a:srgbClr val="000000"/>
              </a:solidFill>
              <a:latin typeface="Arial"/>
              <a:ea typeface="Arial"/>
              <a:cs typeface="Arial"/>
              <a:sym typeface="Arial"/>
            </a:endParaRPr>
          </a:p>
        </p:txBody>
      </p:sp>
      <p:pic>
        <p:nvPicPr>
          <p:cNvPr id="103" name="Google Shape;103;g39a92e5e1e7_9_86"/>
          <p:cNvPicPr preferRelativeResize="0"/>
          <p:nvPr/>
        </p:nvPicPr>
        <p:blipFill>
          <a:blip r:embed="rId4">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07" name="Shape 107"/>
        <p:cNvGrpSpPr/>
        <p:nvPr/>
      </p:nvGrpSpPr>
      <p:grpSpPr>
        <a:xfrm>
          <a:off x="0" y="0"/>
          <a:ext cx="0" cy="0"/>
          <a:chOff x="0" y="0"/>
          <a:chExt cx="0" cy="0"/>
        </a:xfrm>
      </p:grpSpPr>
      <p:grpSp>
        <p:nvGrpSpPr>
          <p:cNvPr id="108" name="Google Shape;108;g39a92e5e1e7_9_96"/>
          <p:cNvGrpSpPr/>
          <p:nvPr/>
        </p:nvGrpSpPr>
        <p:grpSpPr>
          <a:xfrm>
            <a:off x="0" y="-216992"/>
            <a:ext cx="2922102" cy="10504504"/>
            <a:chOff x="0" y="-57150"/>
            <a:chExt cx="769602" cy="2766600"/>
          </a:xfrm>
        </p:grpSpPr>
        <p:sp>
          <p:nvSpPr>
            <p:cNvPr id="109" name="Google Shape;109;g39a92e5e1e7_9_96"/>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0" name="Google Shape;110;g39a92e5e1e7_9_96"/>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11" name="Google Shape;111;g39a92e5e1e7_9_96"/>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2" name="Google Shape;112;g39a92e5e1e7_9_96"/>
          <p:cNvSpPr txBox="1"/>
          <p:nvPr>
            <p:ph type="title"/>
          </p:nvPr>
        </p:nvSpPr>
        <p:spPr>
          <a:xfrm>
            <a:off x="4037479" y="1301585"/>
            <a:ext cx="82296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Anton"/>
              <a:buNone/>
            </a:pPr>
            <a:r>
              <a:rPr lang="nl-NL" sz="8000">
                <a:solidFill>
                  <a:schemeClr val="lt1"/>
                </a:solidFill>
                <a:latin typeface="Anton"/>
                <a:ea typeface="Anton"/>
                <a:cs typeface="Anton"/>
                <a:sym typeface="Anton"/>
              </a:rPr>
              <a:t>Inleiding</a:t>
            </a:r>
            <a:endParaRPr sz="8000"/>
          </a:p>
        </p:txBody>
      </p:sp>
      <p:sp>
        <p:nvSpPr>
          <p:cNvPr id="113" name="Google Shape;113;g39a92e5e1e7_9_96"/>
          <p:cNvSpPr txBox="1"/>
          <p:nvPr/>
        </p:nvSpPr>
        <p:spPr>
          <a:xfrm>
            <a:off x="4191225" y="3050250"/>
            <a:ext cx="9433800" cy="4257600"/>
          </a:xfrm>
          <a:prstGeom prst="rect">
            <a:avLst/>
          </a:prstGeom>
          <a:noFill/>
          <a:ln>
            <a:noFill/>
          </a:ln>
        </p:spPr>
        <p:txBody>
          <a:bodyPr anchorCtr="0" anchor="t" bIns="45700" lIns="91425" spcFirstLastPara="1" rIns="91425" wrap="square" tIns="45700">
            <a:normAutofit lnSpcReduction="10000"/>
          </a:bodyPr>
          <a:lstStyle/>
          <a:p>
            <a:pPr indent="-254000" lvl="0" marL="457200" marR="0" rtl="0" algn="ctr">
              <a:lnSpc>
                <a:spcPct val="90000"/>
              </a:lnSpc>
              <a:spcBef>
                <a:spcPts val="0"/>
              </a:spcBef>
              <a:spcAft>
                <a:spcPts val="0"/>
              </a:spcAft>
              <a:buClr>
                <a:srgbClr val="000000"/>
              </a:buClr>
              <a:buSzPts val="3200"/>
              <a:buFont typeface="Arial"/>
              <a:buNone/>
            </a:pPr>
            <a:r>
              <a:t/>
            </a:r>
            <a:endParaRPr b="1" i="0" sz="3200" u="none" cap="none" strike="noStrike">
              <a:solidFill>
                <a:srgbClr val="FFFFFF"/>
              </a:solidFill>
              <a:latin typeface="Quicksand"/>
              <a:ea typeface="Quicksand"/>
              <a:cs typeface="Quicksand"/>
              <a:sym typeface="Quicksand"/>
            </a:endParaRPr>
          </a:p>
          <a:p>
            <a:pPr indent="-457200" lvl="0" marL="457200" marR="0" rtl="0" algn="l">
              <a:lnSpc>
                <a:spcPct val="90000"/>
              </a:lnSpc>
              <a:spcBef>
                <a:spcPts val="20"/>
              </a:spcBef>
              <a:spcAft>
                <a:spcPts val="0"/>
              </a:spcAft>
              <a:buClr>
                <a:srgbClr val="FFFFFF"/>
              </a:buClr>
              <a:buSzPts val="3200"/>
              <a:buFont typeface="Arial"/>
              <a:buChar char="•"/>
            </a:pPr>
            <a:r>
              <a:rPr b="0" i="0" lang="nl-NL" sz="3200" u="none" cap="none" strike="noStrike">
                <a:solidFill>
                  <a:srgbClr val="FFFFFF"/>
                </a:solidFill>
                <a:latin typeface="Quicksand"/>
                <a:ea typeface="Quicksand"/>
                <a:cs typeface="Quicksand"/>
                <a:sym typeface="Quicksand"/>
              </a:rPr>
              <a:t>Wie ben je?</a:t>
            </a:r>
            <a:endParaRPr b="0" i="0" sz="1400" u="none" cap="none" strike="noStrike">
              <a:solidFill>
                <a:srgbClr val="000000"/>
              </a:solidFill>
              <a:latin typeface="Arial"/>
              <a:ea typeface="Arial"/>
              <a:cs typeface="Arial"/>
              <a:sym typeface="Arial"/>
            </a:endParaRPr>
          </a:p>
          <a:p>
            <a:pPr indent="-254000" lvl="0" marL="457200" marR="0" rtl="0" algn="l">
              <a:lnSpc>
                <a:spcPct val="90000"/>
              </a:lnSpc>
              <a:spcBef>
                <a:spcPts val="20"/>
              </a:spcBef>
              <a:spcAft>
                <a:spcPts val="0"/>
              </a:spcAft>
              <a:buClr>
                <a:srgbClr val="000000"/>
              </a:buClr>
              <a:buSzPts val="3200"/>
              <a:buFont typeface="Arial"/>
              <a:buNone/>
            </a:pPr>
            <a:r>
              <a:t/>
            </a:r>
            <a:endParaRPr b="0" i="0" sz="3200" u="none" cap="none" strike="noStrike">
              <a:solidFill>
                <a:srgbClr val="FFFFFF"/>
              </a:solidFill>
              <a:latin typeface="Quicksand"/>
              <a:ea typeface="Quicksand"/>
              <a:cs typeface="Quicksand"/>
              <a:sym typeface="Quicksand"/>
            </a:endParaRPr>
          </a:p>
          <a:p>
            <a:pPr indent="-457200" lvl="0" marL="457200" marR="0" rtl="0" algn="l">
              <a:lnSpc>
                <a:spcPct val="90000"/>
              </a:lnSpc>
              <a:spcBef>
                <a:spcPts val="20"/>
              </a:spcBef>
              <a:spcAft>
                <a:spcPts val="0"/>
              </a:spcAft>
              <a:buClr>
                <a:srgbClr val="FFFFFF"/>
              </a:buClr>
              <a:buSzPts val="3200"/>
              <a:buFont typeface="Arial"/>
              <a:buChar char="•"/>
            </a:pPr>
            <a:r>
              <a:rPr b="0" i="0" lang="nl-NL" sz="3200" u="none" cap="none" strike="noStrike">
                <a:solidFill>
                  <a:srgbClr val="FFFFFF"/>
                </a:solidFill>
                <a:latin typeface="Quicksand"/>
                <a:ea typeface="Quicksand"/>
                <a:cs typeface="Quicksand"/>
                <a:sym typeface="Quicksand"/>
              </a:rPr>
              <a:t>IJsbreker:</a:t>
            </a:r>
            <a:endParaRPr b="0" i="0" sz="3200" u="none" cap="none" strike="noStrike">
              <a:solidFill>
                <a:srgbClr val="FFFFFF"/>
              </a:solidFill>
              <a:latin typeface="Quicksand"/>
              <a:ea typeface="Quicksand"/>
              <a:cs typeface="Quicksand"/>
              <a:sym typeface="Quicksand"/>
            </a:endParaRPr>
          </a:p>
          <a:p>
            <a:pPr indent="0" lvl="0" marL="0" marR="0" rtl="0" algn="l">
              <a:lnSpc>
                <a:spcPct val="90000"/>
              </a:lnSpc>
              <a:spcBef>
                <a:spcPts val="20"/>
              </a:spcBef>
              <a:spcAft>
                <a:spcPts val="0"/>
              </a:spcAft>
              <a:buClr>
                <a:srgbClr val="000000"/>
              </a:buClr>
              <a:buSzPts val="3200"/>
              <a:buFont typeface="Arial"/>
              <a:buNone/>
            </a:pPr>
            <a:r>
              <a:t/>
            </a:r>
            <a:endParaRPr b="0" i="0" sz="3200" u="none" cap="none" strike="noStrike">
              <a:solidFill>
                <a:srgbClr val="FFFFFF"/>
              </a:solidFill>
              <a:latin typeface="Quicksand"/>
              <a:ea typeface="Quicksand"/>
              <a:cs typeface="Quicksand"/>
              <a:sym typeface="Quicksand"/>
            </a:endParaRPr>
          </a:p>
          <a:p>
            <a:pPr indent="0" lvl="0" marL="0" marR="0" rtl="0" algn="l">
              <a:lnSpc>
                <a:spcPct val="90000"/>
              </a:lnSpc>
              <a:spcBef>
                <a:spcPts val="20"/>
              </a:spcBef>
              <a:spcAft>
                <a:spcPts val="0"/>
              </a:spcAft>
              <a:buClr>
                <a:srgbClr val="000000"/>
              </a:buClr>
              <a:buSzPts val="3200"/>
              <a:buFont typeface="Arial"/>
              <a:buNone/>
            </a:pPr>
            <a:r>
              <a:t/>
            </a:r>
            <a:endParaRPr b="0" i="0" sz="3200" u="none" cap="none" strike="noStrike">
              <a:solidFill>
                <a:srgbClr val="FFFFFF"/>
              </a:solidFill>
              <a:latin typeface="Quicksand"/>
              <a:ea typeface="Quicksand"/>
              <a:cs typeface="Quicksand"/>
              <a:sym typeface="Quicksand"/>
            </a:endParaRPr>
          </a:p>
          <a:p>
            <a:pPr indent="0" lvl="0" marL="0" marR="0" rtl="0" algn="l">
              <a:lnSpc>
                <a:spcPct val="90000"/>
              </a:lnSpc>
              <a:spcBef>
                <a:spcPts val="20"/>
              </a:spcBef>
              <a:spcAft>
                <a:spcPts val="0"/>
              </a:spcAft>
              <a:buClr>
                <a:srgbClr val="000000"/>
              </a:buClr>
              <a:buSzPts val="3200"/>
              <a:buFont typeface="Arial"/>
              <a:buNone/>
            </a:pPr>
            <a:r>
              <a:t/>
            </a:r>
            <a:endParaRPr b="0" i="0" sz="3200" u="none" cap="none" strike="noStrike">
              <a:solidFill>
                <a:srgbClr val="FFFFFF"/>
              </a:solidFill>
              <a:latin typeface="Quicksand"/>
              <a:ea typeface="Quicksand"/>
              <a:cs typeface="Quicksand"/>
              <a:sym typeface="Quicksand"/>
            </a:endParaRPr>
          </a:p>
          <a:p>
            <a:pPr indent="0" lvl="0" marL="0" marR="0" rtl="0" algn="ctr">
              <a:lnSpc>
                <a:spcPct val="100000"/>
              </a:lnSpc>
              <a:spcBef>
                <a:spcPts val="0"/>
              </a:spcBef>
              <a:spcAft>
                <a:spcPts val="0"/>
              </a:spcAft>
              <a:buClr>
                <a:schemeClr val="lt1"/>
              </a:buClr>
              <a:buSzPts val="3200"/>
              <a:buFont typeface="Arial"/>
              <a:buNone/>
            </a:pPr>
            <a:r>
              <a:rPr b="0" i="0" lang="nl-NL" sz="3200" u="none" cap="none" strike="noStrike">
                <a:solidFill>
                  <a:schemeClr val="lt1"/>
                </a:solidFill>
                <a:latin typeface="Quicksand"/>
                <a:ea typeface="Quicksand"/>
                <a:cs typeface="Quicksand"/>
                <a:sym typeface="Quicksand"/>
              </a:rPr>
              <a:t>Waar denk je aan als je </a:t>
            </a:r>
            <a:endParaRPr b="0" i="0" sz="3200" u="none" cap="none" strike="noStrike">
              <a:solidFill>
                <a:schemeClr val="lt1"/>
              </a:solidFill>
              <a:latin typeface="Calibri"/>
              <a:ea typeface="Calibri"/>
              <a:cs typeface="Calibri"/>
              <a:sym typeface="Calibri"/>
            </a:endParaRPr>
          </a:p>
          <a:p>
            <a:pPr indent="0" lvl="0" marL="0" marR="0" rtl="0" algn="ctr">
              <a:lnSpc>
                <a:spcPct val="100000"/>
              </a:lnSpc>
              <a:spcBef>
                <a:spcPts val="640"/>
              </a:spcBef>
              <a:spcAft>
                <a:spcPts val="0"/>
              </a:spcAft>
              <a:buClr>
                <a:schemeClr val="lt1"/>
              </a:buClr>
              <a:buSzPts val="3200"/>
              <a:buFont typeface="Arial"/>
              <a:buNone/>
            </a:pPr>
            <a:r>
              <a:rPr b="0" i="1" lang="nl-NL" sz="3200" u="none" cap="none" strike="noStrike">
                <a:solidFill>
                  <a:schemeClr val="lt1"/>
                </a:solidFill>
                <a:latin typeface="Quicksand"/>
                <a:ea typeface="Quicksand"/>
                <a:cs typeface="Quicksand"/>
                <a:sym typeface="Quicksand"/>
              </a:rPr>
              <a:t>"activisme in de dovengemeenschap"</a:t>
            </a:r>
            <a:r>
              <a:rPr b="0" i="0" lang="nl-NL" sz="3200" u="none" cap="none" strike="noStrike">
                <a:solidFill>
                  <a:schemeClr val="lt1"/>
                </a:solidFill>
                <a:latin typeface="Quicksand"/>
                <a:ea typeface="Quicksand"/>
                <a:cs typeface="Quicksand"/>
                <a:sym typeface="Quicksand"/>
              </a:rPr>
              <a:t>?</a:t>
            </a:r>
            <a:endParaRPr b="0" i="0" sz="3200" u="none" cap="none" strike="noStrike">
              <a:solidFill>
                <a:srgbClr val="FFFFFF"/>
              </a:solidFill>
              <a:latin typeface="Quicksand"/>
              <a:ea typeface="Quicksand"/>
              <a:cs typeface="Quicksand"/>
              <a:sym typeface="Quicksand"/>
            </a:endParaRPr>
          </a:p>
          <a:p>
            <a:pPr indent="0" lvl="0" marL="457200" marR="0" rtl="0" algn="l">
              <a:lnSpc>
                <a:spcPct val="90000"/>
              </a:lnSpc>
              <a:spcBef>
                <a:spcPts val="20"/>
              </a:spcBef>
              <a:spcAft>
                <a:spcPts val="0"/>
              </a:spcAft>
              <a:buClr>
                <a:srgbClr val="000000"/>
              </a:buClr>
              <a:buSzPts val="3200"/>
              <a:buFont typeface="Arial"/>
              <a:buNone/>
            </a:pPr>
            <a:r>
              <a:t/>
            </a:r>
            <a:endParaRPr b="0" i="0" sz="3200" u="none" cap="none" strike="noStrike">
              <a:solidFill>
                <a:srgbClr val="FFFFFF"/>
              </a:solidFill>
              <a:latin typeface="Quicksand"/>
              <a:ea typeface="Quicksand"/>
              <a:cs typeface="Quicksand"/>
              <a:sym typeface="Quicksand"/>
            </a:endParaRPr>
          </a:p>
        </p:txBody>
      </p:sp>
      <p:pic>
        <p:nvPicPr>
          <p:cNvPr id="114" name="Google Shape;114;g39a92e5e1e7_9_96"/>
          <p:cNvPicPr preferRelativeResize="0"/>
          <p:nvPr/>
        </p:nvPicPr>
        <p:blipFill rotWithShape="1">
          <a:blip r:embed="rId4">
            <a:alphaModFix/>
          </a:blip>
          <a:srcRect b="0" l="0" r="50593" t="49890"/>
          <a:stretch/>
        </p:blipFill>
        <p:spPr>
          <a:xfrm>
            <a:off x="7819425" y="887900"/>
            <a:ext cx="10106952" cy="5766100"/>
          </a:xfrm>
          <a:prstGeom prst="rect">
            <a:avLst/>
          </a:prstGeom>
          <a:noFill/>
          <a:ln>
            <a:noFill/>
          </a:ln>
        </p:spPr>
      </p:pic>
      <p:pic>
        <p:nvPicPr>
          <p:cNvPr id="115" name="Google Shape;115;g39a92e5e1e7_9_96"/>
          <p:cNvPicPr preferRelativeResize="0"/>
          <p:nvPr/>
        </p:nvPicPr>
        <p:blipFill>
          <a:blip r:embed="rId5">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19" name="Shape 119"/>
        <p:cNvGrpSpPr/>
        <p:nvPr/>
      </p:nvGrpSpPr>
      <p:grpSpPr>
        <a:xfrm>
          <a:off x="0" y="0"/>
          <a:ext cx="0" cy="0"/>
          <a:chOff x="0" y="0"/>
          <a:chExt cx="0" cy="0"/>
        </a:xfrm>
      </p:grpSpPr>
      <p:grpSp>
        <p:nvGrpSpPr>
          <p:cNvPr id="120" name="Google Shape;120;g39a92e5e1e7_9_107"/>
          <p:cNvGrpSpPr/>
          <p:nvPr/>
        </p:nvGrpSpPr>
        <p:grpSpPr>
          <a:xfrm>
            <a:off x="0" y="-216992"/>
            <a:ext cx="2922102" cy="10504504"/>
            <a:chOff x="0" y="-57150"/>
            <a:chExt cx="769602" cy="2766600"/>
          </a:xfrm>
        </p:grpSpPr>
        <p:sp>
          <p:nvSpPr>
            <p:cNvPr id="121" name="Google Shape;121;g39a92e5e1e7_9_107"/>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2" name="Google Shape;122;g39a92e5e1e7_9_107"/>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23" name="Google Shape;123;g39a92e5e1e7_9_107"/>
          <p:cNvSpPr/>
          <p:nvPr/>
        </p:nvSpPr>
        <p:spPr>
          <a:xfrm>
            <a:off x="-363195" y="3327"/>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4" name="Google Shape;124;g39a92e5e1e7_9_107"/>
          <p:cNvSpPr txBox="1"/>
          <p:nvPr/>
        </p:nvSpPr>
        <p:spPr>
          <a:xfrm>
            <a:off x="4037479" y="4222376"/>
            <a:ext cx="13423500" cy="1853400"/>
          </a:xfrm>
          <a:prstGeom prst="rect">
            <a:avLst/>
          </a:prstGeom>
          <a:noFill/>
          <a:ln>
            <a:noFill/>
          </a:ln>
        </p:spPr>
        <p:txBody>
          <a:bodyPr anchorCtr="0" anchor="t" bIns="45700" lIns="91425" spcFirstLastPara="1" rIns="91425" wrap="square" tIns="45700">
            <a:normAutofit/>
          </a:bodyPr>
          <a:lstStyle/>
          <a:p>
            <a:pPr indent="0" lvl="0" marL="0" marR="0" rtl="0" algn="ctr">
              <a:lnSpc>
                <a:spcPct val="100000"/>
              </a:lnSpc>
              <a:spcBef>
                <a:spcPts val="0"/>
              </a:spcBef>
              <a:spcAft>
                <a:spcPts val="0"/>
              </a:spcAft>
              <a:buClr>
                <a:schemeClr val="lt1"/>
              </a:buClr>
              <a:buSzPts val="3200"/>
              <a:buFont typeface="Arial"/>
              <a:buNone/>
            </a:pPr>
            <a:r>
              <a:rPr lang="nl-NL" sz="3800">
                <a:solidFill>
                  <a:schemeClr val="lt1"/>
                </a:solidFill>
                <a:latin typeface="Quicksand"/>
                <a:ea typeface="Quicksand"/>
                <a:cs typeface="Quicksand"/>
                <a:sym typeface="Quicksand"/>
              </a:rPr>
              <a:t>In deze workshop leer je hoe je een goede campagne maakt en presenteert.</a:t>
            </a:r>
            <a:endParaRPr b="0" i="0" sz="3800" u="none" cap="none" strike="noStrike">
              <a:solidFill>
                <a:schemeClr val="lt1"/>
              </a:solidFill>
              <a:latin typeface="Calibri"/>
              <a:ea typeface="Calibri"/>
              <a:cs typeface="Calibri"/>
              <a:sym typeface="Calibri"/>
            </a:endParaRPr>
          </a:p>
        </p:txBody>
      </p:sp>
      <p:sp>
        <p:nvSpPr>
          <p:cNvPr id="125" name="Google Shape;125;g39a92e5e1e7_9_107"/>
          <p:cNvSpPr txBox="1"/>
          <p:nvPr>
            <p:ph idx="4294967295" type="title"/>
          </p:nvPr>
        </p:nvSpPr>
        <p:spPr>
          <a:xfrm>
            <a:off x="4037479" y="1301585"/>
            <a:ext cx="82296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Anton"/>
              <a:buNone/>
            </a:pPr>
            <a:r>
              <a:rPr lang="nl-NL" sz="8000">
                <a:solidFill>
                  <a:schemeClr val="lt1"/>
                </a:solidFill>
                <a:latin typeface="Anton"/>
                <a:ea typeface="Anton"/>
                <a:cs typeface="Anton"/>
                <a:sym typeface="Anton"/>
              </a:rPr>
              <a:t>Inleiding: doel</a:t>
            </a:r>
            <a:endParaRPr sz="8000"/>
          </a:p>
        </p:txBody>
      </p:sp>
      <p:pic>
        <p:nvPicPr>
          <p:cNvPr id="126" name="Google Shape;126;g39a92e5e1e7_9_107"/>
          <p:cNvPicPr preferRelativeResize="0"/>
          <p:nvPr/>
        </p:nvPicPr>
        <p:blipFill>
          <a:blip r:embed="rId4">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30" name="Shape 130"/>
        <p:cNvGrpSpPr/>
        <p:nvPr/>
      </p:nvGrpSpPr>
      <p:grpSpPr>
        <a:xfrm>
          <a:off x="0" y="0"/>
          <a:ext cx="0" cy="0"/>
          <a:chOff x="0" y="0"/>
          <a:chExt cx="0" cy="0"/>
        </a:xfrm>
      </p:grpSpPr>
      <p:grpSp>
        <p:nvGrpSpPr>
          <p:cNvPr id="131" name="Google Shape;131;g39a92e5e1e7_9_117"/>
          <p:cNvGrpSpPr/>
          <p:nvPr/>
        </p:nvGrpSpPr>
        <p:grpSpPr>
          <a:xfrm>
            <a:off x="0" y="-216992"/>
            <a:ext cx="2922102" cy="10504504"/>
            <a:chOff x="0" y="-57150"/>
            <a:chExt cx="769602" cy="2766600"/>
          </a:xfrm>
        </p:grpSpPr>
        <p:sp>
          <p:nvSpPr>
            <p:cNvPr id="132" name="Google Shape;132;g39a92e5e1e7_9_117"/>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33" name="Google Shape;133;g39a92e5e1e7_9_117"/>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34" name="Google Shape;134;g39a92e5e1e7_9_117"/>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35" name="Google Shape;135;g39a92e5e1e7_9_117"/>
          <p:cNvSpPr txBox="1"/>
          <p:nvPr>
            <p:ph type="title"/>
          </p:nvPr>
        </p:nvSpPr>
        <p:spPr>
          <a:xfrm>
            <a:off x="3848400" y="3068050"/>
            <a:ext cx="131769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lt1"/>
              </a:buClr>
              <a:buSzPts val="4400"/>
              <a:buFont typeface="Anton"/>
              <a:buNone/>
            </a:pPr>
            <a:r>
              <a:rPr lang="nl-NL" sz="7800">
                <a:solidFill>
                  <a:schemeClr val="lt1"/>
                </a:solidFill>
                <a:latin typeface="Anton"/>
                <a:ea typeface="Anton"/>
                <a:cs typeface="Anton"/>
                <a:sym typeface="Anton"/>
              </a:rPr>
              <a:t>Wat zijn activisme en belangenbehartiging?</a:t>
            </a:r>
            <a:endParaRPr sz="7800"/>
          </a:p>
        </p:txBody>
      </p:sp>
      <p:sp>
        <p:nvSpPr>
          <p:cNvPr id="136" name="Google Shape;136;g39a92e5e1e7_9_117"/>
          <p:cNvSpPr txBox="1"/>
          <p:nvPr>
            <p:ph idx="1" type="body"/>
          </p:nvPr>
        </p:nvSpPr>
        <p:spPr>
          <a:xfrm>
            <a:off x="3968829" y="5586028"/>
            <a:ext cx="11839800" cy="45261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SzPts val="1800"/>
              <a:buNone/>
            </a:pPr>
            <a:r>
              <a:rPr lang="nl-NL">
                <a:solidFill>
                  <a:schemeClr val="lt1"/>
                </a:solidFill>
                <a:latin typeface="Quicksand"/>
                <a:ea typeface="Quicksand"/>
                <a:cs typeface="Quicksand"/>
                <a:sym typeface="Quicksand"/>
              </a:rPr>
              <a:t>Discussie: </a:t>
            </a:r>
            <a:endParaRPr>
              <a:solidFill>
                <a:schemeClr val="lt1"/>
              </a:solidFill>
              <a:latin typeface="Quicksand"/>
              <a:ea typeface="Quicksand"/>
              <a:cs typeface="Quicksand"/>
              <a:sym typeface="Quicksand"/>
            </a:endParaRPr>
          </a:p>
          <a:p>
            <a:pPr indent="0" lvl="0" marL="0" rtl="0" algn="l">
              <a:lnSpc>
                <a:spcPct val="100000"/>
              </a:lnSpc>
              <a:spcBef>
                <a:spcPts val="0"/>
              </a:spcBef>
              <a:spcAft>
                <a:spcPts val="0"/>
              </a:spcAft>
              <a:buSzPts val="1800"/>
              <a:buNone/>
            </a:pPr>
            <a:r>
              <a:t/>
            </a:r>
            <a:endParaRPr>
              <a:solidFill>
                <a:schemeClr val="lt1"/>
              </a:solidFill>
              <a:latin typeface="Quicksand"/>
              <a:ea typeface="Quicksand"/>
              <a:cs typeface="Quicksand"/>
              <a:sym typeface="Quicksand"/>
            </a:endParaRPr>
          </a:p>
          <a:p>
            <a:pPr indent="0" lvl="0" marL="0" rtl="0" algn="ctr">
              <a:lnSpc>
                <a:spcPct val="100000"/>
              </a:lnSpc>
              <a:spcBef>
                <a:spcPts val="0"/>
              </a:spcBef>
              <a:spcAft>
                <a:spcPts val="0"/>
              </a:spcAft>
              <a:buSzPts val="1800"/>
              <a:buNone/>
            </a:pPr>
            <a:r>
              <a:rPr lang="nl-NL" sz="4100">
                <a:solidFill>
                  <a:schemeClr val="lt1"/>
                </a:solidFill>
                <a:latin typeface="Quicksand"/>
                <a:ea typeface="Quicksand"/>
                <a:cs typeface="Quicksand"/>
                <a:sym typeface="Quicksand"/>
              </a:rPr>
              <a:t>Wat is het verschil?</a:t>
            </a:r>
            <a:endParaRPr sz="4100"/>
          </a:p>
          <a:p>
            <a:pPr indent="0" lvl="0" marL="0" rtl="0" algn="l">
              <a:lnSpc>
                <a:spcPct val="100000"/>
              </a:lnSpc>
              <a:spcBef>
                <a:spcPts val="592"/>
              </a:spcBef>
              <a:spcAft>
                <a:spcPts val="0"/>
              </a:spcAft>
              <a:buClr>
                <a:schemeClr val="dk1"/>
              </a:buClr>
              <a:buSzPts val="3200"/>
              <a:buNone/>
            </a:pPr>
            <a:r>
              <a:t/>
            </a:r>
            <a:endParaRPr>
              <a:solidFill>
                <a:schemeClr val="lt1"/>
              </a:solidFill>
              <a:latin typeface="Quicksand"/>
              <a:ea typeface="Quicksand"/>
              <a:cs typeface="Quicksand"/>
              <a:sym typeface="Quicksand"/>
            </a:endParaRPr>
          </a:p>
          <a:p>
            <a:pPr indent="-154940" lvl="0" marL="342900" rtl="0" algn="l">
              <a:lnSpc>
                <a:spcPct val="100000"/>
              </a:lnSpc>
              <a:spcBef>
                <a:spcPts val="592"/>
              </a:spcBef>
              <a:spcAft>
                <a:spcPts val="0"/>
              </a:spcAft>
              <a:buClr>
                <a:schemeClr val="dk1"/>
              </a:buClr>
              <a:buSzPts val="3200"/>
              <a:buNone/>
            </a:pPr>
            <a:r>
              <a:t/>
            </a:r>
            <a:endParaRPr>
              <a:solidFill>
                <a:schemeClr val="lt1"/>
              </a:solidFill>
              <a:latin typeface="Quicksand"/>
              <a:ea typeface="Quicksand"/>
              <a:cs typeface="Quicksand"/>
              <a:sym typeface="Quicksand"/>
            </a:endParaRPr>
          </a:p>
        </p:txBody>
      </p:sp>
      <p:pic>
        <p:nvPicPr>
          <p:cNvPr id="137" name="Google Shape;137;g39a92e5e1e7_9_117"/>
          <p:cNvPicPr preferRelativeResize="0"/>
          <p:nvPr/>
        </p:nvPicPr>
        <p:blipFill>
          <a:blip r:embed="rId4">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41" name="Shape 141"/>
        <p:cNvGrpSpPr/>
        <p:nvPr/>
      </p:nvGrpSpPr>
      <p:grpSpPr>
        <a:xfrm>
          <a:off x="0" y="0"/>
          <a:ext cx="0" cy="0"/>
          <a:chOff x="0" y="0"/>
          <a:chExt cx="0" cy="0"/>
        </a:xfrm>
      </p:grpSpPr>
      <p:grpSp>
        <p:nvGrpSpPr>
          <p:cNvPr id="142" name="Google Shape;142;g39a92e5e1e7_9_127"/>
          <p:cNvGrpSpPr/>
          <p:nvPr/>
        </p:nvGrpSpPr>
        <p:grpSpPr>
          <a:xfrm>
            <a:off x="0" y="-216992"/>
            <a:ext cx="2922102" cy="10504504"/>
            <a:chOff x="0" y="-57150"/>
            <a:chExt cx="769602" cy="2766600"/>
          </a:xfrm>
        </p:grpSpPr>
        <p:sp>
          <p:nvSpPr>
            <p:cNvPr id="143" name="Google Shape;143;g39a92e5e1e7_9_127"/>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4" name="Google Shape;144;g39a92e5e1e7_9_127"/>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45" name="Google Shape;145;g39a92e5e1e7_9_127"/>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6" name="Google Shape;146;g39a92e5e1e7_9_127"/>
          <p:cNvSpPr txBox="1"/>
          <p:nvPr>
            <p:ph type="title"/>
          </p:nvPr>
        </p:nvSpPr>
        <p:spPr>
          <a:xfrm>
            <a:off x="3688175" y="1465825"/>
            <a:ext cx="140277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Anton"/>
              <a:buNone/>
            </a:pPr>
            <a:r>
              <a:rPr lang="nl-NL" sz="7800">
                <a:solidFill>
                  <a:schemeClr val="lt1"/>
                </a:solidFill>
                <a:latin typeface="Anton"/>
                <a:ea typeface="Anton"/>
                <a:cs typeface="Anton"/>
                <a:sym typeface="Anton"/>
              </a:rPr>
              <a:t>Wat zijn activisme en belangenbehartiging?</a:t>
            </a:r>
            <a:endParaRPr sz="7800"/>
          </a:p>
        </p:txBody>
      </p:sp>
      <p:sp>
        <p:nvSpPr>
          <p:cNvPr id="147" name="Google Shape;147;g39a92e5e1e7_9_127"/>
          <p:cNvSpPr txBox="1"/>
          <p:nvPr>
            <p:ph idx="1" type="body"/>
          </p:nvPr>
        </p:nvSpPr>
        <p:spPr>
          <a:xfrm>
            <a:off x="4037479" y="3630378"/>
            <a:ext cx="11839800" cy="45261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SzPts val="1800"/>
              <a:buNone/>
            </a:pPr>
            <a:r>
              <a:t/>
            </a:r>
            <a:endParaRPr>
              <a:solidFill>
                <a:schemeClr val="lt1"/>
              </a:solidFill>
              <a:latin typeface="Quicksand"/>
              <a:ea typeface="Quicksand"/>
              <a:cs typeface="Quicksand"/>
              <a:sym typeface="Quicksand"/>
            </a:endParaRPr>
          </a:p>
          <a:p>
            <a:pPr indent="0" lvl="0" marL="0" rtl="0" algn="ctr">
              <a:lnSpc>
                <a:spcPct val="100000"/>
              </a:lnSpc>
              <a:spcBef>
                <a:spcPts val="0"/>
              </a:spcBef>
              <a:spcAft>
                <a:spcPts val="0"/>
              </a:spcAft>
              <a:buSzPts val="1800"/>
              <a:buNone/>
            </a:pPr>
            <a:r>
              <a:t/>
            </a:r>
            <a:endParaRPr sz="4100"/>
          </a:p>
          <a:p>
            <a:pPr indent="0" lvl="0" marL="0" rtl="0" algn="l">
              <a:lnSpc>
                <a:spcPct val="100000"/>
              </a:lnSpc>
              <a:spcBef>
                <a:spcPts val="592"/>
              </a:spcBef>
              <a:spcAft>
                <a:spcPts val="0"/>
              </a:spcAft>
              <a:buClr>
                <a:schemeClr val="dk1"/>
              </a:buClr>
              <a:buSzPts val="3200"/>
              <a:buNone/>
            </a:pPr>
            <a:r>
              <a:t/>
            </a:r>
            <a:endParaRPr>
              <a:solidFill>
                <a:schemeClr val="lt1"/>
              </a:solidFill>
              <a:latin typeface="Quicksand"/>
              <a:ea typeface="Quicksand"/>
              <a:cs typeface="Quicksand"/>
              <a:sym typeface="Quicksand"/>
            </a:endParaRPr>
          </a:p>
          <a:p>
            <a:pPr indent="-154940" lvl="0" marL="342900" rtl="0" algn="l">
              <a:lnSpc>
                <a:spcPct val="100000"/>
              </a:lnSpc>
              <a:spcBef>
                <a:spcPts val="592"/>
              </a:spcBef>
              <a:spcAft>
                <a:spcPts val="0"/>
              </a:spcAft>
              <a:buClr>
                <a:schemeClr val="dk1"/>
              </a:buClr>
              <a:buSzPts val="3200"/>
              <a:buNone/>
            </a:pPr>
            <a:r>
              <a:t/>
            </a:r>
            <a:endParaRPr>
              <a:solidFill>
                <a:schemeClr val="lt1"/>
              </a:solidFill>
              <a:latin typeface="Quicksand"/>
              <a:ea typeface="Quicksand"/>
              <a:cs typeface="Quicksand"/>
              <a:sym typeface="Quicksand"/>
            </a:endParaRPr>
          </a:p>
        </p:txBody>
      </p:sp>
      <p:pic>
        <p:nvPicPr>
          <p:cNvPr id="148" name="Google Shape;148;g39a92e5e1e7_9_127"/>
          <p:cNvPicPr preferRelativeResize="0"/>
          <p:nvPr/>
        </p:nvPicPr>
        <p:blipFill rotWithShape="1">
          <a:blip r:embed="rId4">
            <a:alphaModFix/>
          </a:blip>
          <a:srcRect b="0" l="0" r="0" t="0"/>
          <a:stretch/>
        </p:blipFill>
        <p:spPr>
          <a:xfrm>
            <a:off x="6342575" y="3429000"/>
            <a:ext cx="7492075" cy="4992450"/>
          </a:xfrm>
          <a:prstGeom prst="rect">
            <a:avLst/>
          </a:prstGeom>
          <a:noFill/>
          <a:ln>
            <a:noFill/>
          </a:ln>
        </p:spPr>
      </p:pic>
      <p:sp>
        <p:nvSpPr>
          <p:cNvPr id="149" name="Google Shape;149;g39a92e5e1e7_9_127"/>
          <p:cNvSpPr txBox="1"/>
          <p:nvPr/>
        </p:nvSpPr>
        <p:spPr>
          <a:xfrm>
            <a:off x="14128575" y="7026150"/>
            <a:ext cx="3000000" cy="13953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1100"/>
              <a:buFont typeface="Arial"/>
              <a:buNone/>
            </a:pPr>
            <a:r>
              <a:rPr b="1" i="0" lang="nl-NL" sz="1100" u="none" cap="none" strike="noStrike">
                <a:solidFill>
                  <a:schemeClr val="lt1"/>
                </a:solidFill>
                <a:latin typeface="Arial"/>
                <a:ea typeface="Arial"/>
                <a:cs typeface="Arial"/>
                <a:sym typeface="Arial"/>
              </a:rPr>
              <a:t>Figuur 1</a:t>
            </a:r>
            <a:endParaRPr b="1" i="0" sz="11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1" lang="nl-NL" sz="1100" u="none" cap="none" strike="noStrike">
                <a:solidFill>
                  <a:schemeClr val="lt1"/>
                </a:solidFill>
                <a:latin typeface="Arial"/>
                <a:ea typeface="Arial"/>
                <a:cs typeface="Arial"/>
                <a:sym typeface="Arial"/>
              </a:rPr>
              <a:t>Belangenbehartiging versus activisme </a:t>
            </a:r>
            <a:r>
              <a:rPr b="0" i="0" lang="nl-NL" sz="1100" u="none" cap="none" strike="noStrike">
                <a:solidFill>
                  <a:schemeClr val="lt1"/>
                </a:solidFill>
                <a:latin typeface="Arial"/>
                <a:ea typeface="Arial"/>
                <a:cs typeface="Arial"/>
                <a:sym typeface="Arial"/>
              </a:rPr>
              <a:t>[Diagram]. Uit </a:t>
            </a:r>
            <a:r>
              <a:rPr b="0" i="1" lang="nl-NL" sz="1100" u="none" cap="none" strike="noStrike">
                <a:solidFill>
                  <a:schemeClr val="lt1"/>
                </a:solidFill>
                <a:latin typeface="Arial"/>
                <a:ea typeface="Arial"/>
                <a:cs typeface="Arial"/>
                <a:sym typeface="Arial"/>
              </a:rPr>
              <a:t>Belangenbehartiging versus activisme</a:t>
            </a:r>
            <a:r>
              <a:rPr b="0" i="0" lang="nl-NL" sz="1100" u="none" cap="none" strike="noStrike">
                <a:solidFill>
                  <a:schemeClr val="lt1"/>
                </a:solidFill>
                <a:latin typeface="Arial"/>
                <a:ea typeface="Arial"/>
                <a:cs typeface="Arial"/>
                <a:sym typeface="Arial"/>
              </a:rPr>
              <a:t>, door Grammar Stammer, 2025. Op 13 augustus 2025 opgehaald van</a:t>
            </a:r>
            <a:r>
              <a:rPr b="0" i="0" lang="nl-NL" sz="1100" u="sng" cap="none" strike="noStrike">
                <a:solidFill>
                  <a:schemeClr val="hlink"/>
                </a:solidFill>
                <a:latin typeface="Arial"/>
                <a:ea typeface="Arial"/>
                <a:cs typeface="Arial"/>
                <a:sym typeface="Arial"/>
                <a:hlinkClick r:id="rId5"/>
              </a:rPr>
              <a:t> https://grammarstammer.weebly.com/words-to-the-wise/advocacy-vs-activism</a:t>
            </a:r>
            <a:endParaRPr b="0" i="0" sz="1400" u="none" cap="none" strike="noStrike">
              <a:solidFill>
                <a:srgbClr val="000000"/>
              </a:solidFill>
              <a:latin typeface="Arial"/>
              <a:ea typeface="Arial"/>
              <a:cs typeface="Arial"/>
              <a:sym typeface="Arial"/>
            </a:endParaRPr>
          </a:p>
        </p:txBody>
      </p:sp>
      <p:pic>
        <p:nvPicPr>
          <p:cNvPr id="150" name="Google Shape;150;g39a92e5e1e7_9_127"/>
          <p:cNvPicPr preferRelativeResize="0"/>
          <p:nvPr/>
        </p:nvPicPr>
        <p:blipFill>
          <a:blip r:embed="rId6">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54" name="Shape 154"/>
        <p:cNvGrpSpPr/>
        <p:nvPr/>
      </p:nvGrpSpPr>
      <p:grpSpPr>
        <a:xfrm>
          <a:off x="0" y="0"/>
          <a:ext cx="0" cy="0"/>
          <a:chOff x="0" y="0"/>
          <a:chExt cx="0" cy="0"/>
        </a:xfrm>
      </p:grpSpPr>
      <p:sp>
        <p:nvSpPr>
          <p:cNvPr id="155" name="Google Shape;155;g39a92e5e1e7_9_139"/>
          <p:cNvSpPr/>
          <p:nvPr/>
        </p:nvSpPr>
        <p:spPr>
          <a:xfrm>
            <a:off x="-363195" y="3327"/>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56" name="Google Shape;156;g39a92e5e1e7_9_139"/>
          <p:cNvSpPr txBox="1"/>
          <p:nvPr/>
        </p:nvSpPr>
        <p:spPr>
          <a:xfrm>
            <a:off x="2783013" y="1394975"/>
            <a:ext cx="13011900" cy="1143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4400"/>
              <a:buFont typeface="Anton"/>
              <a:buNone/>
            </a:pPr>
            <a:r>
              <a:rPr b="0" i="0" lang="nl-NL" sz="8000" u="none" cap="none" strike="noStrike">
                <a:solidFill>
                  <a:schemeClr val="lt1"/>
                </a:solidFill>
                <a:latin typeface="Anton"/>
                <a:ea typeface="Anton"/>
                <a:cs typeface="Anton"/>
                <a:sym typeface="Anton"/>
              </a:rPr>
              <a:t>Mate van politieke participatie</a:t>
            </a:r>
            <a:endParaRPr b="0" i="0" sz="8000" u="none" cap="none" strike="noStrike">
              <a:solidFill>
                <a:schemeClr val="lt1"/>
              </a:solidFill>
              <a:latin typeface="Calibri"/>
              <a:ea typeface="Calibri"/>
              <a:cs typeface="Calibri"/>
              <a:sym typeface="Calibri"/>
            </a:endParaRPr>
          </a:p>
        </p:txBody>
      </p:sp>
      <p:sp>
        <p:nvSpPr>
          <p:cNvPr id="157" name="Google Shape;157;g39a92e5e1e7_9_139"/>
          <p:cNvSpPr/>
          <p:nvPr/>
        </p:nvSpPr>
        <p:spPr>
          <a:xfrm>
            <a:off x="0" y="4263"/>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58" name="Google Shape;158;g39a92e5e1e7_9_139"/>
          <p:cNvSpPr txBox="1"/>
          <p:nvPr/>
        </p:nvSpPr>
        <p:spPr>
          <a:xfrm>
            <a:off x="12632300" y="7975375"/>
            <a:ext cx="3000000" cy="9381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1200"/>
              </a:spcAft>
              <a:buClr>
                <a:srgbClr val="000000"/>
              </a:buClr>
              <a:buSzPts val="1100"/>
              <a:buFont typeface="Arial"/>
              <a:buNone/>
            </a:pPr>
            <a:r>
              <a:rPr b="1" i="0" lang="nl-NL" sz="1100" u="none" cap="none" strike="noStrike">
                <a:solidFill>
                  <a:schemeClr val="lt1"/>
                </a:solidFill>
                <a:latin typeface="Arial"/>
                <a:ea typeface="Arial"/>
                <a:cs typeface="Arial"/>
                <a:sym typeface="Arial"/>
              </a:rPr>
              <a:t>Figuur 2</a:t>
            </a:r>
            <a:br>
              <a:rPr b="1" i="0" lang="nl-NL" sz="1100" u="none" cap="none" strike="noStrike">
                <a:solidFill>
                  <a:schemeClr val="lt1"/>
                </a:solidFill>
                <a:latin typeface="Arial"/>
                <a:ea typeface="Arial"/>
                <a:cs typeface="Arial"/>
                <a:sym typeface="Arial"/>
              </a:rPr>
            </a:br>
            <a:r>
              <a:rPr b="0" i="0" lang="nl-NL" sz="1100" u="none" cap="none" strike="noStrike">
                <a:solidFill>
                  <a:schemeClr val="lt1"/>
                </a:solidFill>
                <a:latin typeface="Arial"/>
                <a:ea typeface="Arial"/>
                <a:cs typeface="Arial"/>
                <a:sym typeface="Arial"/>
              </a:rPr>
              <a:t>Citizens. (z.d.). Piramide van betrokkenheid [Afbeelding]. HAN University of Applied Sciences.</a:t>
            </a:r>
            <a:endParaRPr b="0" i="0" sz="1100" u="sng" cap="none" strike="noStrike">
              <a:solidFill>
                <a:schemeClr val="accent1"/>
              </a:solidFill>
              <a:latin typeface="Arial"/>
              <a:ea typeface="Arial"/>
              <a:cs typeface="Arial"/>
              <a:sym typeface="Arial"/>
            </a:endParaRPr>
          </a:p>
        </p:txBody>
      </p:sp>
      <p:pic>
        <p:nvPicPr>
          <p:cNvPr id="159" name="Google Shape;159;g39a92e5e1e7_9_139"/>
          <p:cNvPicPr preferRelativeResize="0"/>
          <p:nvPr/>
        </p:nvPicPr>
        <p:blipFill>
          <a:blip r:embed="rId5">
            <a:alphaModFix/>
          </a:blip>
          <a:stretch>
            <a:fillRect/>
          </a:stretch>
        </p:blipFill>
        <p:spPr>
          <a:xfrm>
            <a:off x="3585175" y="2803061"/>
            <a:ext cx="8951450" cy="6110413"/>
          </a:xfrm>
          <a:prstGeom prst="rect">
            <a:avLst/>
          </a:prstGeom>
          <a:noFill/>
          <a:ln>
            <a:noFill/>
          </a:ln>
        </p:spPr>
      </p:pic>
      <p:pic>
        <p:nvPicPr>
          <p:cNvPr id="160" name="Google Shape;160;g39a92e5e1e7_9_139"/>
          <p:cNvPicPr preferRelativeResize="0"/>
          <p:nvPr/>
        </p:nvPicPr>
        <p:blipFill>
          <a:blip r:embed="rId6">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64" name="Shape 164"/>
        <p:cNvGrpSpPr/>
        <p:nvPr/>
      </p:nvGrpSpPr>
      <p:grpSpPr>
        <a:xfrm>
          <a:off x="0" y="0"/>
          <a:ext cx="0" cy="0"/>
          <a:chOff x="0" y="0"/>
          <a:chExt cx="0" cy="0"/>
        </a:xfrm>
      </p:grpSpPr>
      <p:grpSp>
        <p:nvGrpSpPr>
          <p:cNvPr id="165" name="Google Shape;165;g39a92e5e1e7_9_148"/>
          <p:cNvGrpSpPr/>
          <p:nvPr/>
        </p:nvGrpSpPr>
        <p:grpSpPr>
          <a:xfrm>
            <a:off x="0" y="-216993"/>
            <a:ext cx="2922102" cy="10504504"/>
            <a:chOff x="0" y="-57150"/>
            <a:chExt cx="769602" cy="2766600"/>
          </a:xfrm>
        </p:grpSpPr>
        <p:sp>
          <p:nvSpPr>
            <p:cNvPr id="166" name="Google Shape;166;g39a92e5e1e7_9_148"/>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67" name="Google Shape;167;g39a92e5e1e7_9_148"/>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68" name="Google Shape;168;g39a92e5e1e7_9_148"/>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descr="The biggest revolution you didn’t know about. Deaf President Now! is now streaming on Apple TV https://apple.co/_DeafPresidentNow&#10;&#10;From Academy Award-nominated producer, co-director and Deaf activist Nyle DiMarco, and Academy Award-winning producer and co-director Davis Guggenheim, “Deaf President Now!” recounts the eight days of historic protests held at Gallaudet University in 1988 after the school’s board of trustees appointed a hearing president over several very qualified Deaf candidates. After a week of rallies, boycotts and protests, the students of Gallaudet University triumph as the hearing president resigns and beloved dean Dr. I. King Jordan becomes the university’s first Deaf president. The protests marked a pivotal moment in civil rights history, with an impact that extended well beyond the Gallaudet campus, and paved the way for the Americans with Disabilities Act (ADA). “Deaf President Now!” features exclusive interviews with the five key figures of the movement, including the DPN4 — Jerry Covell, Bridgetta Bourne-Firl, Tim Rarus and Greg Hlibok — alongside I. King Jordan, as well as archival and scripted elements. The film also incorporates an experimental narrative approach called Deaf Point of View, using impressionistic visual photography and intricate sound design to thrust the audience into the Deaf experience.&#10;&#10;Subscribe to Apple TV’s YouTube channel: https://apple.co/AppleTVYouTube&#10;&#10;Follow Apple TV:&#10;Instagram: https://instagram.com/AppleTV&#10;TikTok: https://tiktok.com/@AppleTV&#10;Facebook: https://facebook.com/AppleTV&#10;X: https://X.com/AppleTV&#10;Giphy: https://giphy.com/AppleTV&#10;&#10;More from Apple TV: https://apple.co/32qgOEJ&#10;&#10;Apple TV is a streaming service with original stories from the most creative minds in TV and film. Watch now on the Apple TV app: https://apple.co/_AppleTVapp Subscription required for Apple TV&#10;&#10;#DeafPresidentNow #Trailer #AppleTV" id="169" name="Google Shape;169;g39a92e5e1e7_9_148" title="Deaf President Now! — Official Trailer | Apple TV">
            <a:hlinkClick r:id="rId4"/>
          </p:cNvPr>
          <p:cNvPicPr preferRelativeResize="0"/>
          <p:nvPr/>
        </p:nvPicPr>
        <p:blipFill rotWithShape="1">
          <a:blip r:embed="rId5">
            <a:alphaModFix/>
          </a:blip>
          <a:srcRect b="0" l="0" r="0" t="0"/>
          <a:stretch/>
        </p:blipFill>
        <p:spPr>
          <a:xfrm>
            <a:off x="5407674" y="3429000"/>
            <a:ext cx="8869778" cy="4989250"/>
          </a:xfrm>
          <a:prstGeom prst="rect">
            <a:avLst/>
          </a:prstGeom>
          <a:noFill/>
          <a:ln>
            <a:noFill/>
          </a:ln>
        </p:spPr>
      </p:pic>
      <p:sp>
        <p:nvSpPr>
          <p:cNvPr id="170" name="Google Shape;170;g39a92e5e1e7_9_148"/>
          <p:cNvSpPr txBox="1"/>
          <p:nvPr/>
        </p:nvSpPr>
        <p:spPr>
          <a:xfrm>
            <a:off x="3313400" y="969675"/>
            <a:ext cx="13761600" cy="1143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4400"/>
              <a:buFont typeface="Anton"/>
              <a:buNone/>
            </a:pPr>
            <a:r>
              <a:rPr b="0" i="0" lang="nl-NL" sz="8000" u="none" cap="none" strike="noStrike">
                <a:solidFill>
                  <a:schemeClr val="lt1"/>
                </a:solidFill>
                <a:latin typeface="Anton"/>
                <a:ea typeface="Anton"/>
                <a:cs typeface="Anton"/>
                <a:sym typeface="Anton"/>
              </a:rPr>
              <a:t>Voorbeeld van activisme door doven:</a:t>
            </a:r>
            <a:endParaRPr b="0" i="0" sz="8000" u="none" cap="none" strike="noStrike">
              <a:solidFill>
                <a:schemeClr val="lt1"/>
              </a:solidFill>
              <a:latin typeface="Calibri"/>
              <a:ea typeface="Calibri"/>
              <a:cs typeface="Calibri"/>
              <a:sym typeface="Calibri"/>
            </a:endParaRPr>
          </a:p>
        </p:txBody>
      </p:sp>
      <p:sp>
        <p:nvSpPr>
          <p:cNvPr id="171" name="Google Shape;171;g39a92e5e1e7_9_148"/>
          <p:cNvSpPr txBox="1"/>
          <p:nvPr/>
        </p:nvSpPr>
        <p:spPr>
          <a:xfrm>
            <a:off x="14464625" y="7480150"/>
            <a:ext cx="3000000" cy="9381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1200"/>
              </a:spcAft>
              <a:buClr>
                <a:srgbClr val="000000"/>
              </a:buClr>
              <a:buSzPts val="1100"/>
              <a:buFont typeface="Arial"/>
              <a:buNone/>
            </a:pPr>
            <a:r>
              <a:rPr b="1" i="0" lang="nl-NL" sz="1100" u="none" cap="none" strike="noStrike">
                <a:solidFill>
                  <a:schemeClr val="lt1"/>
                </a:solidFill>
                <a:latin typeface="Arial"/>
                <a:ea typeface="Arial"/>
                <a:cs typeface="Arial"/>
                <a:sym typeface="Arial"/>
              </a:rPr>
              <a:t>Video 1: </a:t>
            </a:r>
            <a:br>
              <a:rPr b="1" i="0" lang="nl-NL" sz="1100" u="none" cap="none" strike="noStrike">
                <a:solidFill>
                  <a:schemeClr val="lt1"/>
                </a:solidFill>
                <a:latin typeface="Arial"/>
                <a:ea typeface="Arial"/>
                <a:cs typeface="Arial"/>
                <a:sym typeface="Arial"/>
              </a:rPr>
            </a:br>
            <a:r>
              <a:rPr b="0" i="0" lang="nl-NL" sz="1100" u="none" cap="none" strike="noStrike">
                <a:solidFill>
                  <a:schemeClr val="lt1"/>
                </a:solidFill>
                <a:latin typeface="Arial"/>
                <a:ea typeface="Arial"/>
                <a:cs typeface="Arial"/>
                <a:sym typeface="Arial"/>
              </a:rPr>
              <a:t>Apple TV+. (z.d.). </a:t>
            </a:r>
            <a:r>
              <a:rPr b="0" i="1" lang="nl-NL" sz="1100" u="none" cap="none" strike="noStrike">
                <a:solidFill>
                  <a:schemeClr val="lt1"/>
                </a:solidFill>
                <a:latin typeface="Arial"/>
                <a:ea typeface="Arial"/>
                <a:cs typeface="Arial"/>
                <a:sym typeface="Arial"/>
              </a:rPr>
              <a:t>Deaf President Now!  Officiële trailer. </a:t>
            </a:r>
            <a:r>
              <a:rPr b="0" i="0" lang="nl-NL" sz="1100" u="none" cap="none" strike="noStrike">
                <a:solidFill>
                  <a:schemeClr val="lt1"/>
                </a:solidFill>
                <a:latin typeface="Arial"/>
                <a:ea typeface="Arial"/>
                <a:cs typeface="Arial"/>
                <a:sym typeface="Arial"/>
              </a:rPr>
              <a:t>YouTube. https://youtu.be/m-gIp9CDFtM</a:t>
            </a:r>
            <a:endParaRPr b="0" i="0" sz="1100" u="sng" cap="none" strike="noStrike">
              <a:solidFill>
                <a:schemeClr val="hlink"/>
              </a:solidFill>
              <a:latin typeface="Arial"/>
              <a:ea typeface="Arial"/>
              <a:cs typeface="Arial"/>
              <a:sym typeface="Arial"/>
            </a:endParaRPr>
          </a:p>
        </p:txBody>
      </p:sp>
      <p:pic>
        <p:nvPicPr>
          <p:cNvPr id="172" name="Google Shape;172;g39a92e5e1e7_9_148"/>
          <p:cNvPicPr preferRelativeResize="0"/>
          <p:nvPr/>
        </p:nvPicPr>
        <p:blipFill>
          <a:blip r:embed="rId6">
            <a:alphaModFix/>
          </a:blip>
          <a:stretch>
            <a:fillRect/>
          </a:stretch>
        </p:blipFill>
        <p:spPr>
          <a:xfrm>
            <a:off x="14196250" y="9364425"/>
            <a:ext cx="3707725" cy="7477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9"/>
                                        </p:tgtEl>
                                        <p:attrNameLst>
                                          <p:attrName>style.visibility</p:attrName>
                                        </p:attrNameLst>
                                      </p:cBhvr>
                                      <p:to>
                                        <p:strVal val="visible"/>
                                      </p:to>
                                    </p:set>
                                    <p:animEffect filter="fade" transition="in">
                                      <p:cBhvr>
                                        <p:cTn dur="1000"/>
                                        <p:tgtEl>
                                          <p:spTgt spid="16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76" name="Shape 176"/>
        <p:cNvGrpSpPr/>
        <p:nvPr/>
      </p:nvGrpSpPr>
      <p:grpSpPr>
        <a:xfrm>
          <a:off x="0" y="0"/>
          <a:ext cx="0" cy="0"/>
          <a:chOff x="0" y="0"/>
          <a:chExt cx="0" cy="0"/>
        </a:xfrm>
      </p:grpSpPr>
      <p:grpSp>
        <p:nvGrpSpPr>
          <p:cNvPr id="177" name="Google Shape;177;g39a92e5e1e7_9_159"/>
          <p:cNvGrpSpPr/>
          <p:nvPr/>
        </p:nvGrpSpPr>
        <p:grpSpPr>
          <a:xfrm>
            <a:off x="0" y="-216992"/>
            <a:ext cx="2922102" cy="10504504"/>
            <a:chOff x="0" y="-57150"/>
            <a:chExt cx="769602" cy="2766600"/>
          </a:xfrm>
        </p:grpSpPr>
        <p:sp>
          <p:nvSpPr>
            <p:cNvPr id="178" name="Google Shape;178;g39a92e5e1e7_9_159"/>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79" name="Google Shape;179;g39a92e5e1e7_9_159"/>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80" name="Google Shape;180;g39a92e5e1e7_9_159"/>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1" name="Google Shape;181;g39a92e5e1e7_9_159"/>
          <p:cNvSpPr txBox="1"/>
          <p:nvPr>
            <p:ph type="title"/>
          </p:nvPr>
        </p:nvSpPr>
        <p:spPr>
          <a:xfrm>
            <a:off x="3779725" y="2015175"/>
            <a:ext cx="131769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Anton"/>
              <a:buNone/>
            </a:pPr>
            <a:r>
              <a:rPr lang="nl-NL" sz="7800">
                <a:solidFill>
                  <a:schemeClr val="lt1"/>
                </a:solidFill>
                <a:latin typeface="Anton"/>
                <a:ea typeface="Anton"/>
                <a:cs typeface="Anton"/>
                <a:sym typeface="Anton"/>
              </a:rPr>
              <a:t>Definitie van “Campagne”</a:t>
            </a:r>
            <a:endParaRPr sz="7800"/>
          </a:p>
        </p:txBody>
      </p:sp>
      <p:sp>
        <p:nvSpPr>
          <p:cNvPr id="182" name="Google Shape;182;g39a92e5e1e7_9_159"/>
          <p:cNvSpPr txBox="1"/>
          <p:nvPr>
            <p:ph idx="1" type="body"/>
          </p:nvPr>
        </p:nvSpPr>
        <p:spPr>
          <a:xfrm>
            <a:off x="4037479" y="3630378"/>
            <a:ext cx="11839800" cy="45261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SzPts val="1800"/>
              <a:buNone/>
            </a:pPr>
            <a:r>
              <a:rPr lang="nl-NL">
                <a:solidFill>
                  <a:schemeClr val="lt1"/>
                </a:solidFill>
                <a:latin typeface="Quicksand"/>
                <a:ea typeface="Quicksand"/>
                <a:cs typeface="Quicksand"/>
                <a:sym typeface="Quicksand"/>
              </a:rPr>
              <a:t>Campagne: </a:t>
            </a:r>
            <a:endParaRPr>
              <a:solidFill>
                <a:schemeClr val="lt1"/>
              </a:solidFill>
              <a:latin typeface="Quicksand"/>
              <a:ea typeface="Quicksand"/>
              <a:cs typeface="Quicksand"/>
              <a:sym typeface="Quicksand"/>
            </a:endParaRPr>
          </a:p>
          <a:p>
            <a:pPr indent="0" lvl="0" marL="0" rtl="0" algn="l">
              <a:lnSpc>
                <a:spcPct val="100000"/>
              </a:lnSpc>
              <a:spcBef>
                <a:spcPts val="0"/>
              </a:spcBef>
              <a:spcAft>
                <a:spcPts val="0"/>
              </a:spcAft>
              <a:buSzPts val="1800"/>
              <a:buNone/>
            </a:pPr>
            <a:r>
              <a:t/>
            </a:r>
            <a:endParaRPr>
              <a:solidFill>
                <a:schemeClr val="lt1"/>
              </a:solidFill>
              <a:latin typeface="Quicksand"/>
              <a:ea typeface="Quicksand"/>
              <a:cs typeface="Quicksand"/>
              <a:sym typeface="Quicksand"/>
            </a:endParaRPr>
          </a:p>
          <a:p>
            <a:pPr indent="0" lvl="0" marL="0" rtl="0" algn="ctr">
              <a:lnSpc>
                <a:spcPct val="100000"/>
              </a:lnSpc>
              <a:spcBef>
                <a:spcPts val="0"/>
              </a:spcBef>
              <a:spcAft>
                <a:spcPts val="0"/>
              </a:spcAft>
              <a:buSzPts val="1800"/>
              <a:buNone/>
            </a:pPr>
            <a:r>
              <a:rPr i="1" lang="nl-NL" sz="4100">
                <a:solidFill>
                  <a:schemeClr val="lt1"/>
                </a:solidFill>
                <a:latin typeface="Quicksand"/>
                <a:ea typeface="Quicksand"/>
                <a:cs typeface="Quicksand"/>
                <a:sym typeface="Quicksand"/>
              </a:rPr>
              <a:t>“een reeks geplande acties om een maatschappelijk, zakelijk of politiek doel te bereiken”</a:t>
            </a:r>
            <a:endParaRPr i="1" sz="4100"/>
          </a:p>
          <a:p>
            <a:pPr indent="0" lvl="0" marL="0" rtl="0" algn="l">
              <a:lnSpc>
                <a:spcPct val="100000"/>
              </a:lnSpc>
              <a:spcBef>
                <a:spcPts val="592"/>
              </a:spcBef>
              <a:spcAft>
                <a:spcPts val="0"/>
              </a:spcAft>
              <a:buClr>
                <a:schemeClr val="dk1"/>
              </a:buClr>
              <a:buSzPts val="3200"/>
              <a:buNone/>
            </a:pPr>
            <a:r>
              <a:t/>
            </a:r>
            <a:endParaRPr>
              <a:solidFill>
                <a:schemeClr val="lt1"/>
              </a:solidFill>
              <a:latin typeface="Quicksand"/>
              <a:ea typeface="Quicksand"/>
              <a:cs typeface="Quicksand"/>
              <a:sym typeface="Quicksand"/>
            </a:endParaRPr>
          </a:p>
          <a:p>
            <a:pPr indent="-154940" lvl="0" marL="342900" rtl="0" algn="l">
              <a:lnSpc>
                <a:spcPct val="100000"/>
              </a:lnSpc>
              <a:spcBef>
                <a:spcPts val="592"/>
              </a:spcBef>
              <a:spcAft>
                <a:spcPts val="0"/>
              </a:spcAft>
              <a:buClr>
                <a:schemeClr val="dk1"/>
              </a:buClr>
              <a:buSzPts val="3200"/>
              <a:buNone/>
            </a:pPr>
            <a:r>
              <a:t/>
            </a:r>
            <a:endParaRPr>
              <a:solidFill>
                <a:schemeClr val="lt1"/>
              </a:solidFill>
              <a:latin typeface="Quicksand"/>
              <a:ea typeface="Quicksand"/>
              <a:cs typeface="Quicksand"/>
              <a:sym typeface="Quicksand"/>
            </a:endParaRPr>
          </a:p>
        </p:txBody>
      </p:sp>
      <p:pic>
        <p:nvPicPr>
          <p:cNvPr id="183" name="Google Shape;183;g39a92e5e1e7_9_159"/>
          <p:cNvPicPr preferRelativeResize="0"/>
          <p:nvPr/>
        </p:nvPicPr>
        <p:blipFill>
          <a:blip r:embed="rId4">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87" name="Shape 187"/>
        <p:cNvGrpSpPr/>
        <p:nvPr/>
      </p:nvGrpSpPr>
      <p:grpSpPr>
        <a:xfrm>
          <a:off x="0" y="0"/>
          <a:ext cx="0" cy="0"/>
          <a:chOff x="0" y="0"/>
          <a:chExt cx="0" cy="0"/>
        </a:xfrm>
      </p:grpSpPr>
      <p:grpSp>
        <p:nvGrpSpPr>
          <p:cNvPr id="188" name="Google Shape;188;g39a92e5e1e7_9_169"/>
          <p:cNvGrpSpPr/>
          <p:nvPr/>
        </p:nvGrpSpPr>
        <p:grpSpPr>
          <a:xfrm>
            <a:off x="0" y="-216992"/>
            <a:ext cx="2922102" cy="10504504"/>
            <a:chOff x="0" y="-57150"/>
            <a:chExt cx="769602" cy="2766600"/>
          </a:xfrm>
        </p:grpSpPr>
        <p:sp>
          <p:nvSpPr>
            <p:cNvPr id="189" name="Google Shape;189;g39a92e5e1e7_9_169"/>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90" name="Google Shape;190;g39a92e5e1e7_9_169"/>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91" name="Google Shape;191;g39a92e5e1e7_9_169"/>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92" name="Google Shape;192;g39a92e5e1e7_9_169"/>
          <p:cNvSpPr txBox="1"/>
          <p:nvPr>
            <p:ph type="title"/>
          </p:nvPr>
        </p:nvSpPr>
        <p:spPr>
          <a:xfrm>
            <a:off x="4068375" y="1495625"/>
            <a:ext cx="131769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Anton"/>
              <a:buNone/>
            </a:pPr>
            <a:r>
              <a:rPr lang="nl-NL" sz="7800">
                <a:solidFill>
                  <a:schemeClr val="lt1"/>
                </a:solidFill>
                <a:latin typeface="Anton"/>
                <a:ea typeface="Anton"/>
                <a:cs typeface="Anton"/>
                <a:sym typeface="Anton"/>
              </a:rPr>
              <a:t>Campagnestrategie</a:t>
            </a:r>
            <a:endParaRPr sz="7800"/>
          </a:p>
        </p:txBody>
      </p:sp>
      <p:sp>
        <p:nvSpPr>
          <p:cNvPr id="193" name="Google Shape;193;g39a92e5e1e7_9_169"/>
          <p:cNvSpPr txBox="1"/>
          <p:nvPr>
            <p:ph idx="1" type="body"/>
          </p:nvPr>
        </p:nvSpPr>
        <p:spPr>
          <a:xfrm>
            <a:off x="4572004" y="3319778"/>
            <a:ext cx="11839800" cy="4526100"/>
          </a:xfrm>
          <a:prstGeom prst="rect">
            <a:avLst/>
          </a:prstGeom>
          <a:noFill/>
          <a:ln>
            <a:noFill/>
          </a:ln>
        </p:spPr>
        <p:txBody>
          <a:bodyPr anchorCtr="0" anchor="t" bIns="45700" lIns="91425" spcFirstLastPara="1" rIns="91425" wrap="square" tIns="45700">
            <a:normAutofit fontScale="25000" lnSpcReduction="20000"/>
          </a:bodyPr>
          <a:lstStyle/>
          <a:p>
            <a:pPr indent="0" lvl="0" marL="0" rtl="0" algn="l">
              <a:lnSpc>
                <a:spcPct val="100000"/>
              </a:lnSpc>
              <a:spcBef>
                <a:spcPts val="0"/>
              </a:spcBef>
              <a:spcAft>
                <a:spcPts val="0"/>
              </a:spcAft>
              <a:buSzPts val="450"/>
              <a:buNone/>
            </a:pPr>
            <a:r>
              <a:rPr lang="nl-NL" sz="8991">
                <a:solidFill>
                  <a:schemeClr val="lt1"/>
                </a:solidFill>
                <a:latin typeface="Quicksand"/>
                <a:ea typeface="Quicksand"/>
                <a:cs typeface="Quicksand"/>
                <a:sym typeface="Quicksand"/>
              </a:rPr>
              <a:t>Stap 1</a:t>
            </a:r>
            <a:endParaRPr sz="8991">
              <a:solidFill>
                <a:schemeClr val="lt1"/>
              </a:solidFill>
              <a:latin typeface="Quicksand"/>
              <a:ea typeface="Quicksand"/>
              <a:cs typeface="Quicksand"/>
              <a:sym typeface="Quicksand"/>
            </a:endParaRPr>
          </a:p>
          <a:p>
            <a:pPr indent="0" lvl="0" marL="0" rtl="0" algn="l">
              <a:lnSpc>
                <a:spcPct val="100000"/>
              </a:lnSpc>
              <a:spcBef>
                <a:spcPts val="0"/>
              </a:spcBef>
              <a:spcAft>
                <a:spcPts val="0"/>
              </a:spcAft>
              <a:buSzPts val="450"/>
              <a:buNone/>
            </a:pPr>
            <a:r>
              <a:rPr lang="nl-NL" sz="8991">
                <a:solidFill>
                  <a:schemeClr val="lt1"/>
                </a:solidFill>
                <a:latin typeface="Quicksand"/>
                <a:ea typeface="Quicksand"/>
                <a:cs typeface="Quicksand"/>
                <a:sym typeface="Quicksand"/>
              </a:rPr>
              <a:t>👉 Probleem identificeren en analyseren</a:t>
            </a:r>
            <a:endParaRPr sz="8991">
              <a:solidFill>
                <a:schemeClr val="lt1"/>
              </a:solidFill>
              <a:latin typeface="Quicksand"/>
              <a:ea typeface="Quicksand"/>
              <a:cs typeface="Quicksand"/>
              <a:sym typeface="Quicksand"/>
            </a:endParaRPr>
          </a:p>
          <a:p>
            <a:pPr indent="0" lvl="0" marL="0" rtl="0" algn="l">
              <a:lnSpc>
                <a:spcPct val="100000"/>
              </a:lnSpc>
              <a:spcBef>
                <a:spcPts val="0"/>
              </a:spcBef>
              <a:spcAft>
                <a:spcPts val="0"/>
              </a:spcAft>
              <a:buSzPts val="450"/>
              <a:buNone/>
            </a:pPr>
            <a:r>
              <a:t/>
            </a:r>
            <a:endParaRPr sz="8991">
              <a:solidFill>
                <a:schemeClr val="lt1"/>
              </a:solidFill>
              <a:latin typeface="Quicksand"/>
              <a:ea typeface="Quicksand"/>
              <a:cs typeface="Quicksand"/>
              <a:sym typeface="Quicksand"/>
            </a:endParaRPr>
          </a:p>
          <a:p>
            <a:pPr indent="0" lvl="0" marL="0" rtl="0" algn="l">
              <a:lnSpc>
                <a:spcPct val="100000"/>
              </a:lnSpc>
              <a:spcBef>
                <a:spcPts val="0"/>
              </a:spcBef>
              <a:spcAft>
                <a:spcPts val="0"/>
              </a:spcAft>
              <a:buSzPts val="450"/>
              <a:buNone/>
            </a:pPr>
            <a:r>
              <a:rPr lang="nl-NL" sz="8991">
                <a:solidFill>
                  <a:schemeClr val="lt1"/>
                </a:solidFill>
                <a:latin typeface="Quicksand"/>
                <a:ea typeface="Quicksand"/>
                <a:cs typeface="Quicksand"/>
                <a:sym typeface="Quicksand"/>
              </a:rPr>
              <a:t>Stap 2</a:t>
            </a:r>
            <a:endParaRPr sz="8991">
              <a:solidFill>
                <a:schemeClr val="lt1"/>
              </a:solidFill>
              <a:latin typeface="Quicksand"/>
              <a:ea typeface="Quicksand"/>
              <a:cs typeface="Quicksand"/>
              <a:sym typeface="Quicksand"/>
            </a:endParaRPr>
          </a:p>
          <a:p>
            <a:pPr indent="0" lvl="0" marL="0" rtl="0" algn="l">
              <a:lnSpc>
                <a:spcPct val="100000"/>
              </a:lnSpc>
              <a:spcBef>
                <a:spcPts val="0"/>
              </a:spcBef>
              <a:spcAft>
                <a:spcPts val="0"/>
              </a:spcAft>
              <a:buSzPts val="450"/>
              <a:buNone/>
            </a:pPr>
            <a:r>
              <a:rPr lang="nl-NL" sz="8991">
                <a:solidFill>
                  <a:schemeClr val="lt1"/>
                </a:solidFill>
                <a:latin typeface="Quicksand"/>
                <a:ea typeface="Quicksand"/>
                <a:cs typeface="Quicksand"/>
                <a:sym typeface="Quicksand"/>
              </a:rPr>
              <a:t>👉 Doel en doelstellingen bepalen</a:t>
            </a:r>
            <a:endParaRPr sz="8991">
              <a:solidFill>
                <a:schemeClr val="lt1"/>
              </a:solidFill>
              <a:latin typeface="Quicksand"/>
              <a:ea typeface="Quicksand"/>
              <a:cs typeface="Quicksand"/>
              <a:sym typeface="Quicksand"/>
            </a:endParaRPr>
          </a:p>
          <a:p>
            <a:pPr indent="0" lvl="0" marL="0" rtl="0" algn="l">
              <a:lnSpc>
                <a:spcPct val="100000"/>
              </a:lnSpc>
              <a:spcBef>
                <a:spcPts val="0"/>
              </a:spcBef>
              <a:spcAft>
                <a:spcPts val="0"/>
              </a:spcAft>
              <a:buSzPts val="450"/>
              <a:buNone/>
            </a:pPr>
            <a:r>
              <a:t/>
            </a:r>
            <a:endParaRPr sz="8991">
              <a:solidFill>
                <a:schemeClr val="lt1"/>
              </a:solidFill>
              <a:latin typeface="Quicksand"/>
              <a:ea typeface="Quicksand"/>
              <a:cs typeface="Quicksand"/>
              <a:sym typeface="Quicksand"/>
            </a:endParaRPr>
          </a:p>
          <a:p>
            <a:pPr indent="0" lvl="0" marL="0" rtl="0" algn="l">
              <a:lnSpc>
                <a:spcPct val="100000"/>
              </a:lnSpc>
              <a:spcBef>
                <a:spcPts val="0"/>
              </a:spcBef>
              <a:spcAft>
                <a:spcPts val="0"/>
              </a:spcAft>
              <a:buSzPts val="450"/>
              <a:buNone/>
            </a:pPr>
            <a:r>
              <a:rPr lang="nl-NL" sz="8991">
                <a:solidFill>
                  <a:schemeClr val="lt1"/>
                </a:solidFill>
                <a:latin typeface="Quicksand"/>
                <a:ea typeface="Quicksand"/>
                <a:cs typeface="Quicksand"/>
                <a:sym typeface="Quicksand"/>
              </a:rPr>
              <a:t>Stap 3</a:t>
            </a:r>
            <a:endParaRPr sz="8991">
              <a:solidFill>
                <a:schemeClr val="lt1"/>
              </a:solidFill>
              <a:latin typeface="Quicksand"/>
              <a:ea typeface="Quicksand"/>
              <a:cs typeface="Quicksand"/>
              <a:sym typeface="Quicksand"/>
            </a:endParaRPr>
          </a:p>
          <a:p>
            <a:pPr indent="0" lvl="0" marL="0" rtl="0" algn="l">
              <a:lnSpc>
                <a:spcPct val="100000"/>
              </a:lnSpc>
              <a:spcBef>
                <a:spcPts val="0"/>
              </a:spcBef>
              <a:spcAft>
                <a:spcPts val="0"/>
              </a:spcAft>
              <a:buSzPts val="450"/>
              <a:buNone/>
            </a:pPr>
            <a:r>
              <a:rPr lang="nl-NL" sz="8991">
                <a:solidFill>
                  <a:schemeClr val="lt1"/>
                </a:solidFill>
                <a:latin typeface="Quicksand"/>
                <a:ea typeface="Quicksand"/>
                <a:cs typeface="Quicksand"/>
                <a:sym typeface="Quicksand"/>
              </a:rPr>
              <a:t>👉 Besluitvormers identificeren</a:t>
            </a:r>
            <a:endParaRPr sz="8991">
              <a:solidFill>
                <a:schemeClr val="lt1"/>
              </a:solidFill>
              <a:latin typeface="Quicksand"/>
              <a:ea typeface="Quicksand"/>
              <a:cs typeface="Quicksand"/>
              <a:sym typeface="Quicksand"/>
            </a:endParaRPr>
          </a:p>
          <a:p>
            <a:pPr indent="0" lvl="0" marL="0" rtl="0" algn="l">
              <a:lnSpc>
                <a:spcPct val="100000"/>
              </a:lnSpc>
              <a:spcBef>
                <a:spcPts val="0"/>
              </a:spcBef>
              <a:spcAft>
                <a:spcPts val="0"/>
              </a:spcAft>
              <a:buSzPts val="450"/>
              <a:buNone/>
            </a:pPr>
            <a:r>
              <a:t/>
            </a:r>
            <a:endParaRPr sz="8991">
              <a:solidFill>
                <a:schemeClr val="lt1"/>
              </a:solidFill>
              <a:latin typeface="Quicksand"/>
              <a:ea typeface="Quicksand"/>
              <a:cs typeface="Quicksand"/>
              <a:sym typeface="Quicksand"/>
            </a:endParaRPr>
          </a:p>
          <a:p>
            <a:pPr indent="0" lvl="0" marL="0" rtl="0" algn="l">
              <a:lnSpc>
                <a:spcPct val="100000"/>
              </a:lnSpc>
              <a:spcBef>
                <a:spcPts val="0"/>
              </a:spcBef>
              <a:spcAft>
                <a:spcPts val="0"/>
              </a:spcAft>
              <a:buSzPts val="450"/>
              <a:buNone/>
            </a:pPr>
            <a:r>
              <a:rPr lang="nl-NL" sz="8991">
                <a:solidFill>
                  <a:schemeClr val="lt1"/>
                </a:solidFill>
                <a:latin typeface="Quicksand"/>
                <a:ea typeface="Quicksand"/>
                <a:cs typeface="Quicksand"/>
                <a:sym typeface="Quicksand"/>
              </a:rPr>
              <a:t>Stap 4</a:t>
            </a:r>
            <a:endParaRPr sz="8991">
              <a:solidFill>
                <a:schemeClr val="lt1"/>
              </a:solidFill>
              <a:latin typeface="Quicksand"/>
              <a:ea typeface="Quicksand"/>
              <a:cs typeface="Quicksand"/>
              <a:sym typeface="Quicksand"/>
            </a:endParaRPr>
          </a:p>
          <a:p>
            <a:pPr indent="0" lvl="0" marL="0" rtl="0" algn="l">
              <a:lnSpc>
                <a:spcPct val="100000"/>
              </a:lnSpc>
              <a:spcBef>
                <a:spcPts val="0"/>
              </a:spcBef>
              <a:spcAft>
                <a:spcPts val="0"/>
              </a:spcAft>
              <a:buSzPts val="450"/>
              <a:buNone/>
            </a:pPr>
            <a:r>
              <a:rPr lang="nl-NL" sz="8991">
                <a:solidFill>
                  <a:schemeClr val="lt1"/>
                </a:solidFill>
                <a:latin typeface="Quicksand"/>
                <a:ea typeface="Quicksand"/>
                <a:cs typeface="Quicksand"/>
                <a:sym typeface="Quicksand"/>
              </a:rPr>
              <a:t>👉 Boodschap en vraag formuleren</a:t>
            </a:r>
            <a:endParaRPr sz="8991">
              <a:solidFill>
                <a:schemeClr val="lt1"/>
              </a:solidFill>
              <a:latin typeface="Quicksand"/>
              <a:ea typeface="Quicksand"/>
              <a:cs typeface="Quicksand"/>
              <a:sym typeface="Quicksand"/>
            </a:endParaRPr>
          </a:p>
          <a:p>
            <a:pPr indent="0" lvl="0" marL="0" rtl="0" algn="l">
              <a:lnSpc>
                <a:spcPct val="100000"/>
              </a:lnSpc>
              <a:spcBef>
                <a:spcPts val="0"/>
              </a:spcBef>
              <a:spcAft>
                <a:spcPts val="0"/>
              </a:spcAft>
              <a:buSzPts val="450"/>
              <a:buNone/>
            </a:pPr>
            <a:r>
              <a:t/>
            </a:r>
            <a:endParaRPr sz="8991">
              <a:solidFill>
                <a:schemeClr val="lt1"/>
              </a:solidFill>
              <a:latin typeface="Quicksand"/>
              <a:ea typeface="Quicksand"/>
              <a:cs typeface="Quicksand"/>
              <a:sym typeface="Quicksand"/>
            </a:endParaRPr>
          </a:p>
          <a:p>
            <a:pPr indent="0" lvl="0" marL="0" rtl="0" algn="l">
              <a:lnSpc>
                <a:spcPct val="100000"/>
              </a:lnSpc>
              <a:spcBef>
                <a:spcPts val="0"/>
              </a:spcBef>
              <a:spcAft>
                <a:spcPts val="0"/>
              </a:spcAft>
              <a:buSzPts val="450"/>
              <a:buNone/>
            </a:pPr>
            <a:r>
              <a:rPr lang="nl-NL" sz="8991">
                <a:solidFill>
                  <a:schemeClr val="lt1"/>
                </a:solidFill>
                <a:latin typeface="Quicksand"/>
                <a:ea typeface="Quicksand"/>
                <a:cs typeface="Quicksand"/>
                <a:sym typeface="Quicksand"/>
              </a:rPr>
              <a:t>Stap 5</a:t>
            </a:r>
            <a:endParaRPr sz="8991">
              <a:solidFill>
                <a:schemeClr val="lt1"/>
              </a:solidFill>
              <a:latin typeface="Quicksand"/>
              <a:ea typeface="Quicksand"/>
              <a:cs typeface="Quicksand"/>
              <a:sym typeface="Quicksand"/>
            </a:endParaRPr>
          </a:p>
          <a:p>
            <a:pPr indent="0" lvl="0" marL="0" rtl="0" algn="l">
              <a:lnSpc>
                <a:spcPct val="100000"/>
              </a:lnSpc>
              <a:spcBef>
                <a:spcPts val="0"/>
              </a:spcBef>
              <a:spcAft>
                <a:spcPts val="0"/>
              </a:spcAft>
              <a:buSzPts val="450"/>
              <a:buNone/>
            </a:pPr>
            <a:r>
              <a:rPr lang="nl-NL" sz="8991">
                <a:solidFill>
                  <a:schemeClr val="lt1"/>
                </a:solidFill>
                <a:latin typeface="Quicksand"/>
                <a:ea typeface="Quicksand"/>
                <a:cs typeface="Quicksand"/>
                <a:sym typeface="Quicksand"/>
              </a:rPr>
              <a:t>👉 Planning maken (tijdlijn)</a:t>
            </a:r>
            <a:endParaRPr sz="8991">
              <a:solidFill>
                <a:schemeClr val="lt1"/>
              </a:solidFill>
              <a:latin typeface="Quicksand"/>
              <a:ea typeface="Quicksand"/>
              <a:cs typeface="Quicksand"/>
              <a:sym typeface="Quicksand"/>
            </a:endParaRPr>
          </a:p>
          <a:p>
            <a:pPr indent="0" lvl="0" marL="0" rtl="0" algn="l">
              <a:lnSpc>
                <a:spcPct val="100000"/>
              </a:lnSpc>
              <a:spcBef>
                <a:spcPts val="0"/>
              </a:spcBef>
              <a:spcAft>
                <a:spcPts val="0"/>
              </a:spcAft>
              <a:buSzPts val="450"/>
              <a:buNone/>
            </a:pPr>
            <a:r>
              <a:t/>
            </a:r>
            <a:endParaRPr sz="8991">
              <a:solidFill>
                <a:schemeClr val="lt1"/>
              </a:solidFill>
              <a:latin typeface="Quicksand"/>
              <a:ea typeface="Quicksand"/>
              <a:cs typeface="Quicksand"/>
              <a:sym typeface="Quicksand"/>
            </a:endParaRPr>
          </a:p>
          <a:p>
            <a:pPr indent="0" lvl="0" marL="0" rtl="0" algn="l">
              <a:lnSpc>
                <a:spcPct val="100000"/>
              </a:lnSpc>
              <a:spcBef>
                <a:spcPts val="0"/>
              </a:spcBef>
              <a:spcAft>
                <a:spcPts val="0"/>
              </a:spcAft>
              <a:buSzPts val="450"/>
              <a:buNone/>
            </a:pPr>
            <a:r>
              <a:rPr lang="nl-NL" sz="8991">
                <a:solidFill>
                  <a:schemeClr val="lt1"/>
                </a:solidFill>
                <a:latin typeface="Quicksand"/>
                <a:ea typeface="Quicksand"/>
                <a:cs typeface="Quicksand"/>
                <a:sym typeface="Quicksand"/>
              </a:rPr>
              <a:t>Stap 6</a:t>
            </a:r>
            <a:endParaRPr sz="8991">
              <a:solidFill>
                <a:schemeClr val="lt1"/>
              </a:solidFill>
              <a:latin typeface="Quicksand"/>
              <a:ea typeface="Quicksand"/>
              <a:cs typeface="Quicksand"/>
              <a:sym typeface="Quicksand"/>
            </a:endParaRPr>
          </a:p>
          <a:p>
            <a:pPr indent="0" lvl="0" marL="0" rtl="0" algn="l">
              <a:lnSpc>
                <a:spcPct val="100000"/>
              </a:lnSpc>
              <a:spcBef>
                <a:spcPts val="0"/>
              </a:spcBef>
              <a:spcAft>
                <a:spcPts val="0"/>
              </a:spcAft>
              <a:buSzPts val="450"/>
              <a:buNone/>
            </a:pPr>
            <a:r>
              <a:rPr lang="nl-NL" sz="8991">
                <a:solidFill>
                  <a:schemeClr val="lt1"/>
                </a:solidFill>
                <a:latin typeface="Quicksand"/>
                <a:ea typeface="Quicksand"/>
                <a:cs typeface="Quicksand"/>
                <a:sym typeface="Quicksand"/>
              </a:rPr>
              <a:t>👉 Middelen bepalen, strategie kiezen en uitvoeren</a:t>
            </a:r>
            <a:endParaRPr sz="8991">
              <a:solidFill>
                <a:schemeClr val="lt1"/>
              </a:solidFill>
              <a:latin typeface="Quicksand"/>
              <a:ea typeface="Quicksand"/>
              <a:cs typeface="Quicksand"/>
              <a:sym typeface="Quicksand"/>
            </a:endParaRPr>
          </a:p>
          <a:p>
            <a:pPr indent="0" lvl="0" marL="0" rtl="0" algn="l">
              <a:lnSpc>
                <a:spcPct val="100000"/>
              </a:lnSpc>
              <a:spcBef>
                <a:spcPts val="0"/>
              </a:spcBef>
              <a:spcAft>
                <a:spcPts val="0"/>
              </a:spcAft>
              <a:buSzPts val="450"/>
              <a:buNone/>
            </a:pPr>
            <a:r>
              <a:t/>
            </a:r>
            <a:endParaRPr sz="8991">
              <a:solidFill>
                <a:schemeClr val="lt1"/>
              </a:solidFill>
              <a:latin typeface="Quicksand"/>
              <a:ea typeface="Quicksand"/>
              <a:cs typeface="Quicksand"/>
              <a:sym typeface="Quicksand"/>
            </a:endParaRPr>
          </a:p>
          <a:p>
            <a:pPr indent="0" lvl="0" marL="0" rtl="0" algn="l">
              <a:lnSpc>
                <a:spcPct val="100000"/>
              </a:lnSpc>
              <a:spcBef>
                <a:spcPts val="0"/>
              </a:spcBef>
              <a:spcAft>
                <a:spcPts val="0"/>
              </a:spcAft>
              <a:buSzPts val="450"/>
              <a:buNone/>
            </a:pPr>
            <a:r>
              <a:rPr lang="nl-NL" sz="8991">
                <a:solidFill>
                  <a:schemeClr val="lt1"/>
                </a:solidFill>
                <a:latin typeface="Quicksand"/>
                <a:ea typeface="Quicksand"/>
                <a:cs typeface="Quicksand"/>
                <a:sym typeface="Quicksand"/>
              </a:rPr>
              <a:t>Stap 7</a:t>
            </a:r>
            <a:endParaRPr sz="8991">
              <a:solidFill>
                <a:schemeClr val="lt1"/>
              </a:solidFill>
              <a:latin typeface="Quicksand"/>
              <a:ea typeface="Quicksand"/>
              <a:cs typeface="Quicksand"/>
              <a:sym typeface="Quicksand"/>
            </a:endParaRPr>
          </a:p>
          <a:p>
            <a:pPr indent="0" lvl="0" marL="0" rtl="0" algn="l">
              <a:lnSpc>
                <a:spcPct val="100000"/>
              </a:lnSpc>
              <a:spcBef>
                <a:spcPts val="0"/>
              </a:spcBef>
              <a:spcAft>
                <a:spcPts val="0"/>
              </a:spcAft>
              <a:buSzPts val="450"/>
              <a:buNone/>
            </a:pPr>
            <a:r>
              <a:rPr lang="nl-NL" sz="8991">
                <a:solidFill>
                  <a:schemeClr val="lt1"/>
                </a:solidFill>
                <a:latin typeface="Quicksand"/>
                <a:ea typeface="Quicksand"/>
                <a:cs typeface="Quicksand"/>
                <a:sym typeface="Quicksand"/>
              </a:rPr>
              <a:t>👉 Monitoren, evalueren en delen</a:t>
            </a:r>
            <a:endParaRPr sz="8991">
              <a:solidFill>
                <a:schemeClr val="lt1"/>
              </a:solidFill>
              <a:latin typeface="Quicksand"/>
              <a:ea typeface="Quicksand"/>
              <a:cs typeface="Quicksand"/>
              <a:sym typeface="Quicksand"/>
            </a:endParaRPr>
          </a:p>
          <a:p>
            <a:pPr indent="0" lvl="0" marL="0" rtl="0" algn="l">
              <a:lnSpc>
                <a:spcPct val="100000"/>
              </a:lnSpc>
              <a:spcBef>
                <a:spcPts val="592"/>
              </a:spcBef>
              <a:spcAft>
                <a:spcPts val="0"/>
              </a:spcAft>
              <a:buClr>
                <a:schemeClr val="dk1"/>
              </a:buClr>
              <a:buSzPct val="100000"/>
              <a:buNone/>
            </a:pPr>
            <a:r>
              <a:t/>
            </a:r>
            <a:endParaRPr>
              <a:solidFill>
                <a:schemeClr val="lt1"/>
              </a:solidFill>
              <a:latin typeface="Quicksand"/>
              <a:ea typeface="Quicksand"/>
              <a:cs typeface="Quicksand"/>
              <a:sym typeface="Quicksand"/>
            </a:endParaRPr>
          </a:p>
          <a:p>
            <a:pPr indent="-154940" lvl="0" marL="342900" rtl="0" algn="l">
              <a:lnSpc>
                <a:spcPct val="100000"/>
              </a:lnSpc>
              <a:spcBef>
                <a:spcPts val="592"/>
              </a:spcBef>
              <a:spcAft>
                <a:spcPts val="0"/>
              </a:spcAft>
              <a:buClr>
                <a:schemeClr val="dk1"/>
              </a:buClr>
              <a:buSzPct val="100000"/>
              <a:buNone/>
            </a:pPr>
            <a:r>
              <a:t/>
            </a:r>
            <a:endParaRPr>
              <a:solidFill>
                <a:schemeClr val="lt1"/>
              </a:solidFill>
              <a:latin typeface="Quicksand"/>
              <a:ea typeface="Quicksand"/>
              <a:cs typeface="Quicksand"/>
              <a:sym typeface="Quicksand"/>
            </a:endParaRPr>
          </a:p>
        </p:txBody>
      </p:sp>
      <p:pic>
        <p:nvPicPr>
          <p:cNvPr id="194" name="Google Shape;194;g39a92e5e1e7_9_169"/>
          <p:cNvPicPr preferRelativeResize="0"/>
          <p:nvPr/>
        </p:nvPicPr>
        <p:blipFill>
          <a:blip r:embed="rId4">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98" name="Shape 198"/>
        <p:cNvGrpSpPr/>
        <p:nvPr/>
      </p:nvGrpSpPr>
      <p:grpSpPr>
        <a:xfrm>
          <a:off x="0" y="0"/>
          <a:ext cx="0" cy="0"/>
          <a:chOff x="0" y="0"/>
          <a:chExt cx="0" cy="0"/>
        </a:xfrm>
      </p:grpSpPr>
      <p:grpSp>
        <p:nvGrpSpPr>
          <p:cNvPr id="199" name="Google Shape;199;g39a92e5e1e7_9_179"/>
          <p:cNvGrpSpPr/>
          <p:nvPr/>
        </p:nvGrpSpPr>
        <p:grpSpPr>
          <a:xfrm>
            <a:off x="0" y="-216993"/>
            <a:ext cx="2922102" cy="10504504"/>
            <a:chOff x="0" y="-57150"/>
            <a:chExt cx="769602" cy="2766600"/>
          </a:xfrm>
        </p:grpSpPr>
        <p:sp>
          <p:nvSpPr>
            <p:cNvPr id="200" name="Google Shape;200;g39a92e5e1e7_9_179"/>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1" name="Google Shape;201;g39a92e5e1e7_9_179"/>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02" name="Google Shape;202;g39a92e5e1e7_9_179"/>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3" name="Google Shape;203;g39a92e5e1e7_9_179"/>
          <p:cNvSpPr txBox="1"/>
          <p:nvPr>
            <p:ph type="title"/>
          </p:nvPr>
        </p:nvSpPr>
        <p:spPr>
          <a:xfrm>
            <a:off x="4536825" y="1893700"/>
            <a:ext cx="108411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Anton"/>
              <a:buNone/>
            </a:pPr>
            <a:r>
              <a:rPr lang="nl-NL" sz="8000">
                <a:solidFill>
                  <a:schemeClr val="lt1"/>
                </a:solidFill>
                <a:latin typeface="Anton"/>
                <a:ea typeface="Anton"/>
                <a:cs typeface="Anton"/>
                <a:sym typeface="Anton"/>
              </a:rPr>
              <a:t>Activiteit: Ontwerpen van een campagne</a:t>
            </a:r>
            <a:endParaRPr sz="8000"/>
          </a:p>
        </p:txBody>
      </p:sp>
      <p:sp>
        <p:nvSpPr>
          <p:cNvPr id="204" name="Google Shape;204;g39a92e5e1e7_9_179"/>
          <p:cNvSpPr txBox="1"/>
          <p:nvPr>
            <p:ph idx="1" type="body"/>
          </p:nvPr>
        </p:nvSpPr>
        <p:spPr>
          <a:xfrm>
            <a:off x="4037479" y="3630378"/>
            <a:ext cx="11839800" cy="45261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592"/>
              </a:spcBef>
              <a:spcAft>
                <a:spcPts val="0"/>
              </a:spcAft>
              <a:buSzPts val="1800"/>
              <a:buNone/>
            </a:pPr>
            <a:r>
              <a:t/>
            </a:r>
            <a:endParaRPr>
              <a:solidFill>
                <a:schemeClr val="lt1"/>
              </a:solidFill>
              <a:latin typeface="Quicksand"/>
              <a:ea typeface="Quicksand"/>
              <a:cs typeface="Quicksand"/>
              <a:sym typeface="Quicksand"/>
            </a:endParaRPr>
          </a:p>
          <a:p>
            <a:pPr indent="0" lvl="0" marL="0" rtl="0" algn="l">
              <a:lnSpc>
                <a:spcPct val="100000"/>
              </a:lnSpc>
              <a:spcBef>
                <a:spcPts val="592"/>
              </a:spcBef>
              <a:spcAft>
                <a:spcPts val="0"/>
              </a:spcAft>
              <a:buSzPts val="1800"/>
              <a:buNone/>
            </a:pPr>
            <a:r>
              <a:t/>
            </a:r>
            <a:endParaRPr>
              <a:solidFill>
                <a:schemeClr val="lt1"/>
              </a:solidFill>
              <a:latin typeface="Quicksand"/>
              <a:ea typeface="Quicksand"/>
              <a:cs typeface="Quicksand"/>
              <a:sym typeface="Quicksand"/>
            </a:endParaRPr>
          </a:p>
          <a:p>
            <a:pPr indent="0" lvl="0" marL="0" rtl="0" algn="ctr">
              <a:lnSpc>
                <a:spcPct val="100000"/>
              </a:lnSpc>
              <a:spcBef>
                <a:spcPts val="592"/>
              </a:spcBef>
              <a:spcAft>
                <a:spcPts val="0"/>
              </a:spcAft>
              <a:buSzPts val="1800"/>
              <a:buNone/>
            </a:pPr>
            <a:r>
              <a:rPr lang="nl-NL" sz="3600">
                <a:solidFill>
                  <a:schemeClr val="lt1"/>
                </a:solidFill>
                <a:latin typeface="Quicksand"/>
                <a:ea typeface="Quicksand"/>
                <a:cs typeface="Quicksand"/>
                <a:sym typeface="Quicksand"/>
              </a:rPr>
              <a:t>Werk in groepen om een campagne te ontwerpen!</a:t>
            </a:r>
            <a:endParaRPr sz="3600">
              <a:solidFill>
                <a:schemeClr val="lt1"/>
              </a:solidFill>
              <a:latin typeface="Quicksand"/>
              <a:ea typeface="Quicksand"/>
              <a:cs typeface="Quicksand"/>
              <a:sym typeface="Quicksand"/>
            </a:endParaRPr>
          </a:p>
          <a:p>
            <a:pPr indent="0" lvl="0" marL="0" rtl="0" algn="ctr">
              <a:lnSpc>
                <a:spcPct val="100000"/>
              </a:lnSpc>
              <a:spcBef>
                <a:spcPts val="592"/>
              </a:spcBef>
              <a:spcAft>
                <a:spcPts val="0"/>
              </a:spcAft>
              <a:buSzPts val="1800"/>
              <a:buNone/>
            </a:pPr>
            <a:r>
              <a:t/>
            </a:r>
            <a:endParaRPr sz="3600">
              <a:solidFill>
                <a:schemeClr val="lt1"/>
              </a:solidFill>
              <a:latin typeface="Quicksand"/>
              <a:ea typeface="Quicksand"/>
              <a:cs typeface="Quicksand"/>
              <a:sym typeface="Quicksand"/>
            </a:endParaRPr>
          </a:p>
          <a:p>
            <a:pPr indent="0" lvl="0" marL="0" rtl="0" algn="ctr">
              <a:lnSpc>
                <a:spcPct val="100000"/>
              </a:lnSpc>
              <a:spcBef>
                <a:spcPts val="592"/>
              </a:spcBef>
              <a:spcAft>
                <a:spcPts val="0"/>
              </a:spcAft>
              <a:buSzPts val="1800"/>
              <a:buNone/>
            </a:pPr>
            <a:r>
              <a:rPr lang="nl-NL" sz="3600">
                <a:solidFill>
                  <a:schemeClr val="lt1"/>
                </a:solidFill>
                <a:latin typeface="Quicksand"/>
                <a:ea typeface="Quicksand"/>
                <a:cs typeface="Quicksand"/>
                <a:sym typeface="Quicksand"/>
              </a:rPr>
              <a:t>Maak indruk!</a:t>
            </a:r>
            <a:endParaRPr sz="3600">
              <a:solidFill>
                <a:schemeClr val="lt1"/>
              </a:solidFill>
              <a:latin typeface="Quicksand"/>
              <a:ea typeface="Quicksand"/>
              <a:cs typeface="Quicksand"/>
              <a:sym typeface="Quicksand"/>
            </a:endParaRPr>
          </a:p>
          <a:p>
            <a:pPr indent="0" lvl="0" marL="342900" rtl="0" algn="l">
              <a:lnSpc>
                <a:spcPct val="100000"/>
              </a:lnSpc>
              <a:spcBef>
                <a:spcPts val="592"/>
              </a:spcBef>
              <a:spcAft>
                <a:spcPts val="0"/>
              </a:spcAft>
              <a:buSzPts val="1800"/>
              <a:buNone/>
            </a:pPr>
            <a:r>
              <a:t/>
            </a:r>
            <a:endParaRPr/>
          </a:p>
          <a:p>
            <a:pPr indent="-154940" lvl="0" marL="342900" rtl="0" algn="l">
              <a:lnSpc>
                <a:spcPct val="100000"/>
              </a:lnSpc>
              <a:spcBef>
                <a:spcPts val="592"/>
              </a:spcBef>
              <a:spcAft>
                <a:spcPts val="0"/>
              </a:spcAft>
              <a:buClr>
                <a:schemeClr val="dk1"/>
              </a:buClr>
              <a:buSzPts val="3200"/>
              <a:buNone/>
            </a:pPr>
            <a:r>
              <a:t/>
            </a:r>
            <a:endParaRPr>
              <a:solidFill>
                <a:schemeClr val="lt1"/>
              </a:solidFill>
              <a:latin typeface="Quicksand"/>
              <a:ea typeface="Quicksand"/>
              <a:cs typeface="Quicksand"/>
              <a:sym typeface="Quicksand"/>
            </a:endParaRPr>
          </a:p>
        </p:txBody>
      </p:sp>
      <p:pic>
        <p:nvPicPr>
          <p:cNvPr id="205" name="Google Shape;205;g39a92e5e1e7_9_179"/>
          <p:cNvPicPr preferRelativeResize="0"/>
          <p:nvPr/>
        </p:nvPicPr>
        <p:blipFill>
          <a:blip r:embed="rId4">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09" name="Shape 209"/>
        <p:cNvGrpSpPr/>
        <p:nvPr/>
      </p:nvGrpSpPr>
      <p:grpSpPr>
        <a:xfrm>
          <a:off x="0" y="0"/>
          <a:ext cx="0" cy="0"/>
          <a:chOff x="0" y="0"/>
          <a:chExt cx="0" cy="0"/>
        </a:xfrm>
      </p:grpSpPr>
      <p:grpSp>
        <p:nvGrpSpPr>
          <p:cNvPr id="210" name="Google Shape;210;g39a92e5e1e7_9_189"/>
          <p:cNvGrpSpPr/>
          <p:nvPr/>
        </p:nvGrpSpPr>
        <p:grpSpPr>
          <a:xfrm>
            <a:off x="0" y="-216992"/>
            <a:ext cx="2922102" cy="10504504"/>
            <a:chOff x="0" y="-57150"/>
            <a:chExt cx="769602" cy="2766600"/>
          </a:xfrm>
        </p:grpSpPr>
        <p:sp>
          <p:nvSpPr>
            <p:cNvPr id="211" name="Google Shape;211;g39a92e5e1e7_9_189"/>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12" name="Google Shape;212;g39a92e5e1e7_9_189"/>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13" name="Google Shape;213;g39a92e5e1e7_9_189"/>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14" name="Google Shape;214;g39a92e5e1e7_9_189"/>
          <p:cNvSpPr txBox="1"/>
          <p:nvPr>
            <p:ph type="title"/>
          </p:nvPr>
        </p:nvSpPr>
        <p:spPr>
          <a:xfrm>
            <a:off x="3733800" y="1790700"/>
            <a:ext cx="82296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Anton"/>
              <a:buNone/>
            </a:pPr>
            <a:r>
              <a:rPr lang="nl-NL" sz="8000">
                <a:solidFill>
                  <a:schemeClr val="lt1"/>
                </a:solidFill>
                <a:latin typeface="Anton"/>
                <a:ea typeface="Anton"/>
                <a:cs typeface="Anton"/>
                <a:sym typeface="Anton"/>
              </a:rPr>
              <a:t>Terugblik</a:t>
            </a:r>
            <a:endParaRPr sz="8000">
              <a:solidFill>
                <a:schemeClr val="lt1"/>
              </a:solidFill>
            </a:endParaRPr>
          </a:p>
        </p:txBody>
      </p:sp>
      <p:sp>
        <p:nvSpPr>
          <p:cNvPr id="215" name="Google Shape;215;g39a92e5e1e7_9_189"/>
          <p:cNvSpPr txBox="1"/>
          <p:nvPr>
            <p:ph idx="1" type="body"/>
          </p:nvPr>
        </p:nvSpPr>
        <p:spPr>
          <a:xfrm>
            <a:off x="4781550" y="4435489"/>
            <a:ext cx="12421800" cy="2113500"/>
          </a:xfrm>
          <a:prstGeom prst="rect">
            <a:avLst/>
          </a:prstGeom>
          <a:noFill/>
          <a:ln>
            <a:noFill/>
          </a:ln>
        </p:spPr>
        <p:txBody>
          <a:bodyPr anchorCtr="0" anchor="t" bIns="45700" lIns="91425" spcFirstLastPara="1" rIns="91425" wrap="square" tIns="45700">
            <a:noAutofit/>
          </a:bodyPr>
          <a:lstStyle/>
          <a:p>
            <a:pPr indent="-457200" lvl="0" marL="457200" rtl="0" algn="l">
              <a:lnSpc>
                <a:spcPct val="100000"/>
              </a:lnSpc>
              <a:spcBef>
                <a:spcPts val="0"/>
              </a:spcBef>
              <a:spcAft>
                <a:spcPts val="0"/>
              </a:spcAft>
              <a:buClr>
                <a:schemeClr val="lt1"/>
              </a:buClr>
              <a:buSzPts val="4800"/>
              <a:buFont typeface="Quicksand"/>
              <a:buChar char="•"/>
            </a:pPr>
            <a:r>
              <a:rPr lang="nl-NL" sz="4800">
                <a:solidFill>
                  <a:schemeClr val="lt1"/>
                </a:solidFill>
                <a:latin typeface="Quicksand"/>
                <a:ea typeface="Quicksand"/>
                <a:cs typeface="Quicksand"/>
                <a:sym typeface="Quicksand"/>
              </a:rPr>
              <a:t>Wat heb je geleerd?</a:t>
            </a:r>
            <a:endParaRPr sz="4800">
              <a:solidFill>
                <a:schemeClr val="lt1"/>
              </a:solidFill>
              <a:latin typeface="Quicksand"/>
              <a:ea typeface="Quicksand"/>
              <a:cs typeface="Quicksand"/>
              <a:sym typeface="Quicksand"/>
            </a:endParaRPr>
          </a:p>
          <a:p>
            <a:pPr indent="-457200" lvl="0" marL="457200" rtl="0" algn="l">
              <a:lnSpc>
                <a:spcPct val="100000"/>
              </a:lnSpc>
              <a:spcBef>
                <a:spcPts val="0"/>
              </a:spcBef>
              <a:spcAft>
                <a:spcPts val="0"/>
              </a:spcAft>
              <a:buClr>
                <a:schemeClr val="lt1"/>
              </a:buClr>
              <a:buSzPts val="4800"/>
              <a:buFont typeface="Quicksand"/>
              <a:buChar char="•"/>
            </a:pPr>
            <a:r>
              <a:rPr lang="nl-NL" sz="4800">
                <a:solidFill>
                  <a:schemeClr val="lt1"/>
                </a:solidFill>
                <a:latin typeface="Quicksand"/>
                <a:ea typeface="Quicksand"/>
                <a:cs typeface="Quicksand"/>
                <a:sym typeface="Quicksand"/>
              </a:rPr>
              <a:t>Wat heeft je verrast of uitgedaagd?</a:t>
            </a:r>
            <a:endParaRPr sz="4800">
              <a:solidFill>
                <a:schemeClr val="lt1"/>
              </a:solidFill>
              <a:latin typeface="Quicksand"/>
              <a:ea typeface="Quicksand"/>
              <a:cs typeface="Quicksand"/>
              <a:sym typeface="Quicksand"/>
            </a:endParaRPr>
          </a:p>
          <a:p>
            <a:pPr indent="0" lvl="0" marL="0" rtl="0" algn="l">
              <a:lnSpc>
                <a:spcPct val="100000"/>
              </a:lnSpc>
              <a:spcBef>
                <a:spcPts val="0"/>
              </a:spcBef>
              <a:spcAft>
                <a:spcPts val="0"/>
              </a:spcAft>
              <a:buClr>
                <a:schemeClr val="lt1"/>
              </a:buClr>
              <a:buSzPts val="3200"/>
              <a:buNone/>
            </a:pPr>
            <a:r>
              <a:t/>
            </a:r>
            <a:endParaRPr sz="8000">
              <a:solidFill>
                <a:schemeClr val="lt1"/>
              </a:solidFill>
              <a:latin typeface="Quicksand"/>
              <a:ea typeface="Quicksand"/>
              <a:cs typeface="Quicksand"/>
              <a:sym typeface="Quicksand"/>
            </a:endParaRPr>
          </a:p>
          <a:p>
            <a:pPr indent="-139700" lvl="0" marL="342900" rtl="0" algn="l">
              <a:lnSpc>
                <a:spcPct val="100000"/>
              </a:lnSpc>
              <a:spcBef>
                <a:spcPts val="640"/>
              </a:spcBef>
              <a:spcAft>
                <a:spcPts val="0"/>
              </a:spcAft>
              <a:buClr>
                <a:schemeClr val="dk1"/>
              </a:buClr>
              <a:buSzPts val="3200"/>
              <a:buNone/>
            </a:pPr>
            <a:r>
              <a:t/>
            </a:r>
            <a:endParaRPr>
              <a:solidFill>
                <a:schemeClr val="lt1"/>
              </a:solidFill>
              <a:latin typeface="Quicksand"/>
              <a:ea typeface="Quicksand"/>
              <a:cs typeface="Quicksand"/>
              <a:sym typeface="Quicksand"/>
            </a:endParaRPr>
          </a:p>
        </p:txBody>
      </p:sp>
      <p:pic>
        <p:nvPicPr>
          <p:cNvPr id="216" name="Google Shape;216;g39a92e5e1e7_9_189"/>
          <p:cNvPicPr preferRelativeResize="0"/>
          <p:nvPr/>
        </p:nvPicPr>
        <p:blipFill rotWithShape="1">
          <a:blip r:embed="rId4">
            <a:alphaModFix/>
          </a:blip>
          <a:srcRect b="46141" l="40526" r="0" t="0"/>
          <a:stretch/>
        </p:blipFill>
        <p:spPr>
          <a:xfrm>
            <a:off x="9931850" y="853125"/>
            <a:ext cx="8356152" cy="4256700"/>
          </a:xfrm>
          <a:prstGeom prst="rect">
            <a:avLst/>
          </a:prstGeom>
          <a:noFill/>
          <a:ln>
            <a:noFill/>
          </a:ln>
        </p:spPr>
      </p:pic>
      <p:pic>
        <p:nvPicPr>
          <p:cNvPr id="217" name="Google Shape;217;g39a92e5e1e7_9_189"/>
          <p:cNvPicPr preferRelativeResize="0"/>
          <p:nvPr/>
        </p:nvPicPr>
        <p:blipFill>
          <a:blip r:embed="rId5">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43F98"/>
        </a:solidFill>
      </p:bgPr>
    </p:bg>
    <p:spTree>
      <p:nvGrpSpPr>
        <p:cNvPr id="221" name="Shape 221"/>
        <p:cNvGrpSpPr/>
        <p:nvPr/>
      </p:nvGrpSpPr>
      <p:grpSpPr>
        <a:xfrm>
          <a:off x="0" y="0"/>
          <a:ext cx="0" cy="0"/>
          <a:chOff x="0" y="0"/>
          <a:chExt cx="0" cy="0"/>
        </a:xfrm>
      </p:grpSpPr>
      <p:sp>
        <p:nvSpPr>
          <p:cNvPr id="222" name="Google Shape;222;g39a92e5e1e7_9_200"/>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3" name="Google Shape;223;g39a92e5e1e7_9_200"/>
          <p:cNvSpPr/>
          <p:nvPr/>
        </p:nvSpPr>
        <p:spPr>
          <a:xfrm>
            <a:off x="3446958" y="3699228"/>
            <a:ext cx="1156015" cy="728290"/>
          </a:xfrm>
          <a:custGeom>
            <a:rect b="b" l="l" r="r" t="t"/>
            <a:pathLst>
              <a:path extrusionOk="0" h="728290" w="1156015">
                <a:moveTo>
                  <a:pt x="0" y="0"/>
                </a:moveTo>
                <a:lnTo>
                  <a:pt x="1156016" y="0"/>
                </a:lnTo>
                <a:lnTo>
                  <a:pt x="1156016" y="728289"/>
                </a:lnTo>
                <a:lnTo>
                  <a:pt x="0" y="72828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4" name="Google Shape;224;g39a92e5e1e7_9_200"/>
          <p:cNvSpPr/>
          <p:nvPr/>
        </p:nvSpPr>
        <p:spPr>
          <a:xfrm>
            <a:off x="3891781" y="4535744"/>
            <a:ext cx="711193" cy="711193"/>
          </a:xfrm>
          <a:custGeom>
            <a:rect b="b" l="l" r="r" t="t"/>
            <a:pathLst>
              <a:path extrusionOk="0" h="711193" w="711193">
                <a:moveTo>
                  <a:pt x="0" y="0"/>
                </a:moveTo>
                <a:lnTo>
                  <a:pt x="711193" y="0"/>
                </a:lnTo>
                <a:lnTo>
                  <a:pt x="711193" y="711193"/>
                </a:lnTo>
                <a:lnTo>
                  <a:pt x="0" y="711193"/>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5" name="Google Shape;225;g39a92e5e1e7_9_200"/>
          <p:cNvSpPr/>
          <p:nvPr/>
        </p:nvSpPr>
        <p:spPr>
          <a:xfrm>
            <a:off x="3876881" y="5552822"/>
            <a:ext cx="726093" cy="726093"/>
          </a:xfrm>
          <a:custGeom>
            <a:rect b="b" l="l" r="r" t="t"/>
            <a:pathLst>
              <a:path extrusionOk="0" h="726093" w="726093">
                <a:moveTo>
                  <a:pt x="0" y="0"/>
                </a:moveTo>
                <a:lnTo>
                  <a:pt x="726093" y="0"/>
                </a:lnTo>
                <a:lnTo>
                  <a:pt x="726093" y="726093"/>
                </a:lnTo>
                <a:lnTo>
                  <a:pt x="0" y="726093"/>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226" name="Google Shape;226;g39a92e5e1e7_9_200"/>
          <p:cNvGrpSpPr/>
          <p:nvPr/>
        </p:nvGrpSpPr>
        <p:grpSpPr>
          <a:xfrm>
            <a:off x="-228300" y="6944208"/>
            <a:ext cx="18940866" cy="4430982"/>
            <a:chOff x="0" y="-57150"/>
            <a:chExt cx="4988508" cy="1167000"/>
          </a:xfrm>
        </p:grpSpPr>
        <p:sp>
          <p:nvSpPr>
            <p:cNvPr id="227" name="Google Shape;227;g39a92e5e1e7_9_200"/>
            <p:cNvSpPr/>
            <p:nvPr/>
          </p:nvSpPr>
          <p:spPr>
            <a:xfrm>
              <a:off x="0" y="0"/>
              <a:ext cx="4988508" cy="1109794"/>
            </a:xfrm>
            <a:custGeom>
              <a:rect b="b" l="l" r="r" t="t"/>
              <a:pathLst>
                <a:path extrusionOk="0" h="1109794" w="4988508">
                  <a:moveTo>
                    <a:pt x="0" y="0"/>
                  </a:moveTo>
                  <a:lnTo>
                    <a:pt x="4988508" y="0"/>
                  </a:lnTo>
                  <a:lnTo>
                    <a:pt x="4988508" y="1109794"/>
                  </a:lnTo>
                  <a:lnTo>
                    <a:pt x="0" y="1109794"/>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8" name="Google Shape;228;g39a92e5e1e7_9_200"/>
            <p:cNvSpPr txBox="1"/>
            <p:nvPr/>
          </p:nvSpPr>
          <p:spPr>
            <a:xfrm>
              <a:off x="0" y="-57150"/>
              <a:ext cx="4988400" cy="11670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29" name="Google Shape;229;g39a92e5e1e7_9_200"/>
          <p:cNvSpPr/>
          <p:nvPr/>
        </p:nvSpPr>
        <p:spPr>
          <a:xfrm>
            <a:off x="15692648" y="7710148"/>
            <a:ext cx="1489130" cy="1938541"/>
          </a:xfrm>
          <a:custGeom>
            <a:rect b="b" l="l" r="r" t="t"/>
            <a:pathLst>
              <a:path extrusionOk="0" h="1938541" w="1489130">
                <a:moveTo>
                  <a:pt x="0" y="0"/>
                </a:moveTo>
                <a:lnTo>
                  <a:pt x="1489129" y="0"/>
                </a:lnTo>
                <a:lnTo>
                  <a:pt x="1489129" y="1938541"/>
                </a:lnTo>
                <a:lnTo>
                  <a:pt x="0" y="1938541"/>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0" name="Google Shape;230;g39a92e5e1e7_9_200"/>
          <p:cNvSpPr/>
          <p:nvPr/>
        </p:nvSpPr>
        <p:spPr>
          <a:xfrm>
            <a:off x="8989462" y="7963384"/>
            <a:ext cx="3063250" cy="1432070"/>
          </a:xfrm>
          <a:custGeom>
            <a:rect b="b" l="l" r="r" t="t"/>
            <a:pathLst>
              <a:path extrusionOk="0" h="1432070" w="3063250">
                <a:moveTo>
                  <a:pt x="0" y="0"/>
                </a:moveTo>
                <a:lnTo>
                  <a:pt x="3063251" y="0"/>
                </a:lnTo>
                <a:lnTo>
                  <a:pt x="3063251" y="1432069"/>
                </a:lnTo>
                <a:lnTo>
                  <a:pt x="0" y="1432069"/>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1" name="Google Shape;231;g39a92e5e1e7_9_200"/>
          <p:cNvSpPr/>
          <p:nvPr/>
        </p:nvSpPr>
        <p:spPr>
          <a:xfrm>
            <a:off x="12957588" y="7710148"/>
            <a:ext cx="1831642" cy="1834741"/>
          </a:xfrm>
          <a:custGeom>
            <a:rect b="b" l="l" r="r" t="t"/>
            <a:pathLst>
              <a:path extrusionOk="0" h="1834741" w="1831642">
                <a:moveTo>
                  <a:pt x="0" y="0"/>
                </a:moveTo>
                <a:lnTo>
                  <a:pt x="1831642" y="0"/>
                </a:lnTo>
                <a:lnTo>
                  <a:pt x="1831642" y="1834741"/>
                </a:lnTo>
                <a:lnTo>
                  <a:pt x="0" y="1834741"/>
                </a:lnTo>
                <a:lnTo>
                  <a:pt x="0" y="0"/>
                </a:lnTo>
                <a:close/>
              </a:path>
            </a:pathLst>
          </a:custGeom>
          <a:blipFill rotWithShape="1">
            <a:blip r:embed="rId9">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2" name="Google Shape;232;g39a92e5e1e7_9_200"/>
          <p:cNvSpPr/>
          <p:nvPr/>
        </p:nvSpPr>
        <p:spPr>
          <a:xfrm>
            <a:off x="1106223" y="8346748"/>
            <a:ext cx="3002948" cy="645634"/>
          </a:xfrm>
          <a:custGeom>
            <a:rect b="b" l="l" r="r" t="t"/>
            <a:pathLst>
              <a:path extrusionOk="0" h="645634" w="3002948">
                <a:moveTo>
                  <a:pt x="0" y="0"/>
                </a:moveTo>
                <a:lnTo>
                  <a:pt x="3002947" y="0"/>
                </a:lnTo>
                <a:lnTo>
                  <a:pt x="3002947" y="645634"/>
                </a:lnTo>
                <a:lnTo>
                  <a:pt x="0" y="645634"/>
                </a:lnTo>
                <a:lnTo>
                  <a:pt x="0" y="0"/>
                </a:lnTo>
                <a:close/>
              </a:path>
            </a:pathLst>
          </a:custGeom>
          <a:blipFill rotWithShape="1">
            <a:blip r:embed="rId10">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3" name="Google Shape;233;g39a92e5e1e7_9_200"/>
          <p:cNvSpPr/>
          <p:nvPr/>
        </p:nvSpPr>
        <p:spPr>
          <a:xfrm>
            <a:off x="5014045" y="8047954"/>
            <a:ext cx="3070542" cy="1159130"/>
          </a:xfrm>
          <a:custGeom>
            <a:rect b="b" l="l" r="r" t="t"/>
            <a:pathLst>
              <a:path extrusionOk="0" h="1159130" w="3070542">
                <a:moveTo>
                  <a:pt x="0" y="0"/>
                </a:moveTo>
                <a:lnTo>
                  <a:pt x="3070542" y="0"/>
                </a:lnTo>
                <a:lnTo>
                  <a:pt x="3070542" y="1159129"/>
                </a:lnTo>
                <a:lnTo>
                  <a:pt x="0" y="1159129"/>
                </a:lnTo>
                <a:lnTo>
                  <a:pt x="0" y="0"/>
                </a:lnTo>
                <a:close/>
              </a:path>
            </a:pathLst>
          </a:custGeom>
          <a:blipFill rotWithShape="1">
            <a:blip r:embed="rId11">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4" name="Google Shape;234;g39a92e5e1e7_9_200"/>
          <p:cNvSpPr txBox="1"/>
          <p:nvPr/>
        </p:nvSpPr>
        <p:spPr>
          <a:xfrm>
            <a:off x="2157043" y="1867848"/>
            <a:ext cx="35901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nl-NL" sz="8000" u="none" cap="none" strike="noStrike">
                <a:solidFill>
                  <a:srgbClr val="FFFFFF"/>
                </a:solidFill>
                <a:latin typeface="Anton"/>
                <a:ea typeface="Anton"/>
                <a:cs typeface="Anton"/>
                <a:sym typeface="Anton"/>
              </a:rPr>
              <a:t>Contact</a:t>
            </a:r>
            <a:endParaRPr b="0" i="0" sz="1400" u="none" cap="none" strike="noStrike">
              <a:solidFill>
                <a:srgbClr val="000000"/>
              </a:solidFill>
              <a:latin typeface="Arial"/>
              <a:ea typeface="Arial"/>
              <a:cs typeface="Arial"/>
              <a:sym typeface="Arial"/>
            </a:endParaRPr>
          </a:p>
        </p:txBody>
      </p:sp>
      <p:sp>
        <p:nvSpPr>
          <p:cNvPr id="235" name="Google Shape;235;g39a92e5e1e7_9_200"/>
          <p:cNvSpPr txBox="1"/>
          <p:nvPr/>
        </p:nvSpPr>
        <p:spPr>
          <a:xfrm>
            <a:off x="4863628" y="3711204"/>
            <a:ext cx="3899400" cy="37890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b="0" i="0" lang="nl-NL" sz="2461" u="sng" cap="none" strike="noStrike">
                <a:solidFill>
                  <a:srgbClr val="FFFFFF"/>
                </a:solidFill>
                <a:latin typeface="Arial"/>
                <a:ea typeface="Arial"/>
                <a:cs typeface="Arial"/>
                <a:sym typeface="Arial"/>
                <a:hlinkClick r:id="rId12">
                  <a:extLst>
                    <a:ext uri="{A12FA001-AC4F-418D-AE19-62706E023703}">
                      <ahyp:hlinkClr val="tx"/>
                    </a:ext>
                  </a:extLst>
                </a:hlinkClick>
              </a:rPr>
              <a:t>https://deafstudies.eu/</a:t>
            </a:r>
            <a:endParaRPr b="0" i="0" sz="1400" u="none" cap="none" strike="noStrike">
              <a:solidFill>
                <a:srgbClr val="000000"/>
              </a:solidFill>
              <a:latin typeface="Arial"/>
              <a:ea typeface="Arial"/>
              <a:cs typeface="Arial"/>
              <a:sym typeface="Arial"/>
            </a:endParaRPr>
          </a:p>
        </p:txBody>
      </p:sp>
      <p:sp>
        <p:nvSpPr>
          <p:cNvPr id="236" name="Google Shape;236;g39a92e5e1e7_9_200"/>
          <p:cNvSpPr txBox="1"/>
          <p:nvPr/>
        </p:nvSpPr>
        <p:spPr>
          <a:xfrm>
            <a:off x="4863628" y="4683302"/>
            <a:ext cx="5956800" cy="37890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b="0" i="0" lang="nl-NL" sz="2461" u="none" cap="none" strike="noStrike">
                <a:solidFill>
                  <a:srgbClr val="FFFFFF"/>
                </a:solidFill>
                <a:latin typeface="Arial"/>
                <a:ea typeface="Arial"/>
                <a:cs typeface="Arial"/>
                <a:sym typeface="Arial"/>
              </a:rPr>
              <a:t>D</a:t>
            </a:r>
            <a:r>
              <a:rPr lang="nl-NL" sz="2461">
                <a:solidFill>
                  <a:srgbClr val="FFFFFF"/>
                </a:solidFill>
              </a:rPr>
              <a:t>eaf Culture, Heritage and Diversity</a:t>
            </a:r>
            <a:endParaRPr b="0" i="0" sz="1400" u="none" cap="none" strike="noStrike">
              <a:solidFill>
                <a:srgbClr val="000000"/>
              </a:solidFill>
              <a:latin typeface="Arial"/>
              <a:ea typeface="Arial"/>
              <a:cs typeface="Arial"/>
              <a:sym typeface="Arial"/>
            </a:endParaRPr>
          </a:p>
        </p:txBody>
      </p:sp>
      <p:sp>
        <p:nvSpPr>
          <p:cNvPr id="237" name="Google Shape;237;g39a92e5e1e7_9_200"/>
          <p:cNvSpPr txBox="1"/>
          <p:nvPr/>
        </p:nvSpPr>
        <p:spPr>
          <a:xfrm>
            <a:off x="4863629" y="5655400"/>
            <a:ext cx="2985000" cy="37890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b="0" i="0" lang="nl-NL" sz="2461" u="none" cap="none" strike="noStrike">
                <a:solidFill>
                  <a:srgbClr val="FFFFFF"/>
                </a:solidFill>
                <a:latin typeface="Arial"/>
                <a:ea typeface="Arial"/>
                <a:cs typeface="Arial"/>
                <a:sym typeface="Arial"/>
              </a:rPr>
              <a:t>@deafstudies.eu</a:t>
            </a:r>
            <a:endParaRPr b="0" i="0" sz="1400" u="none" cap="none" strike="noStrike">
              <a:solidFill>
                <a:srgbClr val="000000"/>
              </a:solidFill>
              <a:latin typeface="Arial"/>
              <a:ea typeface="Arial"/>
              <a:cs typeface="Arial"/>
              <a:sym typeface="Arial"/>
            </a:endParaRPr>
          </a:p>
        </p:txBody>
      </p:sp>
      <p:pic>
        <p:nvPicPr>
          <p:cNvPr id="238" name="Google Shape;238;g39a92e5e1e7_9_200"/>
          <p:cNvPicPr preferRelativeResize="0"/>
          <p:nvPr/>
        </p:nvPicPr>
        <p:blipFill>
          <a:blip r:embed="rId13">
            <a:alphaModFix/>
          </a:blip>
          <a:stretch>
            <a:fillRect/>
          </a:stretch>
        </p:blipFill>
        <p:spPr>
          <a:xfrm>
            <a:off x="14064900" y="638413"/>
            <a:ext cx="3707725" cy="7477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cp:coreProperties>
</file>