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8288000" cy="10287000"/>
  <p:notesSz cx="6858000" cy="9144000"/>
  <p:embeddedFontLst>
    <p:embeddedFont>
      <p:font typeface="Anton" pitchFamily="2" charset="0"/>
      <p:regular r:id="rId16"/>
    </p:embeddedFont>
    <p:embeddedFont>
      <p:font typeface="Arial Black" panose="020B0A04020102020204" pitchFamily="34" charset="0"/>
      <p:bold r:id="rId17"/>
    </p:embeddedFont>
    <p:embeddedFont>
      <p:font typeface="Quicksand" panose="020B0604020202020204" charset="0"/>
      <p:regular r:id="rId18"/>
      <p:bold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4" roundtripDataSignature="AMtx7mi6BYU2vDkFxOlKVYeugUNyB8uhY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56"/>
    <p:restoredTop sz="94658"/>
  </p:normalViewPr>
  <p:slideViewPr>
    <p:cSldViewPr snapToGrid="0">
      <p:cViewPr varScale="1">
        <p:scale>
          <a:sx n="70" d="100"/>
          <a:sy n="70" d="100"/>
        </p:scale>
        <p:origin x="720"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customschemas.google.com/relationships/presentationmetadata" Target="metadata"/><Relationship Id="rId5" Type="http://schemas.openxmlformats.org/officeDocument/2006/relationships/slide" Target="slides/slide4.xml"/><Relationship Id="rId15"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94" name="Google Shape;9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5" name="Google Shape;11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0" name="Google Shape;14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3" name="Google Shape;163;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2" name="Google Shape;182;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0" name="Google Shape;20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1" name="Google Shape;231;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4" name="Google Shape;26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5" name="Google Shape;285;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7" name="Google Shape;307;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33" name="Google Shape;33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5" name="Google Shape;35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8" name="Google Shape;18;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0" name="Google Shape;30;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2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7" name="Google Shape;37;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4" name="Google Shape;44;p2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6" name="Google Shape;46;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8" name="Google Shape;58;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1"/>
          <p:cNvSpPr>
            <a:spLocks noGrp="1"/>
          </p:cNvSpPr>
          <p:nvPr>
            <p:ph type="pic" idx="2"/>
          </p:nvPr>
        </p:nvSpPr>
        <p:spPr>
          <a:xfrm>
            <a:off x="1792288" y="612775"/>
            <a:ext cx="5486400" cy="4114800"/>
          </a:xfrm>
          <a:prstGeom prst="rect">
            <a:avLst/>
          </a:prstGeom>
          <a:noFill/>
          <a:ln>
            <a:noFill/>
          </a:ln>
        </p:spPr>
      </p:sp>
      <p:sp>
        <p:nvSpPr>
          <p:cNvPr id="64" name="Google Shape;64;p3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5" name="Google Shape;6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hyperlink" Target="https://www.imdb.com/title/tt7315798/" TargetMode="External"/><Relationship Id="rId5" Type="http://schemas.openxmlformats.org/officeDocument/2006/relationships/hyperlink" Target="https://mubi.com/en/films/deaf-child/trailer" TargetMode="Externa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hyperlink" Target="https://deafstudies.eu" TargetMode="External"/><Relationship Id="rId3" Type="http://schemas.openxmlformats.org/officeDocument/2006/relationships/image" Target="../media/image1.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png"/><Relationship Id="rId9"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9" name="Google Shape;89;p1"/>
          <p:cNvSpPr txBox="1"/>
          <p:nvPr/>
        </p:nvSpPr>
        <p:spPr>
          <a:xfrm>
            <a:off x="3457349" y="2785433"/>
            <a:ext cx="14429400" cy="3447098"/>
          </a:xfrm>
          <a:prstGeom prst="rect">
            <a:avLst/>
          </a:prstGeom>
          <a:noFill/>
          <a:ln>
            <a:noFill/>
          </a:ln>
        </p:spPr>
        <p:txBody>
          <a:bodyPr spcFirstLastPara="1" wrap="square" lIns="0" tIns="0" rIns="0" bIns="0" anchor="t" anchorCtr="0">
            <a:spAutoFit/>
          </a:bodyPr>
          <a:lstStyle/>
          <a:p>
            <a:pPr lvl="0">
              <a:lnSpc>
                <a:spcPct val="140000"/>
              </a:lnSpc>
              <a:buSzPts val="8000"/>
            </a:pPr>
            <a:r>
              <a:rPr lang="en-US" sz="8000" dirty="0" err="1">
                <a:solidFill>
                  <a:srgbClr val="FFFFFF"/>
                </a:solidFill>
                <a:latin typeface="Anton"/>
                <a:ea typeface="Anton"/>
                <a:cs typeface="Anton"/>
                <a:sym typeface="Anton"/>
              </a:rPr>
              <a:t>Psychische</a:t>
            </a:r>
            <a:r>
              <a:rPr lang="en-US" sz="8000" dirty="0">
                <a:solidFill>
                  <a:srgbClr val="FFFFFF"/>
                </a:solidFill>
                <a:latin typeface="Anton"/>
                <a:ea typeface="Anton"/>
                <a:cs typeface="Anton"/>
                <a:sym typeface="Anton"/>
              </a:rPr>
              <a:t> (</a:t>
            </a:r>
            <a:r>
              <a:rPr lang="en-US" sz="8000" dirty="0" err="1">
                <a:solidFill>
                  <a:srgbClr val="FFFFFF"/>
                </a:solidFill>
                <a:latin typeface="Anton"/>
                <a:ea typeface="Anton"/>
                <a:cs typeface="Anton"/>
                <a:sym typeface="Anton"/>
              </a:rPr>
              <a:t>mentale</a:t>
            </a:r>
            <a:r>
              <a:rPr lang="en-US" sz="8000" dirty="0">
                <a:solidFill>
                  <a:srgbClr val="FFFFFF"/>
                </a:solidFill>
                <a:latin typeface="Anton"/>
                <a:ea typeface="Anton"/>
                <a:cs typeface="Anton"/>
                <a:sym typeface="Anton"/>
              </a:rPr>
              <a:t>) Gesundheit und </a:t>
            </a:r>
            <a:r>
              <a:rPr lang="en-US" sz="8000" dirty="0" err="1">
                <a:solidFill>
                  <a:srgbClr val="FFFFFF"/>
                </a:solidFill>
                <a:latin typeface="Anton"/>
                <a:ea typeface="Anton"/>
                <a:cs typeface="Anton"/>
                <a:sym typeface="Anton"/>
              </a:rPr>
              <a:t>Wohlbefinden</a:t>
            </a:r>
            <a:endParaRPr sz="8000" b="0" i="0" u="none" strike="noStrike" cap="none" dirty="0">
              <a:solidFill>
                <a:srgbClr val="FFFFFF"/>
              </a:solidFill>
              <a:latin typeface="Anton"/>
              <a:ea typeface="Anton"/>
              <a:cs typeface="Anton"/>
              <a:sym typeface="Anton"/>
            </a:endParaRPr>
          </a:p>
        </p:txBody>
      </p:sp>
      <p:sp>
        <p:nvSpPr>
          <p:cNvPr id="90" name="Google Shape;90;p1"/>
          <p:cNvSpPr txBox="1"/>
          <p:nvPr/>
        </p:nvSpPr>
        <p:spPr>
          <a:xfrm>
            <a:off x="3457349" y="6435358"/>
            <a:ext cx="12923473" cy="689420"/>
          </a:xfrm>
          <a:prstGeom prst="rect">
            <a:avLst/>
          </a:prstGeom>
          <a:noFill/>
          <a:ln>
            <a:noFill/>
          </a:ln>
        </p:spPr>
        <p:txBody>
          <a:bodyPr spcFirstLastPara="1" wrap="square" lIns="0" tIns="0" rIns="0" bIns="0" anchor="t" anchorCtr="0">
            <a:spAutoFit/>
          </a:bodyPr>
          <a:lstStyle/>
          <a:p>
            <a:pPr lvl="0">
              <a:lnSpc>
                <a:spcPct val="140000"/>
              </a:lnSpc>
              <a:buSzPts val="3200"/>
            </a:pPr>
            <a:r>
              <a:rPr lang="de-DE" sz="3200" dirty="0">
                <a:solidFill>
                  <a:srgbClr val="FFFFFF"/>
                </a:solidFill>
                <a:latin typeface="Quicksand"/>
                <a:ea typeface="Quicksand"/>
                <a:cs typeface="Quicksand"/>
                <a:sym typeface="Quicksand"/>
              </a:rPr>
              <a:t>Entwicklung der Identität und des Selbstwertgefühls von Gehörlosen</a:t>
            </a:r>
            <a:endParaRPr sz="3200" b="0" i="0" u="none" strike="noStrike" cap="none" dirty="0">
              <a:solidFill>
                <a:srgbClr val="FFFFFF"/>
              </a:solidFill>
              <a:latin typeface="Quicksand"/>
              <a:ea typeface="Quicksand"/>
              <a:cs typeface="Quicksand"/>
              <a:sym typeface="Quicksand"/>
            </a:endParaRPr>
          </a:p>
        </p:txBody>
      </p:sp>
      <p:sp>
        <p:nvSpPr>
          <p:cNvPr id="91" name="Google Shape;91;p1"/>
          <p:cNvSpPr txBox="1"/>
          <p:nvPr/>
        </p:nvSpPr>
        <p:spPr>
          <a:xfrm>
            <a:off x="3457349" y="1998268"/>
            <a:ext cx="9203170" cy="495328"/>
          </a:xfrm>
          <a:prstGeom prst="rect">
            <a:avLst/>
          </a:prstGeom>
          <a:noFill/>
          <a:ln>
            <a:noFill/>
          </a:ln>
        </p:spPr>
        <p:txBody>
          <a:bodyPr spcFirstLastPara="1" wrap="square" lIns="0" tIns="0" rIns="0" bIns="0" anchor="t" anchorCtr="0">
            <a:spAutoFit/>
          </a:bodyPr>
          <a:lstStyle/>
          <a:p>
            <a:pPr marL="0" marR="0" lvl="0" indent="0" algn="l" rtl="0">
              <a:lnSpc>
                <a:spcPct val="140017"/>
              </a:lnSpc>
              <a:spcBef>
                <a:spcPts val="0"/>
              </a:spcBef>
              <a:spcAft>
                <a:spcPts val="0"/>
              </a:spcAft>
              <a:buClr>
                <a:srgbClr val="000000"/>
              </a:buClr>
              <a:buSzPts val="2299"/>
              <a:buFont typeface="Arial"/>
              <a:buNone/>
            </a:pPr>
            <a:r>
              <a:rPr lang="en-US" sz="2299" dirty="0">
                <a:solidFill>
                  <a:srgbClr val="FFFFFF"/>
                </a:solidFill>
                <a:latin typeface="Quicksand"/>
                <a:sym typeface="Quicksand"/>
              </a:rPr>
              <a:t>Deaf Studies | Workshop</a:t>
            </a:r>
            <a:endParaRPr sz="1400" b="0" i="0" u="none" strike="noStrike" cap="none" dirty="0">
              <a:solidFill>
                <a:srgbClr val="000000"/>
              </a:solidFill>
              <a:latin typeface="Arial"/>
              <a:ea typeface="Arial"/>
              <a:cs typeface="Arial"/>
              <a:sym typeface="Arial"/>
            </a:endParaRPr>
          </a:p>
        </p:txBody>
      </p:sp>
      <p:sp>
        <p:nvSpPr>
          <p:cNvPr id="3" name="Textfeld 2">
            <a:extLst>
              <a:ext uri="{FF2B5EF4-FFF2-40B4-BE49-F238E27FC236}">
                <a16:creationId xmlns:a16="http://schemas.microsoft.com/office/drawing/2014/main" id="{9C68EB4D-EFE3-F4AD-7206-0025451F312B}"/>
              </a:ext>
            </a:extLst>
          </p:cNvPr>
          <p:cNvSpPr txBox="1"/>
          <p:nvPr/>
        </p:nvSpPr>
        <p:spPr>
          <a:xfrm>
            <a:off x="4159918" y="9035437"/>
            <a:ext cx="9307772" cy="954107"/>
          </a:xfrm>
          <a:prstGeom prst="rect">
            <a:avLst/>
          </a:prstGeom>
          <a:noFill/>
        </p:spPr>
        <p:txBody>
          <a:bodyPr wrap="square">
            <a:spAutoFit/>
          </a:bodyPr>
          <a:lstStyle/>
          <a:p>
            <a:r>
              <a:rPr lang="de-AT" sz="1400" b="0" i="0" dirty="0">
                <a:solidFill>
                  <a:schemeClr val="bg1"/>
                </a:solidFill>
                <a:effectLst/>
                <a:latin typeface="Quicksand" panose="020B0604020202020204" charset="0"/>
              </a:rPr>
              <a:t>Finanziert von der Europäischen Union. Die geäußerten Ansichten und Meinungen sind jedoch ausschließlich die des/der Autor(en) und spiegeln nicht unbedingt die der Europäischen Union oder der Europäischen Exekutivagentur für Bildung und Kultur (EACEA) wider. Weder die Europäische Union noch die EACEA können dafür verantwortlich gemacht werden.</a:t>
            </a:r>
            <a:endParaRPr lang="de-AT" sz="14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95"/>
        <p:cNvGrpSpPr/>
        <p:nvPr/>
      </p:nvGrpSpPr>
      <p:grpSpPr>
        <a:xfrm>
          <a:off x="0" y="0"/>
          <a:ext cx="0" cy="0"/>
          <a:chOff x="0" y="0"/>
          <a:chExt cx="0" cy="0"/>
        </a:xfrm>
      </p:grpSpPr>
      <p:grpSp>
        <p:nvGrpSpPr>
          <p:cNvPr id="96" name="Google Shape;96;p10"/>
          <p:cNvGrpSpPr/>
          <p:nvPr/>
        </p:nvGrpSpPr>
        <p:grpSpPr>
          <a:xfrm>
            <a:off x="0" y="-216991"/>
            <a:ext cx="2922084" cy="10503991"/>
            <a:chOff x="0" y="-57150"/>
            <a:chExt cx="769602" cy="2766483"/>
          </a:xfrm>
        </p:grpSpPr>
        <p:sp>
          <p:nvSpPr>
            <p:cNvPr id="97" name="Google Shape;97;p10"/>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8" name="Google Shape;98;p10"/>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99" name="Google Shape;99;p10"/>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0" name="Google Shape;100;p10"/>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1" name="Google Shape;101;p10"/>
          <p:cNvSpPr txBox="1"/>
          <p:nvPr/>
        </p:nvSpPr>
        <p:spPr>
          <a:xfrm>
            <a:off x="3253625" y="351600"/>
            <a:ext cx="14001300" cy="1754296"/>
          </a:xfrm>
          <a:prstGeom prst="rect">
            <a:avLst/>
          </a:prstGeom>
          <a:noFill/>
          <a:ln>
            <a:noFill/>
          </a:ln>
        </p:spPr>
        <p:txBody>
          <a:bodyPr spcFirstLastPara="1" wrap="square" lIns="91425" tIns="91425" rIns="91425" bIns="91425" anchor="t" anchorCtr="0">
            <a:spAutoFit/>
          </a:bodyPr>
          <a:lstStyle/>
          <a:p>
            <a:pPr lvl="0">
              <a:lnSpc>
                <a:spcPct val="115000"/>
              </a:lnSpc>
              <a:spcBef>
                <a:spcPts val="1200"/>
              </a:spcBef>
              <a:buSzPts val="8000"/>
            </a:pPr>
            <a:r>
              <a:rPr lang="en-US" sz="8000" b="1" dirty="0" err="1">
                <a:solidFill>
                  <a:schemeClr val="lt1"/>
                </a:solidFill>
                <a:latin typeface="Anton"/>
                <a:ea typeface="Anton"/>
                <a:cs typeface="Anton"/>
                <a:sym typeface="Anton"/>
              </a:rPr>
              <a:t>Warum</a:t>
            </a:r>
            <a:r>
              <a:rPr lang="en-US" sz="8000" b="1" dirty="0">
                <a:solidFill>
                  <a:schemeClr val="lt1"/>
                </a:solidFill>
                <a:latin typeface="Anton"/>
                <a:ea typeface="Anton"/>
                <a:cs typeface="Anton"/>
                <a:sym typeface="Anton"/>
              </a:rPr>
              <a:t> </a:t>
            </a:r>
            <a:r>
              <a:rPr lang="en-US" sz="8000" b="1" dirty="0" err="1">
                <a:solidFill>
                  <a:schemeClr val="lt1"/>
                </a:solidFill>
                <a:latin typeface="Anton"/>
                <a:ea typeface="Anton"/>
                <a:cs typeface="Anton"/>
                <a:sym typeface="Anton"/>
              </a:rPr>
              <a:t>sind</a:t>
            </a:r>
            <a:r>
              <a:rPr lang="en-US" sz="8000" b="1" dirty="0">
                <a:solidFill>
                  <a:schemeClr val="lt1"/>
                </a:solidFill>
                <a:latin typeface="Anton"/>
                <a:ea typeface="Anton"/>
                <a:cs typeface="Anton"/>
                <a:sym typeface="Anton"/>
              </a:rPr>
              <a:t> </a:t>
            </a:r>
            <a:r>
              <a:rPr lang="en-US" sz="8000" b="1" dirty="0" err="1">
                <a:solidFill>
                  <a:schemeClr val="lt1"/>
                </a:solidFill>
                <a:latin typeface="Anton"/>
                <a:ea typeface="Anton"/>
                <a:cs typeface="Anton"/>
                <a:sym typeface="Anton"/>
              </a:rPr>
              <a:t>wir</a:t>
            </a:r>
            <a:r>
              <a:rPr lang="en-US" sz="8000" b="1" dirty="0">
                <a:solidFill>
                  <a:schemeClr val="lt1"/>
                </a:solidFill>
                <a:latin typeface="Anton"/>
                <a:ea typeface="Anton"/>
                <a:cs typeface="Anton"/>
                <a:sym typeface="Anton"/>
              </a:rPr>
              <a:t> </a:t>
            </a:r>
            <a:r>
              <a:rPr lang="en-US" sz="8000" b="1" dirty="0" err="1">
                <a:solidFill>
                  <a:schemeClr val="lt1"/>
                </a:solidFill>
                <a:latin typeface="Anton"/>
                <a:ea typeface="Anton"/>
                <a:cs typeface="Anton"/>
                <a:sym typeface="Anton"/>
              </a:rPr>
              <a:t>hier</a:t>
            </a:r>
            <a:r>
              <a:rPr lang="en-US" sz="8000" b="1" dirty="0">
                <a:solidFill>
                  <a:schemeClr val="lt1"/>
                </a:solidFill>
                <a:latin typeface="Anton"/>
                <a:ea typeface="Anton"/>
                <a:cs typeface="Anton"/>
                <a:sym typeface="Anton"/>
              </a:rPr>
              <a:t>?</a:t>
            </a:r>
            <a:endParaRPr sz="2750" b="0" i="0" u="none" strike="noStrike" cap="none" dirty="0">
              <a:solidFill>
                <a:schemeClr val="lt1"/>
              </a:solidFill>
              <a:latin typeface="Quicksand"/>
              <a:ea typeface="Quicksand"/>
              <a:cs typeface="Quicksand"/>
              <a:sym typeface="Quicksand"/>
            </a:endParaRPr>
          </a:p>
        </p:txBody>
      </p:sp>
      <p:sp>
        <p:nvSpPr>
          <p:cNvPr id="102" name="Google Shape;102;p10"/>
          <p:cNvSpPr/>
          <p:nvPr/>
        </p:nvSpPr>
        <p:spPr>
          <a:xfrm>
            <a:off x="4212097" y="2074951"/>
            <a:ext cx="791400" cy="791400"/>
          </a:xfrm>
          <a:prstGeom prst="roundRect">
            <a:avLst>
              <a:gd name="adj" fmla="val 1792"/>
            </a:avLst>
          </a:prstGeom>
          <a:solidFill>
            <a:srgbClr val="F5F5F5"/>
          </a:solidFill>
          <a:ln w="38100" cap="flat" cmpd="sng">
            <a:solidFill>
              <a:schemeClr val="accent3">
                <a:lumMod val="60000"/>
                <a:lumOff val="40000"/>
              </a:scheme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chemeClr val="lt1"/>
              </a:solidFill>
              <a:latin typeface="Arial"/>
              <a:ea typeface="Arial"/>
              <a:cs typeface="Arial"/>
              <a:sym typeface="Arial"/>
            </a:endParaRPr>
          </a:p>
        </p:txBody>
      </p:sp>
      <p:sp>
        <p:nvSpPr>
          <p:cNvPr id="103" name="Google Shape;103;p10"/>
          <p:cNvSpPr/>
          <p:nvPr/>
        </p:nvSpPr>
        <p:spPr>
          <a:xfrm>
            <a:off x="5400203" y="2195696"/>
            <a:ext cx="4697386" cy="549300"/>
          </a:xfrm>
          <a:prstGeom prst="rect">
            <a:avLst/>
          </a:prstGeom>
          <a:noFill/>
          <a:ln>
            <a:noFill/>
          </a:ln>
        </p:spPr>
        <p:txBody>
          <a:bodyPr spcFirstLastPara="1" wrap="square" lIns="0" tIns="0" rIns="0" bIns="0" anchor="t" anchorCtr="0">
            <a:noAutofit/>
          </a:bodyPr>
          <a:lstStyle/>
          <a:p>
            <a:pPr lvl="0">
              <a:buSzPts val="2750"/>
            </a:pPr>
            <a:r>
              <a:rPr lang="en-US" sz="4000" dirty="0" err="1">
                <a:solidFill>
                  <a:schemeClr val="lt1"/>
                </a:solidFill>
                <a:latin typeface="Anton"/>
                <a:ea typeface="Anton"/>
                <a:cs typeface="Anton"/>
                <a:sym typeface="Anton"/>
              </a:rPr>
              <a:t>Entdecke</a:t>
            </a:r>
            <a:r>
              <a:rPr lang="en-US" sz="4000" dirty="0">
                <a:solidFill>
                  <a:schemeClr val="lt1"/>
                </a:solidFill>
                <a:latin typeface="Anton"/>
                <a:ea typeface="Anton"/>
                <a:cs typeface="Anton"/>
                <a:sym typeface="Anton"/>
              </a:rPr>
              <a:t> die</a:t>
            </a:r>
          </a:p>
          <a:p>
            <a:pPr lvl="0">
              <a:buSzPts val="2750"/>
            </a:pPr>
            <a:r>
              <a:rPr lang="en-US" sz="4000" dirty="0" err="1">
                <a:solidFill>
                  <a:schemeClr val="lt1"/>
                </a:solidFill>
                <a:latin typeface="Anton"/>
                <a:ea typeface="Anton"/>
                <a:cs typeface="Anton"/>
                <a:sym typeface="Anton"/>
              </a:rPr>
              <a:t>Gehörlosen-Identität</a:t>
            </a:r>
            <a:endParaRPr sz="4000" b="0" i="0" u="none" strike="noStrike" cap="none" dirty="0">
              <a:solidFill>
                <a:schemeClr val="lt1"/>
              </a:solidFill>
              <a:sym typeface="Arial"/>
            </a:endParaRPr>
          </a:p>
        </p:txBody>
      </p:sp>
      <p:sp>
        <p:nvSpPr>
          <p:cNvPr id="104" name="Google Shape;104;p10"/>
          <p:cNvSpPr/>
          <p:nvPr/>
        </p:nvSpPr>
        <p:spPr>
          <a:xfrm>
            <a:off x="5355193" y="3518207"/>
            <a:ext cx="5305800" cy="1125300"/>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err="1">
                <a:solidFill>
                  <a:schemeClr val="lt1"/>
                </a:solidFill>
                <a:latin typeface="Quicksand"/>
                <a:ea typeface="Quicksand"/>
                <a:cs typeface="Quicksand"/>
                <a:sym typeface="Quicksand"/>
              </a:rPr>
              <a:t>Entdecke</a:t>
            </a:r>
            <a:r>
              <a:rPr lang="en-US" sz="2750" dirty="0">
                <a:solidFill>
                  <a:schemeClr val="lt1"/>
                </a:solidFill>
                <a:latin typeface="Quicksand"/>
                <a:ea typeface="Quicksand"/>
                <a:cs typeface="Quicksand"/>
                <a:sym typeface="Quicksand"/>
              </a:rPr>
              <a:t> was </a:t>
            </a:r>
            <a:r>
              <a:rPr lang="en-US" sz="2750" dirty="0" err="1">
                <a:solidFill>
                  <a:schemeClr val="lt1"/>
                </a:solidFill>
                <a:latin typeface="Quicksand"/>
                <a:ea typeface="Quicksand"/>
                <a:cs typeface="Quicksand"/>
                <a:sym typeface="Quicksand"/>
              </a:rPr>
              <a:t>es</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bedeutet</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gehörlos</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zu</a:t>
            </a:r>
            <a:r>
              <a:rPr lang="en-US" sz="2750" dirty="0">
                <a:solidFill>
                  <a:schemeClr val="lt1"/>
                </a:solidFill>
                <a:latin typeface="Quicksand"/>
                <a:ea typeface="Quicksand"/>
                <a:cs typeface="Quicksand"/>
                <a:sym typeface="Quicksand"/>
              </a:rPr>
              <a:t> sein</a:t>
            </a:r>
            <a:endParaRPr sz="2750" b="0" i="0" u="none" strike="noStrike" cap="none" dirty="0">
              <a:solidFill>
                <a:schemeClr val="lt1"/>
              </a:solidFill>
              <a:latin typeface="Arial"/>
              <a:ea typeface="Arial"/>
              <a:cs typeface="Arial"/>
              <a:sym typeface="Arial"/>
            </a:endParaRPr>
          </a:p>
        </p:txBody>
      </p:sp>
      <p:sp>
        <p:nvSpPr>
          <p:cNvPr id="105" name="Google Shape;105;p10"/>
          <p:cNvSpPr/>
          <p:nvPr/>
        </p:nvSpPr>
        <p:spPr>
          <a:xfrm>
            <a:off x="4212100" y="4840125"/>
            <a:ext cx="822600" cy="822600"/>
          </a:xfrm>
          <a:prstGeom prst="roundRect">
            <a:avLst>
              <a:gd name="adj" fmla="val 1792"/>
            </a:avLst>
          </a:prstGeom>
          <a:solidFill>
            <a:srgbClr val="F5F5F5"/>
          </a:solidFill>
          <a:ln w="38100" cap="flat" cmpd="sng">
            <a:solidFill>
              <a:srgbClr val="833F9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chemeClr val="lt1"/>
              </a:solidFill>
              <a:latin typeface="Arial"/>
              <a:ea typeface="Arial"/>
              <a:cs typeface="Arial"/>
              <a:sym typeface="Arial"/>
            </a:endParaRPr>
          </a:p>
        </p:txBody>
      </p:sp>
      <p:sp>
        <p:nvSpPr>
          <p:cNvPr id="106" name="Google Shape;106;p10"/>
          <p:cNvSpPr/>
          <p:nvPr/>
        </p:nvSpPr>
        <p:spPr>
          <a:xfrm>
            <a:off x="5400206" y="4965633"/>
            <a:ext cx="4569900" cy="571200"/>
          </a:xfrm>
          <a:prstGeom prst="rect">
            <a:avLst/>
          </a:prstGeom>
          <a:noFill/>
          <a:ln>
            <a:noFill/>
          </a:ln>
        </p:spPr>
        <p:txBody>
          <a:bodyPr spcFirstLastPara="1" wrap="square" lIns="0" tIns="0" rIns="0" bIns="0" anchor="t" anchorCtr="0">
            <a:noAutofit/>
          </a:bodyPr>
          <a:lstStyle/>
          <a:p>
            <a:pPr lvl="0">
              <a:buSzPts val="2750"/>
            </a:pPr>
            <a:r>
              <a:rPr lang="en-US" sz="4000" dirty="0" err="1">
                <a:solidFill>
                  <a:schemeClr val="lt1"/>
                </a:solidFill>
                <a:latin typeface="Anton"/>
                <a:ea typeface="Anton"/>
                <a:cs typeface="Anton"/>
                <a:sym typeface="Anton"/>
              </a:rPr>
              <a:t>Steigerung</a:t>
            </a:r>
            <a:r>
              <a:rPr lang="en-US" sz="4000" dirty="0">
                <a:solidFill>
                  <a:schemeClr val="lt1"/>
                </a:solidFill>
                <a:latin typeface="Anton"/>
                <a:ea typeface="Anton"/>
                <a:cs typeface="Anton"/>
                <a:sym typeface="Anton"/>
              </a:rPr>
              <a:t> des </a:t>
            </a:r>
            <a:r>
              <a:rPr lang="en-US" sz="4000" dirty="0" err="1">
                <a:solidFill>
                  <a:schemeClr val="lt1"/>
                </a:solidFill>
                <a:latin typeface="Anton"/>
                <a:ea typeface="Anton"/>
                <a:cs typeface="Anton"/>
                <a:sym typeface="Anton"/>
              </a:rPr>
              <a:t>Selbstwertgefühls</a:t>
            </a:r>
            <a:endParaRPr sz="4000" b="0" i="0" u="none" strike="noStrike" cap="none" dirty="0">
              <a:solidFill>
                <a:schemeClr val="lt1"/>
              </a:solidFill>
              <a:sym typeface="Arial"/>
            </a:endParaRPr>
          </a:p>
        </p:txBody>
      </p:sp>
      <p:sp>
        <p:nvSpPr>
          <p:cNvPr id="107" name="Google Shape;107;p10"/>
          <p:cNvSpPr/>
          <p:nvPr/>
        </p:nvSpPr>
        <p:spPr>
          <a:xfrm>
            <a:off x="5355193" y="6256610"/>
            <a:ext cx="5514900" cy="1169700"/>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err="1">
                <a:solidFill>
                  <a:schemeClr val="lt1"/>
                </a:solidFill>
                <a:latin typeface="Quicksand"/>
                <a:ea typeface="Quicksand"/>
                <a:cs typeface="Quicksand"/>
                <a:sym typeface="Quicksand"/>
              </a:rPr>
              <a:t>Wie</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kann</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ich</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mich</a:t>
            </a:r>
            <a:r>
              <a:rPr lang="en-US" sz="2750" dirty="0">
                <a:solidFill>
                  <a:schemeClr val="lt1"/>
                </a:solidFill>
                <a:latin typeface="Quicksand"/>
                <a:ea typeface="Quicksand"/>
                <a:cs typeface="Quicksand"/>
                <a:sym typeface="Quicksand"/>
              </a:rPr>
              <a:t> gut </a:t>
            </a:r>
            <a:r>
              <a:rPr lang="en-US" sz="2750" dirty="0" err="1">
                <a:solidFill>
                  <a:schemeClr val="lt1"/>
                </a:solidFill>
                <a:latin typeface="Quicksand"/>
                <a:ea typeface="Quicksand"/>
                <a:cs typeface="Quicksand"/>
                <a:sym typeface="Quicksand"/>
              </a:rPr>
              <a:t>fühlen</a:t>
            </a:r>
            <a:r>
              <a:rPr lang="en-US" sz="2750" dirty="0">
                <a:solidFill>
                  <a:schemeClr val="lt1"/>
                </a:solidFill>
                <a:latin typeface="Quicksand"/>
                <a:ea typeface="Quicksand"/>
                <a:cs typeface="Quicksand"/>
                <a:sym typeface="Quicksand"/>
              </a:rPr>
              <a:t>?</a:t>
            </a:r>
            <a:endParaRPr sz="2750" b="0" i="0" u="none" strike="noStrike" cap="none" dirty="0">
              <a:solidFill>
                <a:schemeClr val="lt1"/>
              </a:solidFill>
              <a:latin typeface="Arial"/>
              <a:ea typeface="Arial"/>
              <a:cs typeface="Arial"/>
              <a:sym typeface="Arial"/>
            </a:endParaRPr>
          </a:p>
        </p:txBody>
      </p:sp>
      <p:sp>
        <p:nvSpPr>
          <p:cNvPr id="108" name="Google Shape;108;p10"/>
          <p:cNvSpPr/>
          <p:nvPr/>
        </p:nvSpPr>
        <p:spPr>
          <a:xfrm>
            <a:off x="4212094" y="7636507"/>
            <a:ext cx="822600" cy="822600"/>
          </a:xfrm>
          <a:prstGeom prst="roundRect">
            <a:avLst>
              <a:gd name="adj" fmla="val 1792"/>
            </a:avLst>
          </a:prstGeom>
          <a:solidFill>
            <a:srgbClr val="F5F5F5"/>
          </a:solidFill>
          <a:ln w="38100" cap="flat" cmpd="sng">
            <a:solidFill>
              <a:srgbClr val="16114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chemeClr val="lt1"/>
              </a:solidFill>
              <a:latin typeface="Arial"/>
              <a:ea typeface="Arial"/>
              <a:cs typeface="Arial"/>
              <a:sym typeface="Arial"/>
            </a:endParaRPr>
          </a:p>
        </p:txBody>
      </p:sp>
      <p:sp>
        <p:nvSpPr>
          <p:cNvPr id="109" name="Google Shape;109;p10"/>
          <p:cNvSpPr/>
          <p:nvPr/>
        </p:nvSpPr>
        <p:spPr>
          <a:xfrm>
            <a:off x="5400203" y="7762015"/>
            <a:ext cx="4569900" cy="571200"/>
          </a:xfrm>
          <a:prstGeom prst="rect">
            <a:avLst/>
          </a:prstGeom>
          <a:noFill/>
          <a:ln>
            <a:noFill/>
          </a:ln>
        </p:spPr>
        <p:txBody>
          <a:bodyPr spcFirstLastPara="1" wrap="square" lIns="0" tIns="0" rIns="0" bIns="0" anchor="t" anchorCtr="0">
            <a:noAutofit/>
          </a:bodyPr>
          <a:lstStyle/>
          <a:p>
            <a:pPr lvl="0">
              <a:buSzPts val="2750"/>
            </a:pPr>
            <a:r>
              <a:rPr lang="en-US" sz="4000" dirty="0" err="1">
                <a:solidFill>
                  <a:schemeClr val="lt1"/>
                </a:solidFill>
                <a:latin typeface="Anton"/>
                <a:ea typeface="Anton"/>
                <a:cs typeface="Anton"/>
                <a:sym typeface="Anton"/>
              </a:rPr>
              <a:t>Gemeinsam</a:t>
            </a:r>
            <a:r>
              <a:rPr lang="en-US" sz="4000" dirty="0">
                <a:solidFill>
                  <a:schemeClr val="lt1"/>
                </a:solidFill>
                <a:latin typeface="Anton"/>
                <a:ea typeface="Anton"/>
                <a:cs typeface="Anton"/>
                <a:sym typeface="Anton"/>
              </a:rPr>
              <a:t> </a:t>
            </a:r>
            <a:r>
              <a:rPr lang="en-US" sz="4000" dirty="0" err="1">
                <a:solidFill>
                  <a:schemeClr val="lt1"/>
                </a:solidFill>
                <a:latin typeface="Anton"/>
                <a:ea typeface="Anton"/>
                <a:cs typeface="Anton"/>
                <a:sym typeface="Anton"/>
              </a:rPr>
              <a:t>teilen</a:t>
            </a:r>
            <a:endParaRPr sz="4000" b="0" i="0" u="none" strike="noStrike" cap="none" dirty="0">
              <a:solidFill>
                <a:schemeClr val="lt1"/>
              </a:solidFill>
              <a:sym typeface="Arial"/>
            </a:endParaRPr>
          </a:p>
        </p:txBody>
      </p:sp>
      <p:sp>
        <p:nvSpPr>
          <p:cNvPr id="110" name="Google Shape;110;p10"/>
          <p:cNvSpPr/>
          <p:nvPr/>
        </p:nvSpPr>
        <p:spPr>
          <a:xfrm>
            <a:off x="5400203" y="8552480"/>
            <a:ext cx="5514900" cy="1169700"/>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err="1">
                <a:solidFill>
                  <a:schemeClr val="lt1"/>
                </a:solidFill>
                <a:latin typeface="Quicksand"/>
                <a:ea typeface="Quicksand"/>
                <a:cs typeface="Quicksand"/>
                <a:sym typeface="Quicksand"/>
              </a:rPr>
              <a:t>Aktiv</a:t>
            </a:r>
            <a:r>
              <a:rPr lang="en-US" sz="2750" dirty="0">
                <a:solidFill>
                  <a:schemeClr val="lt1"/>
                </a:solidFill>
                <a:latin typeface="Quicksand"/>
                <a:ea typeface="Quicksand"/>
                <a:cs typeface="Quicksand"/>
                <a:sym typeface="Quicksand"/>
              </a:rPr>
              <a:t> sein und </a:t>
            </a:r>
            <a:r>
              <a:rPr lang="en-US" sz="2750" dirty="0" err="1">
                <a:solidFill>
                  <a:schemeClr val="lt1"/>
                </a:solidFill>
                <a:latin typeface="Quicksand"/>
                <a:ea typeface="Quicksand"/>
                <a:cs typeface="Quicksand"/>
                <a:sym typeface="Quicksand"/>
              </a:rPr>
              <a:t>Vernetzung</a:t>
            </a:r>
            <a:endParaRPr sz="2750" b="0" i="0" u="none" strike="noStrike" cap="none" dirty="0">
              <a:solidFill>
                <a:schemeClr val="lt1"/>
              </a:solidFill>
              <a:latin typeface="Arial"/>
              <a:ea typeface="Arial"/>
              <a:cs typeface="Arial"/>
              <a:sym typeface="Arial"/>
            </a:endParaRPr>
          </a:p>
        </p:txBody>
      </p:sp>
      <p:pic>
        <p:nvPicPr>
          <p:cNvPr id="111" name="Google Shape;111;p10"/>
          <p:cNvPicPr preferRelativeResize="0"/>
          <p:nvPr/>
        </p:nvPicPr>
        <p:blipFill rotWithShape="1">
          <a:blip r:embed="rId5">
            <a:alphaModFix/>
          </a:blip>
          <a:srcRect l="9567" t="19801" r="14496"/>
          <a:stretch/>
        </p:blipFill>
        <p:spPr>
          <a:xfrm>
            <a:off x="10855159" y="1773557"/>
            <a:ext cx="7127025" cy="7526551"/>
          </a:xfrm>
          <a:prstGeom prst="rect">
            <a:avLst/>
          </a:prstGeom>
          <a:noFill/>
          <a:ln>
            <a:noFill/>
          </a:ln>
        </p:spPr>
      </p:pic>
      <p:sp>
        <p:nvSpPr>
          <p:cNvPr id="112" name="Google Shape;112;p10"/>
          <p:cNvSpPr txBox="1"/>
          <p:nvPr/>
        </p:nvSpPr>
        <p:spPr>
          <a:xfrm>
            <a:off x="9302172" y="9635121"/>
            <a:ext cx="5116500" cy="3849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1300" dirty="0">
                <a:solidFill>
                  <a:schemeClr val="lt1"/>
                </a:solidFill>
                <a:latin typeface="Quicksand"/>
                <a:ea typeface="Quicksand"/>
                <a:cs typeface="Quicksand"/>
                <a:sym typeface="Quicksand"/>
              </a:rPr>
              <a:t>Source: Image generated by </a:t>
            </a:r>
            <a:r>
              <a:rPr lang="en-US" sz="1300" dirty="0" err="1">
                <a:solidFill>
                  <a:schemeClr val="lt1"/>
                </a:solidFill>
                <a:latin typeface="Quicksand"/>
                <a:ea typeface="Quicksand"/>
                <a:cs typeface="Quicksand"/>
                <a:sym typeface="Quicksand"/>
              </a:rPr>
              <a:t>ChatGPT</a:t>
            </a:r>
            <a:endParaRPr sz="1300" dirty="0">
              <a:solidFill>
                <a:schemeClr val="lt1"/>
              </a:solidFill>
              <a:latin typeface="Quicksand"/>
              <a:ea typeface="Quicksand"/>
              <a:cs typeface="Quicksand"/>
              <a:sym typeface="Quicksan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116"/>
        <p:cNvGrpSpPr/>
        <p:nvPr/>
      </p:nvGrpSpPr>
      <p:grpSpPr>
        <a:xfrm>
          <a:off x="0" y="0"/>
          <a:ext cx="0" cy="0"/>
          <a:chOff x="0" y="0"/>
          <a:chExt cx="0" cy="0"/>
        </a:xfrm>
      </p:grpSpPr>
      <p:grpSp>
        <p:nvGrpSpPr>
          <p:cNvPr id="117" name="Google Shape;117;p11"/>
          <p:cNvGrpSpPr/>
          <p:nvPr/>
        </p:nvGrpSpPr>
        <p:grpSpPr>
          <a:xfrm>
            <a:off x="0" y="-216991"/>
            <a:ext cx="2922084" cy="10503991"/>
            <a:chOff x="0" y="-57150"/>
            <a:chExt cx="769602" cy="2766483"/>
          </a:xfrm>
        </p:grpSpPr>
        <p:sp>
          <p:nvSpPr>
            <p:cNvPr id="118" name="Google Shape;118;p1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9" name="Google Shape;119;p1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20" name="Google Shape;120;p1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1" name="Google Shape;121;p1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2" name="Google Shape;122;p11"/>
          <p:cNvSpPr txBox="1"/>
          <p:nvPr/>
        </p:nvSpPr>
        <p:spPr>
          <a:xfrm>
            <a:off x="3253625" y="480600"/>
            <a:ext cx="14806200" cy="1600408"/>
          </a:xfrm>
          <a:prstGeom prst="rect">
            <a:avLst/>
          </a:prstGeom>
          <a:noFill/>
          <a:ln>
            <a:noFill/>
          </a:ln>
        </p:spPr>
        <p:txBody>
          <a:bodyPr spcFirstLastPara="1" wrap="square" lIns="91425" tIns="91425" rIns="91425" bIns="91425" anchor="t" anchorCtr="0">
            <a:spAutoFit/>
          </a:bodyPr>
          <a:lstStyle/>
          <a:p>
            <a:pPr lvl="0">
              <a:lnSpc>
                <a:spcPct val="115000"/>
              </a:lnSpc>
              <a:buSzPts val="8000"/>
            </a:pPr>
            <a:r>
              <a:rPr lang="en-US" sz="8000" b="1" dirty="0">
                <a:solidFill>
                  <a:schemeClr val="lt1"/>
                </a:solidFill>
                <a:latin typeface="Anton"/>
                <a:ea typeface="Anton"/>
                <a:cs typeface="Anton"/>
                <a:sym typeface="Anton"/>
              </a:rPr>
              <a:t>Was </a:t>
            </a:r>
            <a:r>
              <a:rPr lang="en-US" sz="8000" b="1" dirty="0" err="1">
                <a:solidFill>
                  <a:schemeClr val="lt1"/>
                </a:solidFill>
                <a:latin typeface="Anton"/>
                <a:ea typeface="Anton"/>
                <a:cs typeface="Anton"/>
                <a:sym typeface="Anton"/>
              </a:rPr>
              <a:t>ist</a:t>
            </a:r>
            <a:r>
              <a:rPr lang="en-US" sz="8000" b="1" dirty="0">
                <a:solidFill>
                  <a:schemeClr val="lt1"/>
                </a:solidFill>
                <a:latin typeface="Anton"/>
                <a:ea typeface="Anton"/>
                <a:cs typeface="Anton"/>
                <a:sym typeface="Anton"/>
              </a:rPr>
              <a:t> </a:t>
            </a:r>
            <a:r>
              <a:rPr lang="en-US" sz="8000" b="1" dirty="0" err="1">
                <a:solidFill>
                  <a:schemeClr val="lt1"/>
                </a:solidFill>
                <a:latin typeface="Anton"/>
                <a:ea typeface="Anton"/>
                <a:cs typeface="Anton"/>
                <a:sym typeface="Anton"/>
              </a:rPr>
              <a:t>Identität</a:t>
            </a:r>
            <a:r>
              <a:rPr lang="en-US" sz="8000" b="1" dirty="0">
                <a:solidFill>
                  <a:schemeClr val="lt1"/>
                </a:solidFill>
                <a:latin typeface="Anton"/>
                <a:ea typeface="Anton"/>
                <a:cs typeface="Anton"/>
                <a:sym typeface="Anton"/>
              </a:rPr>
              <a:t>?</a:t>
            </a:r>
            <a:endParaRPr sz="2750" b="0" i="0" u="none" strike="noStrike" cap="none" dirty="0">
              <a:solidFill>
                <a:schemeClr val="lt1"/>
              </a:solidFill>
              <a:latin typeface="Quicksand"/>
              <a:ea typeface="Quicksand"/>
              <a:cs typeface="Quicksand"/>
              <a:sym typeface="Quicksand"/>
            </a:endParaRPr>
          </a:p>
        </p:txBody>
      </p:sp>
      <p:pic>
        <p:nvPicPr>
          <p:cNvPr id="123" name="Google Shape;123;p11" descr="preencoded.png"/>
          <p:cNvPicPr preferRelativeResize="0"/>
          <p:nvPr/>
        </p:nvPicPr>
        <p:blipFill rotWithShape="1">
          <a:blip r:embed="rId5">
            <a:alphaModFix/>
          </a:blip>
          <a:srcRect/>
          <a:stretch/>
        </p:blipFill>
        <p:spPr>
          <a:xfrm>
            <a:off x="6204309" y="2990043"/>
            <a:ext cx="2152055" cy="1306949"/>
          </a:xfrm>
          <a:prstGeom prst="rect">
            <a:avLst/>
          </a:prstGeom>
          <a:noFill/>
          <a:ln>
            <a:noFill/>
          </a:ln>
        </p:spPr>
      </p:pic>
      <p:sp>
        <p:nvSpPr>
          <p:cNvPr id="124" name="Google Shape;124;p11"/>
          <p:cNvSpPr/>
          <p:nvPr/>
        </p:nvSpPr>
        <p:spPr>
          <a:xfrm>
            <a:off x="7120853" y="3606072"/>
            <a:ext cx="318968" cy="398621"/>
          </a:xfrm>
          <a:prstGeom prst="rect">
            <a:avLst/>
          </a:prstGeom>
          <a:noFill/>
          <a:ln>
            <a:noFill/>
          </a:ln>
        </p:spPr>
        <p:txBody>
          <a:bodyPr spcFirstLastPara="1" wrap="square" lIns="0" tIns="0" rIns="0" bIns="0" anchor="t" anchorCtr="0">
            <a:noAutofit/>
          </a:bodyPr>
          <a:lstStyle/>
          <a:p>
            <a:pPr marL="0" marR="0" lvl="0" indent="0" algn="ctr" rtl="0">
              <a:lnSpc>
                <a:spcPct val="145454"/>
              </a:lnSpc>
              <a:spcBef>
                <a:spcPts val="0"/>
              </a:spcBef>
              <a:spcAft>
                <a:spcPts val="0"/>
              </a:spcAft>
              <a:buClr>
                <a:srgbClr val="000000"/>
              </a:buClr>
              <a:buSzPts val="2750"/>
              <a:buFont typeface="Arial"/>
              <a:buNone/>
            </a:pPr>
            <a:r>
              <a:rPr lang="en-US" sz="2750" b="0" i="0" u="none" strike="noStrike" cap="none">
                <a:solidFill>
                  <a:schemeClr val="dk1"/>
                </a:solidFill>
                <a:latin typeface="Anton"/>
                <a:ea typeface="Anton"/>
                <a:cs typeface="Anton"/>
                <a:sym typeface="Anton"/>
              </a:rPr>
              <a:t>1</a:t>
            </a:r>
            <a:endParaRPr sz="2750" b="0" i="0" u="none" strike="noStrike" cap="none">
              <a:solidFill>
                <a:schemeClr val="dk1"/>
              </a:solidFill>
              <a:latin typeface="Arial"/>
              <a:ea typeface="Arial"/>
              <a:cs typeface="Arial"/>
              <a:sym typeface="Arial"/>
            </a:endParaRPr>
          </a:p>
        </p:txBody>
      </p:sp>
      <p:sp>
        <p:nvSpPr>
          <p:cNvPr id="125" name="Google Shape;125;p11"/>
          <p:cNvSpPr/>
          <p:nvPr/>
        </p:nvSpPr>
        <p:spPr>
          <a:xfrm>
            <a:off x="8549423" y="2977302"/>
            <a:ext cx="2344999" cy="354330"/>
          </a:xfrm>
          <a:prstGeom prst="rect">
            <a:avLst/>
          </a:prstGeom>
          <a:noFill/>
          <a:ln>
            <a:noFill/>
          </a:ln>
        </p:spPr>
        <p:txBody>
          <a:bodyPr spcFirstLastPara="1" wrap="square" lIns="0" tIns="0" rIns="0" bIns="0" anchor="t" anchorCtr="0">
            <a:noAutofit/>
          </a:bodyPr>
          <a:lstStyle/>
          <a:p>
            <a:pPr lvl="0">
              <a:buSzPts val="2750"/>
            </a:pPr>
            <a:r>
              <a:rPr lang="en-US" sz="2800" dirty="0" err="1">
                <a:solidFill>
                  <a:schemeClr val="lt1"/>
                </a:solidFill>
                <a:latin typeface="Anton"/>
                <a:ea typeface="Anton"/>
                <a:cs typeface="Anton"/>
                <a:sym typeface="Anton"/>
              </a:rPr>
              <a:t>Sichtbare</a:t>
            </a:r>
            <a:r>
              <a:rPr lang="en-US" sz="2800" dirty="0">
                <a:solidFill>
                  <a:schemeClr val="lt1"/>
                </a:solidFill>
                <a:latin typeface="Anton"/>
                <a:ea typeface="Anton"/>
                <a:cs typeface="Anton"/>
                <a:sym typeface="Anton"/>
              </a:rPr>
              <a:t> </a:t>
            </a:r>
            <a:r>
              <a:rPr lang="en-US" sz="2800" dirty="0" err="1">
                <a:solidFill>
                  <a:schemeClr val="lt1"/>
                </a:solidFill>
                <a:latin typeface="Anton"/>
                <a:ea typeface="Anton"/>
                <a:cs typeface="Anton"/>
                <a:sym typeface="Anton"/>
              </a:rPr>
              <a:t>Teile</a:t>
            </a:r>
            <a:endParaRPr sz="2800" b="0" i="0" u="none" strike="noStrike" cap="none" dirty="0">
              <a:solidFill>
                <a:schemeClr val="lt1"/>
              </a:solidFill>
              <a:sym typeface="Arial"/>
            </a:endParaRPr>
          </a:p>
        </p:txBody>
      </p:sp>
      <p:sp>
        <p:nvSpPr>
          <p:cNvPr id="126" name="Google Shape;126;p11"/>
          <p:cNvSpPr/>
          <p:nvPr/>
        </p:nvSpPr>
        <p:spPr>
          <a:xfrm>
            <a:off x="8549423" y="3341525"/>
            <a:ext cx="5658000" cy="363000"/>
          </a:xfrm>
          <a:prstGeom prst="rect">
            <a:avLst/>
          </a:prstGeom>
          <a:noFill/>
          <a:ln>
            <a:noFill/>
          </a:ln>
        </p:spPr>
        <p:txBody>
          <a:bodyPr spcFirstLastPara="1" wrap="square" lIns="0" tIns="0" rIns="0" bIns="0" anchor="t" anchorCtr="0">
            <a:noAutofit/>
          </a:bodyPr>
          <a:lstStyle/>
          <a:p>
            <a:pPr marL="0" marR="0" lvl="0" indent="0" algn="l" rtl="0">
              <a:lnSpc>
                <a:spcPct val="103636"/>
              </a:lnSpc>
              <a:spcBef>
                <a:spcPts val="0"/>
              </a:spcBef>
              <a:spcAft>
                <a:spcPts val="0"/>
              </a:spcAft>
              <a:buClr>
                <a:srgbClr val="000000"/>
              </a:buClr>
              <a:buSzPts val="2750"/>
              <a:buFont typeface="Arial"/>
              <a:buNone/>
            </a:pPr>
            <a:r>
              <a:rPr lang="en-US" sz="2750" b="0" i="0" u="none" strike="noStrike" cap="none" dirty="0">
                <a:solidFill>
                  <a:schemeClr val="lt1"/>
                </a:solidFill>
                <a:latin typeface="Quicksand"/>
                <a:ea typeface="Quicksand"/>
                <a:cs typeface="Quicksand"/>
                <a:sym typeface="Quicksand"/>
              </a:rPr>
              <a:t>Was die Menschen </a:t>
            </a:r>
            <a:r>
              <a:rPr lang="en-US" sz="2750" b="0" i="0" u="none" strike="noStrike" cap="none" dirty="0" err="1">
                <a:solidFill>
                  <a:schemeClr val="lt1"/>
                </a:solidFill>
                <a:latin typeface="Quicksand"/>
                <a:ea typeface="Quicksand"/>
                <a:cs typeface="Quicksand"/>
                <a:sym typeface="Quicksand"/>
              </a:rPr>
              <a:t>sehen</a:t>
            </a:r>
            <a:endParaRPr sz="2750" b="0" i="0" u="none" strike="noStrike" cap="none" dirty="0">
              <a:solidFill>
                <a:schemeClr val="lt1"/>
              </a:solidFill>
              <a:latin typeface="Arial"/>
              <a:ea typeface="Arial"/>
              <a:cs typeface="Arial"/>
              <a:sym typeface="Arial"/>
            </a:endParaRPr>
          </a:p>
        </p:txBody>
      </p:sp>
      <p:sp>
        <p:nvSpPr>
          <p:cNvPr id="127" name="Google Shape;127;p11"/>
          <p:cNvSpPr/>
          <p:nvPr/>
        </p:nvSpPr>
        <p:spPr>
          <a:xfrm>
            <a:off x="8413038" y="4292944"/>
            <a:ext cx="8592860" cy="26670"/>
          </a:xfrm>
          <a:prstGeom prst="roundRect">
            <a:avLst>
              <a:gd name="adj" fmla="val 34286"/>
            </a:avLst>
          </a:prstGeom>
          <a:solidFill>
            <a:srgbClr val="068E8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chemeClr val="lt1"/>
              </a:solidFill>
              <a:latin typeface="Arial"/>
              <a:ea typeface="Arial"/>
              <a:cs typeface="Arial"/>
              <a:sym typeface="Arial"/>
            </a:endParaRPr>
          </a:p>
        </p:txBody>
      </p:sp>
      <p:pic>
        <p:nvPicPr>
          <p:cNvPr id="128" name="Google Shape;128;p11" descr="preencoded.png"/>
          <p:cNvPicPr preferRelativeResize="0"/>
          <p:nvPr/>
        </p:nvPicPr>
        <p:blipFill rotWithShape="1">
          <a:blip r:embed="rId6">
            <a:alphaModFix/>
          </a:blip>
          <a:srcRect/>
          <a:stretch/>
        </p:blipFill>
        <p:spPr>
          <a:xfrm>
            <a:off x="5128342" y="4353666"/>
            <a:ext cx="4304109" cy="1306949"/>
          </a:xfrm>
          <a:prstGeom prst="rect">
            <a:avLst/>
          </a:prstGeom>
          <a:noFill/>
          <a:ln>
            <a:noFill/>
          </a:ln>
        </p:spPr>
      </p:pic>
      <p:sp>
        <p:nvSpPr>
          <p:cNvPr id="129" name="Google Shape;129;p11"/>
          <p:cNvSpPr/>
          <p:nvPr/>
        </p:nvSpPr>
        <p:spPr>
          <a:xfrm>
            <a:off x="7120853" y="4807770"/>
            <a:ext cx="318968" cy="398621"/>
          </a:xfrm>
          <a:prstGeom prst="rect">
            <a:avLst/>
          </a:prstGeom>
          <a:noFill/>
          <a:ln>
            <a:noFill/>
          </a:ln>
        </p:spPr>
        <p:txBody>
          <a:bodyPr spcFirstLastPara="1" wrap="square" lIns="0" tIns="0" rIns="0" bIns="0" anchor="t" anchorCtr="0">
            <a:noAutofit/>
          </a:bodyPr>
          <a:lstStyle/>
          <a:p>
            <a:pPr marL="0" marR="0" lvl="0" indent="0" algn="ctr" rtl="0">
              <a:lnSpc>
                <a:spcPct val="145454"/>
              </a:lnSpc>
              <a:spcBef>
                <a:spcPts val="0"/>
              </a:spcBef>
              <a:spcAft>
                <a:spcPts val="0"/>
              </a:spcAft>
              <a:buClr>
                <a:srgbClr val="000000"/>
              </a:buClr>
              <a:buSzPts val="2750"/>
              <a:buFont typeface="Arial"/>
              <a:buNone/>
            </a:pPr>
            <a:r>
              <a:rPr lang="en-US" sz="2750" b="0" i="0" u="none" strike="noStrike" cap="none">
                <a:solidFill>
                  <a:schemeClr val="dk1"/>
                </a:solidFill>
                <a:latin typeface="Anton"/>
                <a:ea typeface="Anton"/>
                <a:cs typeface="Anton"/>
                <a:sym typeface="Anton"/>
              </a:rPr>
              <a:t>2</a:t>
            </a:r>
            <a:endParaRPr sz="2750" b="0" i="0" u="none" strike="noStrike" cap="none">
              <a:solidFill>
                <a:schemeClr val="dk1"/>
              </a:solidFill>
              <a:latin typeface="Arial"/>
              <a:ea typeface="Arial"/>
              <a:cs typeface="Arial"/>
              <a:sym typeface="Arial"/>
            </a:endParaRPr>
          </a:p>
        </p:txBody>
      </p:sp>
      <p:sp>
        <p:nvSpPr>
          <p:cNvPr id="130" name="Google Shape;130;p11"/>
          <p:cNvSpPr/>
          <p:nvPr/>
        </p:nvSpPr>
        <p:spPr>
          <a:xfrm>
            <a:off x="9659264" y="4580480"/>
            <a:ext cx="2685135" cy="354330"/>
          </a:xfrm>
          <a:prstGeom prst="rect">
            <a:avLst/>
          </a:prstGeom>
          <a:noFill/>
          <a:ln>
            <a:noFill/>
          </a:ln>
        </p:spPr>
        <p:txBody>
          <a:bodyPr spcFirstLastPara="1" wrap="square" lIns="0" tIns="0" rIns="0" bIns="0" anchor="t" anchorCtr="0">
            <a:noAutofit/>
          </a:bodyPr>
          <a:lstStyle/>
          <a:p>
            <a:pPr lvl="0">
              <a:buSzPts val="2750"/>
            </a:pPr>
            <a:r>
              <a:rPr lang="en-US" sz="2750" dirty="0" err="1">
                <a:solidFill>
                  <a:schemeClr val="lt1"/>
                </a:solidFill>
                <a:latin typeface="Anton"/>
                <a:ea typeface="Anton"/>
                <a:cs typeface="Anton"/>
                <a:sym typeface="Anton"/>
              </a:rPr>
              <a:t>Versteckte</a:t>
            </a:r>
            <a:r>
              <a:rPr lang="en-US" sz="2750" dirty="0">
                <a:solidFill>
                  <a:schemeClr val="lt1"/>
                </a:solidFill>
                <a:latin typeface="Anton"/>
                <a:ea typeface="Anton"/>
                <a:cs typeface="Anton"/>
                <a:sym typeface="Anton"/>
              </a:rPr>
              <a:t> </a:t>
            </a:r>
            <a:r>
              <a:rPr lang="en-US" sz="2750" dirty="0" err="1">
                <a:solidFill>
                  <a:schemeClr val="lt1"/>
                </a:solidFill>
                <a:latin typeface="Anton"/>
                <a:ea typeface="Anton"/>
                <a:cs typeface="Anton"/>
                <a:sym typeface="Anton"/>
              </a:rPr>
              <a:t>Teile</a:t>
            </a:r>
            <a:endParaRPr sz="2750" b="0" i="0" u="none" strike="noStrike" cap="none" dirty="0">
              <a:solidFill>
                <a:schemeClr val="lt1"/>
              </a:solidFill>
              <a:latin typeface="Arial"/>
              <a:ea typeface="Arial"/>
              <a:cs typeface="Arial"/>
              <a:sym typeface="Arial"/>
            </a:endParaRPr>
          </a:p>
        </p:txBody>
      </p:sp>
      <p:sp>
        <p:nvSpPr>
          <p:cNvPr id="131" name="Google Shape;131;p11"/>
          <p:cNvSpPr/>
          <p:nvPr/>
        </p:nvSpPr>
        <p:spPr>
          <a:xfrm>
            <a:off x="9659291" y="5070900"/>
            <a:ext cx="5793300" cy="363000"/>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err="1">
                <a:solidFill>
                  <a:schemeClr val="lt1"/>
                </a:solidFill>
                <a:latin typeface="Quicksand"/>
                <a:ea typeface="Quicksand"/>
                <a:cs typeface="Quicksand"/>
                <a:sym typeface="Quicksand"/>
              </a:rPr>
              <a:t>Gefühle</a:t>
            </a:r>
            <a:r>
              <a:rPr lang="en-US" sz="2750" dirty="0">
                <a:solidFill>
                  <a:schemeClr val="lt1"/>
                </a:solidFill>
                <a:latin typeface="Quicksand"/>
                <a:ea typeface="Quicksand"/>
                <a:cs typeface="Quicksand"/>
                <a:sym typeface="Quicksand"/>
              </a:rPr>
              <a:t> und </a:t>
            </a:r>
            <a:r>
              <a:rPr lang="en-US" sz="2750" dirty="0" err="1">
                <a:solidFill>
                  <a:schemeClr val="lt1"/>
                </a:solidFill>
                <a:latin typeface="Quicksand"/>
                <a:ea typeface="Quicksand"/>
                <a:cs typeface="Quicksand"/>
                <a:sym typeface="Quicksand"/>
              </a:rPr>
              <a:t>Träume</a:t>
            </a:r>
            <a:endParaRPr sz="2750" b="0" i="0" u="none" strike="noStrike" cap="none" dirty="0">
              <a:solidFill>
                <a:schemeClr val="lt1"/>
              </a:solidFill>
              <a:latin typeface="Arial"/>
              <a:ea typeface="Arial"/>
              <a:cs typeface="Arial"/>
              <a:sym typeface="Arial"/>
            </a:endParaRPr>
          </a:p>
        </p:txBody>
      </p:sp>
      <p:sp>
        <p:nvSpPr>
          <p:cNvPr id="132" name="Google Shape;132;p11"/>
          <p:cNvSpPr/>
          <p:nvPr/>
        </p:nvSpPr>
        <p:spPr>
          <a:xfrm>
            <a:off x="9489125" y="5656567"/>
            <a:ext cx="7516773" cy="26670"/>
          </a:xfrm>
          <a:prstGeom prst="roundRect">
            <a:avLst>
              <a:gd name="adj" fmla="val 34286"/>
            </a:avLst>
          </a:prstGeom>
          <a:solidFill>
            <a:srgbClr val="16114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chemeClr val="lt1"/>
              </a:solidFill>
              <a:latin typeface="Arial"/>
              <a:ea typeface="Arial"/>
              <a:cs typeface="Arial"/>
              <a:sym typeface="Arial"/>
            </a:endParaRPr>
          </a:p>
        </p:txBody>
      </p:sp>
      <p:pic>
        <p:nvPicPr>
          <p:cNvPr id="133" name="Google Shape;133;p11" descr="preencoded.png"/>
          <p:cNvPicPr preferRelativeResize="0"/>
          <p:nvPr/>
        </p:nvPicPr>
        <p:blipFill rotWithShape="1">
          <a:blip r:embed="rId7">
            <a:alphaModFix/>
          </a:blip>
          <a:srcRect/>
          <a:stretch/>
        </p:blipFill>
        <p:spPr>
          <a:xfrm>
            <a:off x="4052255" y="5717289"/>
            <a:ext cx="6456164" cy="1306949"/>
          </a:xfrm>
          <a:prstGeom prst="rect">
            <a:avLst/>
          </a:prstGeom>
          <a:noFill/>
          <a:ln>
            <a:noFill/>
          </a:ln>
        </p:spPr>
      </p:pic>
      <p:sp>
        <p:nvSpPr>
          <p:cNvPr id="134" name="Google Shape;134;p11"/>
          <p:cNvSpPr/>
          <p:nvPr/>
        </p:nvSpPr>
        <p:spPr>
          <a:xfrm>
            <a:off x="7120734" y="6171393"/>
            <a:ext cx="318968" cy="398621"/>
          </a:xfrm>
          <a:prstGeom prst="rect">
            <a:avLst/>
          </a:prstGeom>
          <a:noFill/>
          <a:ln>
            <a:noFill/>
          </a:ln>
        </p:spPr>
        <p:txBody>
          <a:bodyPr spcFirstLastPara="1" wrap="square" lIns="0" tIns="0" rIns="0" bIns="0" anchor="t" anchorCtr="0">
            <a:noAutofit/>
          </a:bodyPr>
          <a:lstStyle/>
          <a:p>
            <a:pPr marL="0" marR="0" lvl="0" indent="0" algn="ctr" rtl="0">
              <a:lnSpc>
                <a:spcPct val="145454"/>
              </a:lnSpc>
              <a:spcBef>
                <a:spcPts val="0"/>
              </a:spcBef>
              <a:spcAft>
                <a:spcPts val="0"/>
              </a:spcAft>
              <a:buClr>
                <a:srgbClr val="000000"/>
              </a:buClr>
              <a:buSzPts val="2750"/>
              <a:buFont typeface="Arial"/>
              <a:buNone/>
            </a:pPr>
            <a:r>
              <a:rPr lang="en-US" sz="2750" b="0" i="0" u="none" strike="noStrike" cap="none">
                <a:solidFill>
                  <a:schemeClr val="dk1"/>
                </a:solidFill>
                <a:latin typeface="Anton"/>
                <a:ea typeface="Anton"/>
                <a:cs typeface="Anton"/>
                <a:sym typeface="Anton"/>
              </a:rPr>
              <a:t>3</a:t>
            </a:r>
            <a:endParaRPr sz="2750" b="0" i="0" u="none" strike="noStrike" cap="none">
              <a:solidFill>
                <a:schemeClr val="dk1"/>
              </a:solidFill>
              <a:latin typeface="Arial"/>
              <a:ea typeface="Arial"/>
              <a:cs typeface="Arial"/>
              <a:sym typeface="Arial"/>
            </a:endParaRPr>
          </a:p>
        </p:txBody>
      </p:sp>
      <p:sp>
        <p:nvSpPr>
          <p:cNvPr id="135" name="Google Shape;135;p11"/>
          <p:cNvSpPr/>
          <p:nvPr/>
        </p:nvSpPr>
        <p:spPr>
          <a:xfrm>
            <a:off x="10735233" y="5944103"/>
            <a:ext cx="2238732" cy="354330"/>
          </a:xfrm>
          <a:prstGeom prst="rect">
            <a:avLst/>
          </a:prstGeom>
          <a:noFill/>
          <a:ln>
            <a:noFill/>
          </a:ln>
        </p:spPr>
        <p:txBody>
          <a:bodyPr spcFirstLastPara="1" wrap="square" lIns="0" tIns="0" rIns="0" bIns="0" anchor="t" anchorCtr="0">
            <a:noAutofit/>
          </a:bodyPr>
          <a:lstStyle/>
          <a:p>
            <a:pPr lvl="0">
              <a:buSzPts val="2750"/>
            </a:pPr>
            <a:r>
              <a:rPr lang="en-US" sz="2750" dirty="0" err="1">
                <a:solidFill>
                  <a:schemeClr val="lt1"/>
                </a:solidFill>
                <a:latin typeface="Anton"/>
                <a:ea typeface="Anton"/>
                <a:cs typeface="Anton"/>
                <a:sym typeface="Anton"/>
              </a:rPr>
              <a:t>Tiefe</a:t>
            </a:r>
            <a:r>
              <a:rPr lang="en-US" sz="2750" dirty="0">
                <a:solidFill>
                  <a:schemeClr val="lt1"/>
                </a:solidFill>
                <a:latin typeface="Anton"/>
                <a:ea typeface="Anton"/>
                <a:cs typeface="Anton"/>
                <a:sym typeface="Anton"/>
              </a:rPr>
              <a:t> </a:t>
            </a:r>
            <a:r>
              <a:rPr lang="en-US" sz="2750" dirty="0" err="1">
                <a:solidFill>
                  <a:schemeClr val="lt1"/>
                </a:solidFill>
                <a:latin typeface="Anton"/>
                <a:ea typeface="Anton"/>
                <a:cs typeface="Anton"/>
                <a:sym typeface="Anton"/>
              </a:rPr>
              <a:t>Identität</a:t>
            </a:r>
            <a:endParaRPr sz="2750" b="0" i="0" u="none" strike="noStrike" cap="none" dirty="0">
              <a:solidFill>
                <a:schemeClr val="lt1"/>
              </a:solidFill>
              <a:latin typeface="Arial"/>
              <a:ea typeface="Arial"/>
              <a:cs typeface="Arial"/>
              <a:sym typeface="Arial"/>
            </a:endParaRPr>
          </a:p>
        </p:txBody>
      </p:sp>
      <p:sp>
        <p:nvSpPr>
          <p:cNvPr id="136" name="Google Shape;136;p11"/>
          <p:cNvSpPr/>
          <p:nvPr/>
        </p:nvSpPr>
        <p:spPr>
          <a:xfrm>
            <a:off x="10735210" y="6434525"/>
            <a:ext cx="6521700" cy="363000"/>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a:solidFill>
                  <a:schemeClr val="lt1"/>
                </a:solidFill>
                <a:latin typeface="Quicksand"/>
                <a:ea typeface="Quicksand"/>
                <a:cs typeface="Quicksand"/>
                <a:sym typeface="Quicksand"/>
              </a:rPr>
              <a:t>Kultur und </a:t>
            </a:r>
            <a:r>
              <a:rPr lang="en-US" sz="2750" dirty="0" err="1">
                <a:solidFill>
                  <a:schemeClr val="lt1"/>
                </a:solidFill>
                <a:latin typeface="Quicksand"/>
                <a:ea typeface="Quicksand"/>
                <a:cs typeface="Quicksand"/>
                <a:sym typeface="Quicksand"/>
              </a:rPr>
              <a:t>Herausforderungen</a:t>
            </a:r>
            <a:endParaRPr sz="2750" b="0" i="0" u="none" strike="noStrike" cap="none" dirty="0">
              <a:solidFill>
                <a:schemeClr val="lt1"/>
              </a:solidFill>
              <a:latin typeface="Arial"/>
              <a:ea typeface="Arial"/>
              <a:cs typeface="Arial"/>
              <a:sym typeface="Arial"/>
            </a:endParaRPr>
          </a:p>
        </p:txBody>
      </p:sp>
      <p:sp>
        <p:nvSpPr>
          <p:cNvPr id="137" name="Google Shape;137;p11"/>
          <p:cNvSpPr/>
          <p:nvPr/>
        </p:nvSpPr>
        <p:spPr>
          <a:xfrm>
            <a:off x="4019751" y="7477101"/>
            <a:ext cx="13042821" cy="362903"/>
          </a:xfrm>
          <a:prstGeom prst="rect">
            <a:avLst/>
          </a:prstGeom>
          <a:noFill/>
          <a:ln>
            <a:noFill/>
          </a:ln>
        </p:spPr>
        <p:txBody>
          <a:bodyPr spcFirstLastPara="1" wrap="square" lIns="0" tIns="0" rIns="0" bIns="0" anchor="t" anchorCtr="0">
            <a:noAutofit/>
          </a:bodyPr>
          <a:lstStyle/>
          <a:p>
            <a:pPr lvl="0">
              <a:lnSpc>
                <a:spcPct val="103636"/>
              </a:lnSpc>
              <a:buSzPts val="2750"/>
            </a:pPr>
            <a:r>
              <a:rPr lang="de-DE" sz="2750" b="1" dirty="0">
                <a:solidFill>
                  <a:schemeClr val="lt1"/>
                </a:solidFill>
                <a:latin typeface="Quicksand"/>
                <a:ea typeface="Quicksand"/>
                <a:cs typeface="Quicksand"/>
                <a:sym typeface="Quicksand"/>
              </a:rPr>
              <a:t>Jeder hat seinen eigenen Eisberg! </a:t>
            </a:r>
          </a:p>
          <a:p>
            <a:pPr lvl="0">
              <a:lnSpc>
                <a:spcPct val="103636"/>
              </a:lnSpc>
              <a:buSzPts val="2750"/>
            </a:pPr>
            <a:r>
              <a:rPr lang="de-DE" sz="2750" b="1" dirty="0">
                <a:solidFill>
                  <a:schemeClr val="lt1"/>
                </a:solidFill>
                <a:latin typeface="Quicksand"/>
                <a:ea typeface="Quicksand"/>
                <a:cs typeface="Quicksand"/>
                <a:sym typeface="Quicksand"/>
              </a:rPr>
              <a:t>Einige Teile der Identität sind sichtbar, viele liegen „unter der Oberfläche“.</a:t>
            </a:r>
            <a:endParaRPr sz="2750" b="1" i="0" u="none" strike="noStrike" cap="none" dirty="0">
              <a:solidFill>
                <a:schemeClr val="lt1"/>
              </a:solidFil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41"/>
        <p:cNvGrpSpPr/>
        <p:nvPr/>
      </p:nvGrpSpPr>
      <p:grpSpPr>
        <a:xfrm>
          <a:off x="0" y="0"/>
          <a:ext cx="0" cy="0"/>
          <a:chOff x="0" y="0"/>
          <a:chExt cx="0" cy="0"/>
        </a:xfrm>
      </p:grpSpPr>
      <p:grpSp>
        <p:nvGrpSpPr>
          <p:cNvPr id="142" name="Google Shape;142;p12"/>
          <p:cNvGrpSpPr/>
          <p:nvPr/>
        </p:nvGrpSpPr>
        <p:grpSpPr>
          <a:xfrm>
            <a:off x="0" y="-216991"/>
            <a:ext cx="2922084" cy="10503991"/>
            <a:chOff x="0" y="-57150"/>
            <a:chExt cx="769602" cy="2766483"/>
          </a:xfrm>
        </p:grpSpPr>
        <p:sp>
          <p:nvSpPr>
            <p:cNvPr id="143" name="Google Shape;143;p1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4" name="Google Shape;144;p1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45" name="Google Shape;145;p1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6" name="Google Shape;146;p1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7" name="Google Shape;147;p12"/>
          <p:cNvSpPr txBox="1"/>
          <p:nvPr/>
        </p:nvSpPr>
        <p:spPr>
          <a:xfrm>
            <a:off x="3253515" y="457087"/>
            <a:ext cx="14806200" cy="3016180"/>
          </a:xfrm>
          <a:prstGeom prst="rect">
            <a:avLst/>
          </a:prstGeom>
          <a:noFill/>
          <a:ln>
            <a:noFill/>
          </a:ln>
        </p:spPr>
        <p:txBody>
          <a:bodyPr spcFirstLastPara="1" wrap="square" lIns="91425" tIns="91425" rIns="91425" bIns="91425" anchor="t" anchorCtr="0">
            <a:spAutoFit/>
          </a:bodyPr>
          <a:lstStyle/>
          <a:p>
            <a:pPr lvl="0">
              <a:lnSpc>
                <a:spcPct val="115000"/>
              </a:lnSpc>
              <a:buSzPts val="8000"/>
            </a:pPr>
            <a:r>
              <a:rPr lang="en-US" sz="8000" b="1" dirty="0">
                <a:solidFill>
                  <a:schemeClr val="lt1"/>
                </a:solidFill>
                <a:latin typeface="Anton"/>
                <a:ea typeface="Anton"/>
                <a:cs typeface="Anton"/>
                <a:sym typeface="Anton"/>
              </a:rPr>
              <a:t>Meine </a:t>
            </a:r>
            <a:r>
              <a:rPr lang="en-US" sz="8000" b="1" dirty="0" err="1">
                <a:solidFill>
                  <a:schemeClr val="lt1"/>
                </a:solidFill>
                <a:latin typeface="Anton"/>
                <a:ea typeface="Anton"/>
                <a:cs typeface="Anton"/>
                <a:sym typeface="Anton"/>
              </a:rPr>
              <a:t>Identität</a:t>
            </a:r>
            <a:r>
              <a:rPr lang="en-US" sz="8000" b="1" dirty="0">
                <a:solidFill>
                  <a:schemeClr val="lt1"/>
                </a:solidFill>
                <a:latin typeface="Anton"/>
                <a:ea typeface="Anton"/>
                <a:cs typeface="Anton"/>
                <a:sym typeface="Anton"/>
              </a:rPr>
              <a:t> 
Eisberg-</a:t>
            </a:r>
            <a:r>
              <a:rPr lang="en-US" sz="8000" b="1" dirty="0" err="1">
                <a:solidFill>
                  <a:schemeClr val="lt1"/>
                </a:solidFill>
                <a:latin typeface="Anton"/>
                <a:ea typeface="Anton"/>
                <a:cs typeface="Anton"/>
                <a:sym typeface="Anton"/>
              </a:rPr>
              <a:t>Aktivität</a:t>
            </a:r>
            <a:endParaRPr sz="2750" b="0" i="0" u="none" strike="noStrike" cap="none" dirty="0">
              <a:solidFill>
                <a:schemeClr val="lt1"/>
              </a:solidFill>
              <a:latin typeface="Quicksand"/>
              <a:ea typeface="Quicksand"/>
              <a:cs typeface="Quicksand"/>
              <a:sym typeface="Quicksand"/>
            </a:endParaRPr>
          </a:p>
        </p:txBody>
      </p:sp>
      <p:pic>
        <p:nvPicPr>
          <p:cNvPr id="148" name="Google Shape;148;p12" descr="preencoded.png"/>
          <p:cNvPicPr preferRelativeResize="0"/>
          <p:nvPr/>
        </p:nvPicPr>
        <p:blipFill rotWithShape="1">
          <a:blip r:embed="rId5">
            <a:alphaModFix/>
          </a:blip>
          <a:srcRect/>
          <a:stretch/>
        </p:blipFill>
        <p:spPr>
          <a:xfrm>
            <a:off x="4316315" y="3839061"/>
            <a:ext cx="1077397" cy="1292900"/>
          </a:xfrm>
          <a:prstGeom prst="rect">
            <a:avLst/>
          </a:prstGeom>
          <a:noFill/>
          <a:ln>
            <a:noFill/>
          </a:ln>
        </p:spPr>
      </p:pic>
      <p:sp>
        <p:nvSpPr>
          <p:cNvPr id="149" name="Google Shape;149;p12"/>
          <p:cNvSpPr/>
          <p:nvPr/>
        </p:nvSpPr>
        <p:spPr>
          <a:xfrm>
            <a:off x="5716847" y="4054445"/>
            <a:ext cx="2693551" cy="336590"/>
          </a:xfrm>
          <a:prstGeom prst="rect">
            <a:avLst/>
          </a:prstGeom>
          <a:noFill/>
          <a:ln>
            <a:noFill/>
          </a:ln>
        </p:spPr>
        <p:txBody>
          <a:bodyPr spcFirstLastPara="1" wrap="square" lIns="0" tIns="0" rIns="0" bIns="0" anchor="t" anchorCtr="0">
            <a:noAutofit/>
          </a:bodyPr>
          <a:lstStyle/>
          <a:p>
            <a:pPr lvl="0">
              <a:lnSpc>
                <a:spcPct val="96363"/>
              </a:lnSpc>
              <a:buSzPts val="2750"/>
            </a:pPr>
            <a:r>
              <a:rPr lang="en-US" sz="2750" dirty="0" err="1">
                <a:solidFill>
                  <a:schemeClr val="lt1"/>
                </a:solidFill>
                <a:latin typeface="Anton"/>
                <a:ea typeface="Anton"/>
                <a:cs typeface="Anton"/>
                <a:sym typeface="Anton"/>
              </a:rPr>
              <a:t>über</a:t>
            </a:r>
            <a:r>
              <a:rPr lang="en-US" sz="2750" dirty="0">
                <a:solidFill>
                  <a:schemeClr val="lt1"/>
                </a:solidFill>
                <a:latin typeface="Anton"/>
                <a:ea typeface="Anton"/>
                <a:cs typeface="Anton"/>
                <a:sym typeface="Anton"/>
              </a:rPr>
              <a:t> </a:t>
            </a:r>
            <a:r>
              <a:rPr lang="en-US" sz="2750" dirty="0" err="1">
                <a:solidFill>
                  <a:schemeClr val="lt1"/>
                </a:solidFill>
                <a:latin typeface="Anton"/>
                <a:ea typeface="Anton"/>
                <a:cs typeface="Anton"/>
                <a:sym typeface="Anton"/>
              </a:rPr>
              <a:t>dem</a:t>
            </a:r>
            <a:r>
              <a:rPr lang="en-US" sz="2750" dirty="0">
                <a:solidFill>
                  <a:schemeClr val="lt1"/>
                </a:solidFill>
                <a:latin typeface="Anton"/>
                <a:ea typeface="Anton"/>
                <a:cs typeface="Anton"/>
                <a:sym typeface="Anton"/>
              </a:rPr>
              <a:t> Wasser</a:t>
            </a:r>
            <a:endParaRPr sz="2750" b="0" i="0" u="none" strike="noStrike" cap="none" dirty="0">
              <a:solidFill>
                <a:schemeClr val="lt1"/>
              </a:solidFill>
              <a:latin typeface="Arial"/>
              <a:ea typeface="Arial"/>
              <a:cs typeface="Arial"/>
              <a:sym typeface="Arial"/>
            </a:endParaRPr>
          </a:p>
        </p:txBody>
      </p:sp>
      <p:sp>
        <p:nvSpPr>
          <p:cNvPr id="150" name="Google Shape;150;p12"/>
          <p:cNvSpPr/>
          <p:nvPr/>
        </p:nvSpPr>
        <p:spPr>
          <a:xfrm>
            <a:off x="5716847" y="4520218"/>
            <a:ext cx="6155888" cy="344805"/>
          </a:xfrm>
          <a:prstGeom prst="rect">
            <a:avLst/>
          </a:prstGeom>
          <a:noFill/>
          <a:ln>
            <a:noFill/>
          </a:ln>
        </p:spPr>
        <p:txBody>
          <a:bodyPr spcFirstLastPara="1" wrap="square" lIns="0" tIns="0" rIns="0" bIns="0" anchor="t" anchorCtr="0">
            <a:noAutofit/>
          </a:bodyPr>
          <a:lstStyle/>
          <a:p>
            <a:pPr lvl="0">
              <a:lnSpc>
                <a:spcPct val="98181"/>
              </a:lnSpc>
              <a:buSzPts val="2750"/>
            </a:pPr>
            <a:r>
              <a:rPr lang="en-US" sz="2750" dirty="0" err="1">
                <a:solidFill>
                  <a:schemeClr val="lt1"/>
                </a:solidFill>
                <a:latin typeface="Quicksand"/>
                <a:ea typeface="Quicksand"/>
                <a:cs typeface="Quicksand"/>
                <a:sym typeface="Quicksand"/>
              </a:rPr>
              <a:t>Zeichne</a:t>
            </a:r>
            <a:r>
              <a:rPr lang="en-US" sz="2750" dirty="0">
                <a:solidFill>
                  <a:schemeClr val="lt1"/>
                </a:solidFill>
                <a:latin typeface="Quicksand"/>
                <a:ea typeface="Quicksand"/>
                <a:cs typeface="Quicksand"/>
                <a:sym typeface="Quicksand"/>
              </a:rPr>
              <a:t>, was die </a:t>
            </a:r>
            <a:r>
              <a:rPr lang="en-US" sz="2750" dirty="0" err="1">
                <a:solidFill>
                  <a:schemeClr val="lt1"/>
                </a:solidFill>
                <a:latin typeface="Quicksand"/>
                <a:ea typeface="Quicksand"/>
                <a:cs typeface="Quicksand"/>
                <a:sym typeface="Quicksand"/>
              </a:rPr>
              <a:t>Leute</a:t>
            </a:r>
            <a:r>
              <a:rPr lang="en-US" sz="2750" dirty="0">
                <a:solidFill>
                  <a:schemeClr val="lt1"/>
                </a:solidFill>
                <a:latin typeface="Quicksand"/>
                <a:ea typeface="Quicksand"/>
                <a:cs typeface="Quicksand"/>
                <a:sym typeface="Quicksand"/>
              </a:rPr>
              <a:t> von </a:t>
            </a:r>
            <a:r>
              <a:rPr lang="en-US" sz="2750" dirty="0" err="1">
                <a:solidFill>
                  <a:schemeClr val="lt1"/>
                </a:solidFill>
                <a:latin typeface="Quicksand"/>
                <a:ea typeface="Quicksand"/>
                <a:cs typeface="Quicksand"/>
                <a:sym typeface="Quicksand"/>
              </a:rPr>
              <a:t>dir</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sehen</a:t>
            </a:r>
            <a:endParaRPr sz="2750" b="0" i="0" u="none" strike="noStrike" cap="none" dirty="0">
              <a:solidFill>
                <a:schemeClr val="lt1"/>
              </a:solidFill>
              <a:latin typeface="Arial"/>
              <a:ea typeface="Arial"/>
              <a:cs typeface="Arial"/>
              <a:sym typeface="Arial"/>
            </a:endParaRPr>
          </a:p>
        </p:txBody>
      </p:sp>
      <p:pic>
        <p:nvPicPr>
          <p:cNvPr id="151" name="Google Shape;151;p12" descr="preencoded.png"/>
          <p:cNvPicPr preferRelativeResize="0"/>
          <p:nvPr/>
        </p:nvPicPr>
        <p:blipFill rotWithShape="1">
          <a:blip r:embed="rId6">
            <a:alphaModFix/>
          </a:blip>
          <a:srcRect/>
          <a:stretch/>
        </p:blipFill>
        <p:spPr>
          <a:xfrm>
            <a:off x="4316315" y="5131961"/>
            <a:ext cx="1077397" cy="1292900"/>
          </a:xfrm>
          <a:prstGeom prst="rect">
            <a:avLst/>
          </a:prstGeom>
          <a:noFill/>
          <a:ln>
            <a:noFill/>
          </a:ln>
        </p:spPr>
      </p:pic>
      <p:sp>
        <p:nvSpPr>
          <p:cNvPr id="152" name="Google Shape;152;p12"/>
          <p:cNvSpPr/>
          <p:nvPr/>
        </p:nvSpPr>
        <p:spPr>
          <a:xfrm>
            <a:off x="5716847" y="5347345"/>
            <a:ext cx="2693551" cy="336590"/>
          </a:xfrm>
          <a:prstGeom prst="rect">
            <a:avLst/>
          </a:prstGeom>
          <a:noFill/>
          <a:ln>
            <a:noFill/>
          </a:ln>
        </p:spPr>
        <p:txBody>
          <a:bodyPr spcFirstLastPara="1" wrap="square" lIns="0" tIns="0" rIns="0" bIns="0" anchor="t" anchorCtr="0">
            <a:noAutofit/>
          </a:bodyPr>
          <a:lstStyle/>
          <a:p>
            <a:pPr lvl="0">
              <a:lnSpc>
                <a:spcPct val="96363"/>
              </a:lnSpc>
              <a:buSzPts val="2750"/>
            </a:pPr>
            <a:r>
              <a:rPr lang="en-US" sz="2750" dirty="0" err="1">
                <a:solidFill>
                  <a:schemeClr val="lt1"/>
                </a:solidFill>
                <a:latin typeface="Anton"/>
                <a:ea typeface="Anton"/>
                <a:cs typeface="Anton"/>
                <a:sym typeface="Anton"/>
              </a:rPr>
              <a:t>unter</a:t>
            </a:r>
            <a:r>
              <a:rPr lang="en-US" sz="2750" dirty="0">
                <a:solidFill>
                  <a:schemeClr val="lt1"/>
                </a:solidFill>
                <a:latin typeface="Anton"/>
                <a:ea typeface="Anton"/>
                <a:cs typeface="Anton"/>
                <a:sym typeface="Anton"/>
              </a:rPr>
              <a:t> </a:t>
            </a:r>
            <a:r>
              <a:rPr lang="en-US" sz="2750" dirty="0" err="1">
                <a:solidFill>
                  <a:schemeClr val="lt1"/>
                </a:solidFill>
                <a:latin typeface="Anton"/>
                <a:ea typeface="Anton"/>
                <a:cs typeface="Anton"/>
                <a:sym typeface="Anton"/>
              </a:rPr>
              <a:t>dem</a:t>
            </a:r>
            <a:r>
              <a:rPr lang="en-US" sz="2750" dirty="0">
                <a:solidFill>
                  <a:schemeClr val="lt1"/>
                </a:solidFill>
                <a:latin typeface="Anton"/>
                <a:ea typeface="Anton"/>
                <a:cs typeface="Anton"/>
                <a:sym typeface="Anton"/>
              </a:rPr>
              <a:t> </a:t>
            </a:r>
            <a:r>
              <a:rPr lang="en-US" sz="2750" dirty="0" err="1">
                <a:solidFill>
                  <a:schemeClr val="lt1"/>
                </a:solidFill>
                <a:latin typeface="Anton"/>
                <a:ea typeface="Anton"/>
                <a:cs typeface="Anton"/>
                <a:sym typeface="Anton"/>
              </a:rPr>
              <a:t>Wasser</a:t>
            </a:r>
            <a:endParaRPr sz="2750" b="0" i="0" u="none" strike="noStrike" cap="none" dirty="0">
              <a:solidFill>
                <a:schemeClr val="lt1"/>
              </a:solidFill>
              <a:latin typeface="Arial"/>
              <a:ea typeface="Arial"/>
              <a:cs typeface="Arial"/>
              <a:sym typeface="Arial"/>
            </a:endParaRPr>
          </a:p>
        </p:txBody>
      </p:sp>
      <p:sp>
        <p:nvSpPr>
          <p:cNvPr id="153" name="Google Shape;153;p12"/>
          <p:cNvSpPr/>
          <p:nvPr/>
        </p:nvSpPr>
        <p:spPr>
          <a:xfrm>
            <a:off x="5716847" y="5813117"/>
            <a:ext cx="6155888" cy="344805"/>
          </a:xfrm>
          <a:prstGeom prst="rect">
            <a:avLst/>
          </a:prstGeom>
          <a:noFill/>
          <a:ln>
            <a:noFill/>
          </a:ln>
        </p:spPr>
        <p:txBody>
          <a:bodyPr spcFirstLastPara="1" wrap="square" lIns="0" tIns="0" rIns="0" bIns="0" anchor="t" anchorCtr="0">
            <a:noAutofit/>
          </a:bodyPr>
          <a:lstStyle/>
          <a:p>
            <a:pPr lvl="0">
              <a:lnSpc>
                <a:spcPct val="98181"/>
              </a:lnSpc>
              <a:buSzPts val="2750"/>
            </a:pPr>
            <a:r>
              <a:rPr lang="en-US" sz="2750" dirty="0" err="1">
                <a:solidFill>
                  <a:schemeClr val="lt1"/>
                </a:solidFill>
                <a:latin typeface="Quicksand"/>
                <a:ea typeface="Quicksand"/>
                <a:cs typeface="Quicksand"/>
                <a:sym typeface="Quicksand"/>
              </a:rPr>
              <a:t>Zeichne</a:t>
            </a:r>
            <a:r>
              <a:rPr lang="en-US" sz="2750" dirty="0">
                <a:solidFill>
                  <a:schemeClr val="lt1"/>
                </a:solidFill>
                <a:latin typeface="Quicksand"/>
                <a:ea typeface="Quicksand"/>
                <a:cs typeface="Quicksand"/>
                <a:sym typeface="Quicksand"/>
              </a:rPr>
              <a:t>, was </a:t>
            </a:r>
            <a:r>
              <a:rPr lang="en-US" sz="2750" dirty="0" err="1">
                <a:solidFill>
                  <a:schemeClr val="lt1"/>
                </a:solidFill>
                <a:latin typeface="Quicksand"/>
                <a:ea typeface="Quicksand"/>
                <a:cs typeface="Quicksand"/>
                <a:sym typeface="Quicksand"/>
              </a:rPr>
              <a:t>sich</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im</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Inneren</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verbirgt</a:t>
            </a:r>
            <a:endParaRPr sz="2750" b="0" i="0" u="none" strike="noStrike" cap="none" dirty="0">
              <a:solidFill>
                <a:schemeClr val="lt1"/>
              </a:solidFill>
              <a:latin typeface="Arial"/>
              <a:ea typeface="Arial"/>
              <a:cs typeface="Arial"/>
              <a:sym typeface="Arial"/>
            </a:endParaRPr>
          </a:p>
        </p:txBody>
      </p:sp>
      <p:pic>
        <p:nvPicPr>
          <p:cNvPr id="154" name="Google Shape;154;p12" descr="preencoded.png"/>
          <p:cNvPicPr preferRelativeResize="0"/>
          <p:nvPr/>
        </p:nvPicPr>
        <p:blipFill rotWithShape="1">
          <a:blip r:embed="rId7">
            <a:alphaModFix/>
          </a:blip>
          <a:srcRect/>
          <a:stretch/>
        </p:blipFill>
        <p:spPr>
          <a:xfrm>
            <a:off x="4316315" y="6424861"/>
            <a:ext cx="1077397" cy="1292900"/>
          </a:xfrm>
          <a:prstGeom prst="rect">
            <a:avLst/>
          </a:prstGeom>
          <a:noFill/>
          <a:ln>
            <a:noFill/>
          </a:ln>
        </p:spPr>
      </p:pic>
      <p:sp>
        <p:nvSpPr>
          <p:cNvPr id="155" name="Google Shape;155;p12"/>
          <p:cNvSpPr/>
          <p:nvPr/>
        </p:nvSpPr>
        <p:spPr>
          <a:xfrm>
            <a:off x="5716847" y="6471949"/>
            <a:ext cx="2693551" cy="336590"/>
          </a:xfrm>
          <a:prstGeom prst="rect">
            <a:avLst/>
          </a:prstGeom>
          <a:noFill/>
          <a:ln>
            <a:noFill/>
          </a:ln>
        </p:spPr>
        <p:txBody>
          <a:bodyPr spcFirstLastPara="1" wrap="square" lIns="0" tIns="0" rIns="0" bIns="0" anchor="t" anchorCtr="0">
            <a:noAutofit/>
          </a:bodyPr>
          <a:lstStyle/>
          <a:p>
            <a:pPr lvl="0">
              <a:lnSpc>
                <a:spcPct val="96363"/>
              </a:lnSpc>
              <a:buSzPts val="2750"/>
            </a:pPr>
            <a:r>
              <a:rPr lang="en-US" sz="2750" dirty="0" err="1">
                <a:solidFill>
                  <a:schemeClr val="lt1"/>
                </a:solidFill>
                <a:latin typeface="Anton"/>
                <a:ea typeface="Anton"/>
                <a:cs typeface="Anton"/>
                <a:sym typeface="Anton"/>
              </a:rPr>
              <a:t>sei</a:t>
            </a:r>
            <a:r>
              <a:rPr lang="en-US" sz="2750" dirty="0">
                <a:solidFill>
                  <a:schemeClr val="lt1"/>
                </a:solidFill>
                <a:latin typeface="Anton"/>
                <a:ea typeface="Anton"/>
                <a:cs typeface="Anton"/>
                <a:sym typeface="Anton"/>
              </a:rPr>
              <a:t> </a:t>
            </a:r>
            <a:r>
              <a:rPr lang="en-US" sz="2750" dirty="0" err="1">
                <a:solidFill>
                  <a:schemeClr val="lt1"/>
                </a:solidFill>
                <a:latin typeface="Anton"/>
                <a:ea typeface="Anton"/>
                <a:cs typeface="Anton"/>
                <a:sym typeface="Anton"/>
              </a:rPr>
              <a:t>kreativ</a:t>
            </a:r>
            <a:endParaRPr sz="2750" b="0" i="0" u="none" strike="noStrike" cap="none" dirty="0">
              <a:solidFill>
                <a:schemeClr val="lt1"/>
              </a:solidFill>
              <a:latin typeface="Arial"/>
              <a:ea typeface="Arial"/>
              <a:cs typeface="Arial"/>
              <a:sym typeface="Arial"/>
            </a:endParaRPr>
          </a:p>
        </p:txBody>
      </p:sp>
      <p:sp>
        <p:nvSpPr>
          <p:cNvPr id="156" name="Google Shape;156;p12"/>
          <p:cNvSpPr/>
          <p:nvPr/>
        </p:nvSpPr>
        <p:spPr>
          <a:xfrm>
            <a:off x="5716846" y="6876439"/>
            <a:ext cx="6155888" cy="344805"/>
          </a:xfrm>
          <a:prstGeom prst="rect">
            <a:avLst/>
          </a:prstGeom>
          <a:noFill/>
          <a:ln>
            <a:noFill/>
          </a:ln>
        </p:spPr>
        <p:txBody>
          <a:bodyPr spcFirstLastPara="1" wrap="square" lIns="0" tIns="0" rIns="0" bIns="0" anchor="t" anchorCtr="0">
            <a:noAutofit/>
          </a:bodyPr>
          <a:lstStyle/>
          <a:p>
            <a:pPr lvl="0">
              <a:lnSpc>
                <a:spcPct val="98181"/>
              </a:lnSpc>
              <a:buSzPts val="2750"/>
            </a:pPr>
            <a:r>
              <a:rPr lang="en-US" sz="2750" dirty="0" err="1">
                <a:solidFill>
                  <a:schemeClr val="lt1"/>
                </a:solidFill>
                <a:latin typeface="Quicksand"/>
                <a:ea typeface="Quicksand"/>
                <a:cs typeface="Quicksand"/>
                <a:sym typeface="Quicksand"/>
              </a:rPr>
              <a:t>verwende</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Zeichnungen</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Aufkleber</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Symbole</a:t>
            </a:r>
            <a:endParaRPr sz="2750" b="0" i="0" u="none" strike="noStrike" cap="none" dirty="0">
              <a:solidFill>
                <a:schemeClr val="lt1"/>
              </a:solidFill>
              <a:latin typeface="Arial"/>
              <a:ea typeface="Arial"/>
              <a:cs typeface="Arial"/>
              <a:sym typeface="Arial"/>
            </a:endParaRPr>
          </a:p>
        </p:txBody>
      </p:sp>
      <p:pic>
        <p:nvPicPr>
          <p:cNvPr id="157" name="Google Shape;157;p12" descr="preencoded.png"/>
          <p:cNvPicPr preferRelativeResize="0"/>
          <p:nvPr/>
        </p:nvPicPr>
        <p:blipFill rotWithShape="1">
          <a:blip r:embed="rId8">
            <a:alphaModFix/>
          </a:blip>
          <a:srcRect/>
          <a:stretch/>
        </p:blipFill>
        <p:spPr>
          <a:xfrm>
            <a:off x="4316315" y="7717760"/>
            <a:ext cx="1077397" cy="1292900"/>
          </a:xfrm>
          <a:prstGeom prst="rect">
            <a:avLst/>
          </a:prstGeom>
          <a:noFill/>
          <a:ln>
            <a:noFill/>
          </a:ln>
        </p:spPr>
      </p:pic>
      <p:sp>
        <p:nvSpPr>
          <p:cNvPr id="158" name="Google Shape;158;p12"/>
          <p:cNvSpPr/>
          <p:nvPr/>
        </p:nvSpPr>
        <p:spPr>
          <a:xfrm>
            <a:off x="5716847" y="7933144"/>
            <a:ext cx="2693551" cy="336590"/>
          </a:xfrm>
          <a:prstGeom prst="rect">
            <a:avLst/>
          </a:prstGeom>
          <a:noFill/>
          <a:ln>
            <a:noFill/>
          </a:ln>
        </p:spPr>
        <p:txBody>
          <a:bodyPr spcFirstLastPara="1" wrap="square" lIns="0" tIns="0" rIns="0" bIns="0" anchor="t" anchorCtr="0">
            <a:noAutofit/>
          </a:bodyPr>
          <a:lstStyle/>
          <a:p>
            <a:pPr lvl="0">
              <a:lnSpc>
                <a:spcPct val="96363"/>
              </a:lnSpc>
              <a:buSzPts val="2750"/>
            </a:pPr>
            <a:r>
              <a:rPr lang="en-US" sz="2750" dirty="0" err="1">
                <a:solidFill>
                  <a:schemeClr val="lt1"/>
                </a:solidFill>
                <a:latin typeface="Anton"/>
                <a:ea typeface="Anton"/>
                <a:cs typeface="Anton"/>
                <a:sym typeface="Anton"/>
              </a:rPr>
              <a:t>Austausch</a:t>
            </a:r>
            <a:endParaRPr sz="2750" b="0" i="0" u="none" strike="noStrike" cap="none" dirty="0">
              <a:solidFill>
                <a:schemeClr val="lt1"/>
              </a:solidFill>
              <a:latin typeface="Arial"/>
              <a:ea typeface="Arial"/>
              <a:cs typeface="Arial"/>
              <a:sym typeface="Arial"/>
            </a:endParaRPr>
          </a:p>
        </p:txBody>
      </p:sp>
      <p:sp>
        <p:nvSpPr>
          <p:cNvPr id="159" name="Google Shape;159;p12"/>
          <p:cNvSpPr/>
          <p:nvPr/>
        </p:nvSpPr>
        <p:spPr>
          <a:xfrm>
            <a:off x="5716846" y="8453220"/>
            <a:ext cx="6043353" cy="611743"/>
          </a:xfrm>
          <a:prstGeom prst="rect">
            <a:avLst/>
          </a:prstGeom>
          <a:noFill/>
          <a:ln>
            <a:noFill/>
          </a:ln>
        </p:spPr>
        <p:txBody>
          <a:bodyPr spcFirstLastPara="1" wrap="square" lIns="0" tIns="0" rIns="0" bIns="0" anchor="t" anchorCtr="0">
            <a:noAutofit/>
          </a:bodyPr>
          <a:lstStyle/>
          <a:p>
            <a:pPr lvl="0">
              <a:lnSpc>
                <a:spcPct val="98181"/>
              </a:lnSpc>
              <a:buSzPts val="2750"/>
            </a:pPr>
            <a:r>
              <a:rPr lang="en-US" sz="2750" dirty="0" err="1">
                <a:solidFill>
                  <a:schemeClr val="lt1"/>
                </a:solidFill>
                <a:latin typeface="Quicksand"/>
                <a:ea typeface="Quicksand"/>
                <a:cs typeface="Quicksand"/>
                <a:sym typeface="Quicksand"/>
              </a:rPr>
              <a:t>Erzähle</a:t>
            </a:r>
            <a:r>
              <a:rPr lang="en-US" sz="2750" dirty="0">
                <a:solidFill>
                  <a:schemeClr val="lt1"/>
                </a:solidFill>
                <a:latin typeface="Quicksand"/>
                <a:ea typeface="Quicksand"/>
                <a:cs typeface="Quicksand"/>
                <a:sym typeface="Quicksand"/>
              </a:rPr>
              <a:t> von </a:t>
            </a:r>
            <a:r>
              <a:rPr lang="en-US" sz="2750" dirty="0" err="1">
                <a:solidFill>
                  <a:schemeClr val="lt1"/>
                </a:solidFill>
                <a:latin typeface="Quicksand"/>
                <a:ea typeface="Quicksand"/>
                <a:cs typeface="Quicksand"/>
                <a:sym typeface="Quicksand"/>
              </a:rPr>
              <a:t>deinem</a:t>
            </a:r>
            <a:r>
              <a:rPr lang="en-US" sz="2750" dirty="0">
                <a:solidFill>
                  <a:schemeClr val="lt1"/>
                </a:solidFill>
                <a:latin typeface="Quicksand"/>
                <a:ea typeface="Quicksand"/>
                <a:cs typeface="Quicksand"/>
                <a:sym typeface="Quicksand"/>
              </a:rPr>
              <a:t> Eisberg</a:t>
            </a:r>
            <a:endParaRPr sz="2750" b="0" i="0" u="none" strike="noStrike" cap="none" dirty="0">
              <a:solidFill>
                <a:schemeClr val="lt1"/>
              </a:solidFill>
              <a:latin typeface="Arial"/>
              <a:ea typeface="Arial"/>
              <a:cs typeface="Arial"/>
              <a:sym typeface="Arial"/>
            </a:endParaRPr>
          </a:p>
        </p:txBody>
      </p:sp>
      <p:pic>
        <p:nvPicPr>
          <p:cNvPr id="160" name="Google Shape;160;p12" descr="A diagram of water with text&#10;&#10;AI-generated content may be incorrect."/>
          <p:cNvPicPr preferRelativeResize="0"/>
          <p:nvPr/>
        </p:nvPicPr>
        <p:blipFill rotWithShape="1">
          <a:blip r:embed="rId9">
            <a:alphaModFix/>
          </a:blip>
          <a:srcRect l="10663" r="9493"/>
          <a:stretch/>
        </p:blipFill>
        <p:spPr>
          <a:xfrm>
            <a:off x="12230333" y="187290"/>
            <a:ext cx="5829382" cy="9010660"/>
          </a:xfrm>
          <a:prstGeom prst="rect">
            <a:avLst/>
          </a:prstGeom>
          <a:noFill/>
          <a:ln>
            <a:noFill/>
          </a:ln>
        </p:spPr>
      </p:pic>
      <p:sp>
        <p:nvSpPr>
          <p:cNvPr id="2" name="Textfeld 1"/>
          <p:cNvSpPr txBox="1"/>
          <p:nvPr/>
        </p:nvSpPr>
        <p:spPr>
          <a:xfrm>
            <a:off x="13638220" y="457087"/>
            <a:ext cx="3122023" cy="461665"/>
          </a:xfrm>
          <a:prstGeom prst="rect">
            <a:avLst/>
          </a:prstGeom>
          <a:solidFill>
            <a:schemeClr val="bg1"/>
          </a:solidFill>
        </p:spPr>
        <p:txBody>
          <a:bodyPr wrap="square" rtlCol="0">
            <a:spAutoFit/>
          </a:bodyPr>
          <a:lstStyle/>
          <a:p>
            <a:r>
              <a:rPr lang="de-DE" sz="2400" b="1" dirty="0">
                <a:latin typeface="Quicksand" panose="020B0604020202020204" charset="0"/>
              </a:rPr>
              <a:t>Identität - Eisberg</a:t>
            </a:r>
            <a:endParaRPr lang="de-AT" sz="2400" b="1" dirty="0">
              <a:latin typeface="Quicksand" panose="020B0604020202020204" charset="0"/>
            </a:endParaRPr>
          </a:p>
        </p:txBody>
      </p:sp>
      <p:sp>
        <p:nvSpPr>
          <p:cNvPr id="3" name="Textfeld 2"/>
          <p:cNvSpPr txBox="1"/>
          <p:nvPr/>
        </p:nvSpPr>
        <p:spPr>
          <a:xfrm>
            <a:off x="12329978" y="947880"/>
            <a:ext cx="5630092" cy="1600438"/>
          </a:xfrm>
          <a:prstGeom prst="rect">
            <a:avLst/>
          </a:prstGeom>
          <a:solidFill>
            <a:schemeClr val="bg1"/>
          </a:solidFill>
        </p:spPr>
        <p:txBody>
          <a:bodyPr wrap="square" rtlCol="0">
            <a:spAutoFit/>
          </a:bodyPr>
          <a:lstStyle/>
          <a:p>
            <a:r>
              <a:rPr lang="de-DE" b="1" dirty="0">
                <a:latin typeface="Quicksand" panose="020B0604020202020204" charset="0"/>
              </a:rPr>
              <a:t>Anweisungen:</a:t>
            </a:r>
          </a:p>
          <a:p>
            <a:r>
              <a:rPr lang="de-DE" dirty="0">
                <a:latin typeface="Quicksand" panose="020B0604020202020204" charset="0"/>
              </a:rPr>
              <a:t>Zeichne oder schreibe in den Eisberg, oder verwende Aufkleber.</a:t>
            </a:r>
          </a:p>
          <a:p>
            <a:r>
              <a:rPr lang="de-DE" dirty="0">
                <a:latin typeface="Quicksand" panose="020B0604020202020204" charset="0"/>
              </a:rPr>
              <a:t>Über Wasser: Eigenschaften, die andere Leute leicht erkennen können.</a:t>
            </a:r>
          </a:p>
          <a:p>
            <a:r>
              <a:rPr lang="de-DE" dirty="0">
                <a:latin typeface="Quicksand" panose="020B0604020202020204" charset="0"/>
              </a:rPr>
              <a:t>Unter Wasser: Eigenschaften, die nicht immer sichtbar sind.</a:t>
            </a:r>
          </a:p>
          <a:p>
            <a:r>
              <a:rPr lang="de-DE" dirty="0">
                <a:latin typeface="Quicksand" panose="020B0604020202020204" charset="0"/>
              </a:rPr>
              <a:t>(z.B. Sprache, Familie, Werte, Erfahrungen, Hobbies, Träume, Gefühle</a:t>
            </a:r>
            <a:endParaRPr lang="de-AT" dirty="0">
              <a:latin typeface="Quicksand" panose="020B0604020202020204" charset="0"/>
            </a:endParaRPr>
          </a:p>
        </p:txBody>
      </p:sp>
      <p:sp>
        <p:nvSpPr>
          <p:cNvPr id="24" name="Textfeld 23"/>
          <p:cNvSpPr txBox="1"/>
          <p:nvPr/>
        </p:nvSpPr>
        <p:spPr>
          <a:xfrm>
            <a:off x="12329978" y="7717760"/>
            <a:ext cx="5630092" cy="1384995"/>
          </a:xfrm>
          <a:prstGeom prst="rect">
            <a:avLst/>
          </a:prstGeom>
          <a:solidFill>
            <a:schemeClr val="bg1"/>
          </a:solidFill>
        </p:spPr>
        <p:txBody>
          <a:bodyPr wrap="square" rtlCol="0">
            <a:spAutoFit/>
          </a:bodyPr>
          <a:lstStyle/>
          <a:p>
            <a:r>
              <a:rPr lang="de-DE" b="1" dirty="0">
                <a:latin typeface="Quicksand" panose="020B0604020202020204" charset="0"/>
              </a:rPr>
              <a:t>Ideen für „über dem Wasser“</a:t>
            </a:r>
          </a:p>
          <a:p>
            <a:r>
              <a:rPr lang="de-DE" dirty="0">
                <a:latin typeface="Quicksand" panose="020B0604020202020204" charset="0"/>
              </a:rPr>
              <a:t>- Wie kommunizierst du (Gebärdensprache, Sprechen)</a:t>
            </a:r>
          </a:p>
          <a:p>
            <a:r>
              <a:rPr lang="de-DE" dirty="0">
                <a:latin typeface="Quicksand" panose="020B0604020202020204" charset="0"/>
              </a:rPr>
              <a:t>- Wie siehst du aus.</a:t>
            </a:r>
          </a:p>
          <a:p>
            <a:r>
              <a:rPr lang="de-DE" dirty="0">
                <a:latin typeface="Quicksand" panose="020B0604020202020204" charset="0"/>
              </a:rPr>
              <a:t>- Verhalten, Kleidung</a:t>
            </a:r>
          </a:p>
          <a:p>
            <a:r>
              <a:rPr lang="de-DE" dirty="0">
                <a:latin typeface="Quicksand" panose="020B0604020202020204" charset="0"/>
              </a:rPr>
              <a:t>- Ideen für „unter dem Wasser“</a:t>
            </a:r>
          </a:p>
          <a:p>
            <a:r>
              <a:rPr lang="de-DE" dirty="0">
                <a:latin typeface="Quicksand" panose="020B0604020202020204" charset="0"/>
              </a:rPr>
              <a:t>- Familie, Kultur, Identität</a:t>
            </a:r>
            <a:endParaRPr lang="de-AT" dirty="0">
              <a:latin typeface="Quicksand" panose="020B0604020202020204" charset="0"/>
            </a:endParaRPr>
          </a:p>
        </p:txBody>
      </p:sp>
      <p:pic>
        <p:nvPicPr>
          <p:cNvPr id="4" name="Grafik 3"/>
          <p:cNvPicPr>
            <a:picLocks noChangeAspect="1"/>
          </p:cNvPicPr>
          <p:nvPr/>
        </p:nvPicPr>
        <p:blipFill>
          <a:blip r:embed="rId10"/>
          <a:stretch>
            <a:fillRect/>
          </a:stretch>
        </p:blipFill>
        <p:spPr>
          <a:xfrm>
            <a:off x="13085729" y="2577446"/>
            <a:ext cx="4102116" cy="482319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64"/>
        <p:cNvGrpSpPr/>
        <p:nvPr/>
      </p:nvGrpSpPr>
      <p:grpSpPr>
        <a:xfrm>
          <a:off x="0" y="0"/>
          <a:ext cx="0" cy="0"/>
          <a:chOff x="0" y="0"/>
          <a:chExt cx="0" cy="0"/>
        </a:xfrm>
      </p:grpSpPr>
      <p:grpSp>
        <p:nvGrpSpPr>
          <p:cNvPr id="165" name="Google Shape;165;p13"/>
          <p:cNvGrpSpPr/>
          <p:nvPr/>
        </p:nvGrpSpPr>
        <p:grpSpPr>
          <a:xfrm>
            <a:off x="0" y="-216991"/>
            <a:ext cx="2922084" cy="10503991"/>
            <a:chOff x="0" y="-57150"/>
            <a:chExt cx="769602" cy="2766483"/>
          </a:xfrm>
        </p:grpSpPr>
        <p:sp>
          <p:nvSpPr>
            <p:cNvPr id="166" name="Google Shape;166;p13"/>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7" name="Google Shape;167;p13"/>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68" name="Google Shape;168;p13"/>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9" name="Google Shape;169;p13"/>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0" name="Google Shape;170;p13"/>
          <p:cNvSpPr txBox="1"/>
          <p:nvPr/>
        </p:nvSpPr>
        <p:spPr>
          <a:xfrm>
            <a:off x="3253625" y="628025"/>
            <a:ext cx="14806200" cy="3016180"/>
          </a:xfrm>
          <a:prstGeom prst="rect">
            <a:avLst/>
          </a:prstGeom>
          <a:noFill/>
          <a:ln>
            <a:noFill/>
          </a:ln>
        </p:spPr>
        <p:txBody>
          <a:bodyPr spcFirstLastPara="1" wrap="square" lIns="91425" tIns="91425" rIns="91425" bIns="91425" anchor="t" anchorCtr="0">
            <a:spAutoFit/>
          </a:bodyPr>
          <a:lstStyle/>
          <a:p>
            <a:pPr lvl="0">
              <a:lnSpc>
                <a:spcPct val="115000"/>
              </a:lnSpc>
              <a:buSzPts val="8000"/>
            </a:pPr>
            <a:r>
              <a:rPr lang="en-US" sz="8000" b="1" dirty="0" err="1">
                <a:solidFill>
                  <a:schemeClr val="lt1"/>
                </a:solidFill>
                <a:latin typeface="Anton"/>
                <a:ea typeface="Anton"/>
                <a:cs typeface="Anton"/>
                <a:sym typeface="Anton"/>
              </a:rPr>
              <a:t>Diskussion</a:t>
            </a:r>
            <a:r>
              <a:rPr lang="en-US" sz="8000" b="1" dirty="0">
                <a:solidFill>
                  <a:schemeClr val="lt1"/>
                </a:solidFill>
                <a:latin typeface="Anton"/>
                <a:ea typeface="Anton"/>
                <a:cs typeface="Anton"/>
                <a:sym typeface="Anton"/>
              </a:rPr>
              <a:t> </a:t>
            </a:r>
            <a:r>
              <a:rPr lang="en-US" sz="8000" b="1" dirty="0" err="1">
                <a:solidFill>
                  <a:schemeClr val="lt1"/>
                </a:solidFill>
                <a:latin typeface="Anton"/>
                <a:ea typeface="Anton"/>
                <a:cs typeface="Anton"/>
                <a:sym typeface="Anton"/>
              </a:rPr>
              <a:t>über</a:t>
            </a:r>
            <a:r>
              <a:rPr lang="en-US" sz="8000" b="1" dirty="0">
                <a:solidFill>
                  <a:schemeClr val="lt1"/>
                </a:solidFill>
                <a:latin typeface="Anton"/>
                <a:ea typeface="Anton"/>
                <a:cs typeface="Anton"/>
                <a:sym typeface="Anton"/>
              </a:rPr>
              <a:t> die </a:t>
            </a:r>
            <a:r>
              <a:rPr lang="en-US" sz="8000" b="1" dirty="0" err="1">
                <a:solidFill>
                  <a:schemeClr val="lt1"/>
                </a:solidFill>
                <a:latin typeface="Anton"/>
                <a:ea typeface="Anton"/>
                <a:cs typeface="Anton"/>
                <a:sym typeface="Anton"/>
              </a:rPr>
              <a:t>Identität</a:t>
            </a:r>
            <a:endParaRPr lang="en-US" sz="8000" b="1" dirty="0">
              <a:solidFill>
                <a:schemeClr val="lt1"/>
              </a:solidFill>
              <a:latin typeface="Anton"/>
              <a:ea typeface="Anton"/>
              <a:cs typeface="Anton"/>
              <a:sym typeface="Anton"/>
            </a:endParaRPr>
          </a:p>
          <a:p>
            <a:pPr lvl="0">
              <a:lnSpc>
                <a:spcPct val="115000"/>
              </a:lnSpc>
              <a:buSzPts val="8000"/>
            </a:pPr>
            <a:r>
              <a:rPr lang="en-US" sz="8000" b="1" dirty="0">
                <a:solidFill>
                  <a:schemeClr val="lt1"/>
                </a:solidFill>
                <a:latin typeface="Anton"/>
                <a:ea typeface="Anton"/>
                <a:cs typeface="Anton"/>
                <a:sym typeface="Anton"/>
              </a:rPr>
              <a:t>von </a:t>
            </a:r>
            <a:r>
              <a:rPr lang="en-US" sz="8000" b="1" dirty="0" err="1">
                <a:solidFill>
                  <a:schemeClr val="lt1"/>
                </a:solidFill>
                <a:latin typeface="Anton"/>
                <a:ea typeface="Anton"/>
                <a:cs typeface="Anton"/>
                <a:sym typeface="Anton"/>
              </a:rPr>
              <a:t>Gehörlosen</a:t>
            </a:r>
            <a:endParaRPr sz="2750" b="0" i="0" u="none" strike="noStrike" cap="none" dirty="0">
              <a:solidFill>
                <a:schemeClr val="lt1"/>
              </a:solidFill>
              <a:latin typeface="Quicksand"/>
              <a:ea typeface="Quicksand"/>
              <a:cs typeface="Quicksand"/>
              <a:sym typeface="Quicksand"/>
            </a:endParaRPr>
          </a:p>
        </p:txBody>
      </p:sp>
      <p:sp>
        <p:nvSpPr>
          <p:cNvPr id="171" name="Google Shape;171;p13"/>
          <p:cNvSpPr/>
          <p:nvPr/>
        </p:nvSpPr>
        <p:spPr>
          <a:xfrm>
            <a:off x="3413812" y="4566024"/>
            <a:ext cx="4351184" cy="3049622"/>
          </a:xfrm>
          <a:prstGeom prst="roundRect">
            <a:avLst>
              <a:gd name="adj" fmla="val 524"/>
            </a:avLst>
          </a:prstGeom>
          <a:solidFill>
            <a:srgbClr val="F5F5F5"/>
          </a:solidFill>
          <a:ln w="38100" cap="flat" cmpd="sng">
            <a:solidFill>
              <a:srgbClr val="068E8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rgbClr val="000000"/>
              </a:solidFill>
              <a:latin typeface="Arial"/>
              <a:ea typeface="Arial"/>
              <a:cs typeface="Arial"/>
              <a:sym typeface="Arial"/>
            </a:endParaRPr>
          </a:p>
        </p:txBody>
      </p:sp>
      <p:sp>
        <p:nvSpPr>
          <p:cNvPr id="172" name="Google Shape;172;p13"/>
          <p:cNvSpPr/>
          <p:nvPr/>
        </p:nvSpPr>
        <p:spPr>
          <a:xfrm>
            <a:off x="3703052" y="4830950"/>
            <a:ext cx="3965400" cy="354300"/>
          </a:xfrm>
          <a:prstGeom prst="rect">
            <a:avLst/>
          </a:prstGeom>
          <a:noFill/>
          <a:ln>
            <a:noFill/>
          </a:ln>
        </p:spPr>
        <p:txBody>
          <a:bodyPr spcFirstLastPara="1" wrap="square" lIns="0" tIns="0" rIns="0" bIns="0" anchor="t" anchorCtr="0">
            <a:noAutofit/>
          </a:bodyPr>
          <a:lstStyle/>
          <a:p>
            <a:pPr lvl="0">
              <a:buSzPts val="2750"/>
            </a:pPr>
            <a:r>
              <a:rPr lang="en-US" sz="2750" dirty="0">
                <a:solidFill>
                  <a:srgbClr val="151617"/>
                </a:solidFill>
                <a:latin typeface="Anton"/>
                <a:ea typeface="Anton"/>
                <a:cs typeface="Anton"/>
                <a:sym typeface="Anton"/>
              </a:rPr>
              <a:t>Was </a:t>
            </a:r>
            <a:r>
              <a:rPr lang="en-US" sz="2750" dirty="0" err="1">
                <a:solidFill>
                  <a:srgbClr val="151617"/>
                </a:solidFill>
                <a:latin typeface="Anton"/>
                <a:ea typeface="Anton"/>
                <a:cs typeface="Anton"/>
                <a:sym typeface="Anton"/>
              </a:rPr>
              <a:t>bedeutet</a:t>
            </a:r>
            <a:r>
              <a:rPr lang="en-US" sz="2750" dirty="0">
                <a:solidFill>
                  <a:srgbClr val="151617"/>
                </a:solidFill>
                <a:latin typeface="Anton"/>
                <a:ea typeface="Anton"/>
                <a:cs typeface="Anton"/>
                <a:sym typeface="Anton"/>
              </a:rPr>
              <a:t> “</a:t>
            </a:r>
            <a:r>
              <a:rPr lang="en-US" sz="2750" dirty="0" err="1">
                <a:solidFill>
                  <a:srgbClr val="151617"/>
                </a:solidFill>
                <a:latin typeface="Anton"/>
                <a:ea typeface="Anton"/>
                <a:cs typeface="Anton"/>
                <a:sym typeface="Anton"/>
              </a:rPr>
              <a:t>gehörlos</a:t>
            </a:r>
            <a:r>
              <a:rPr lang="en-US" sz="2750" dirty="0">
                <a:solidFill>
                  <a:srgbClr val="151617"/>
                </a:solidFill>
                <a:latin typeface="Anton"/>
                <a:ea typeface="Anton"/>
                <a:cs typeface="Anton"/>
                <a:sym typeface="Anton"/>
              </a:rPr>
              <a:t>"?</a:t>
            </a:r>
            <a:endParaRPr sz="2750" b="0" i="0" u="none" strike="noStrike" cap="none" dirty="0">
              <a:solidFill>
                <a:srgbClr val="000000"/>
              </a:solidFill>
              <a:latin typeface="Arial"/>
              <a:ea typeface="Arial"/>
              <a:cs typeface="Arial"/>
              <a:sym typeface="Arial"/>
            </a:endParaRPr>
          </a:p>
        </p:txBody>
      </p:sp>
      <p:sp>
        <p:nvSpPr>
          <p:cNvPr id="173" name="Google Shape;173;p13"/>
          <p:cNvSpPr/>
          <p:nvPr/>
        </p:nvSpPr>
        <p:spPr>
          <a:xfrm>
            <a:off x="3727749" y="5321350"/>
            <a:ext cx="3884400" cy="1054800"/>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a:solidFill>
                  <a:srgbClr val="151617"/>
                </a:solidFill>
                <a:latin typeface="Quicksand"/>
                <a:ea typeface="Quicksand"/>
                <a:cs typeface="Quicksand"/>
                <a:sym typeface="Quicksand"/>
              </a:rPr>
              <a:t>Was </a:t>
            </a:r>
            <a:r>
              <a:rPr lang="en-US" sz="2750" dirty="0" err="1">
                <a:solidFill>
                  <a:srgbClr val="151617"/>
                </a:solidFill>
                <a:latin typeface="Quicksand"/>
                <a:ea typeface="Quicksand"/>
                <a:cs typeface="Quicksand"/>
                <a:sym typeface="Quicksand"/>
              </a:rPr>
              <a:t>ist</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deine</a:t>
            </a:r>
            <a:r>
              <a:rPr lang="en-US" sz="2750" dirty="0">
                <a:solidFill>
                  <a:srgbClr val="151617"/>
                </a:solidFill>
                <a:latin typeface="Quicksand"/>
                <a:ea typeface="Quicksand"/>
                <a:cs typeface="Quicksand"/>
                <a:sym typeface="Quicksand"/>
              </a:rPr>
              <a:t> Definition, </a:t>
            </a:r>
            <a:r>
              <a:rPr lang="en-US" sz="2750" dirty="0" err="1">
                <a:solidFill>
                  <a:srgbClr val="151617"/>
                </a:solidFill>
                <a:latin typeface="Quicksand"/>
                <a:ea typeface="Quicksand"/>
                <a:cs typeface="Quicksand"/>
                <a:sym typeface="Quicksand"/>
              </a:rPr>
              <a:t>deine</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Erfahrungen</a:t>
            </a:r>
            <a:r>
              <a:rPr lang="en-US" sz="2750" dirty="0">
                <a:solidFill>
                  <a:srgbClr val="151617"/>
                </a:solidFill>
                <a:latin typeface="Quicksand"/>
                <a:ea typeface="Quicksand"/>
                <a:cs typeface="Quicksand"/>
                <a:sym typeface="Quicksand"/>
              </a:rPr>
              <a:t>?</a:t>
            </a:r>
            <a:endParaRPr sz="2750" b="0" i="0" u="none" strike="noStrike" cap="none" dirty="0">
              <a:solidFill>
                <a:srgbClr val="000000"/>
              </a:solidFill>
              <a:latin typeface="Arial"/>
              <a:ea typeface="Arial"/>
              <a:cs typeface="Arial"/>
              <a:sym typeface="Arial"/>
            </a:endParaRPr>
          </a:p>
        </p:txBody>
      </p:sp>
      <p:sp>
        <p:nvSpPr>
          <p:cNvPr id="174" name="Google Shape;174;p13"/>
          <p:cNvSpPr/>
          <p:nvPr/>
        </p:nvSpPr>
        <p:spPr>
          <a:xfrm>
            <a:off x="8029911" y="4566023"/>
            <a:ext cx="4423171" cy="3049623"/>
          </a:xfrm>
          <a:prstGeom prst="roundRect">
            <a:avLst>
              <a:gd name="adj" fmla="val 524"/>
            </a:avLst>
          </a:prstGeom>
          <a:solidFill>
            <a:srgbClr val="F5F5F5"/>
          </a:solidFill>
          <a:ln w="38100" cap="flat" cmpd="sng">
            <a:solidFill>
              <a:srgbClr val="833F9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rgbClr val="000000"/>
              </a:solidFill>
              <a:latin typeface="Arial"/>
              <a:ea typeface="Arial"/>
              <a:cs typeface="Arial"/>
              <a:sym typeface="Arial"/>
            </a:endParaRPr>
          </a:p>
        </p:txBody>
      </p:sp>
      <p:sp>
        <p:nvSpPr>
          <p:cNvPr id="175" name="Google Shape;175;p13"/>
          <p:cNvSpPr/>
          <p:nvPr/>
        </p:nvSpPr>
        <p:spPr>
          <a:xfrm>
            <a:off x="8249803" y="4830950"/>
            <a:ext cx="4092300" cy="354300"/>
          </a:xfrm>
          <a:prstGeom prst="rect">
            <a:avLst/>
          </a:prstGeom>
          <a:noFill/>
          <a:ln>
            <a:noFill/>
          </a:ln>
        </p:spPr>
        <p:txBody>
          <a:bodyPr spcFirstLastPara="1" wrap="square" lIns="0" tIns="0" rIns="0" bIns="0" anchor="t" anchorCtr="0">
            <a:noAutofit/>
          </a:bodyPr>
          <a:lstStyle/>
          <a:p>
            <a:pPr lvl="0">
              <a:buSzPts val="2750"/>
            </a:pPr>
            <a:r>
              <a:rPr lang="en-US" sz="2750" dirty="0">
                <a:solidFill>
                  <a:srgbClr val="151617"/>
                </a:solidFill>
                <a:latin typeface="Anton"/>
                <a:ea typeface="Anton"/>
                <a:cs typeface="Anton"/>
                <a:sym typeface="Anton"/>
              </a:rPr>
              <a:t>Wie </a:t>
            </a:r>
            <a:r>
              <a:rPr lang="en-US" sz="2750" dirty="0" err="1">
                <a:solidFill>
                  <a:srgbClr val="151617"/>
                </a:solidFill>
                <a:latin typeface="Anton"/>
                <a:ea typeface="Anton"/>
                <a:cs typeface="Anton"/>
                <a:sym typeface="Anton"/>
              </a:rPr>
              <a:t>haben</a:t>
            </a:r>
            <a:r>
              <a:rPr lang="en-US" sz="2750" dirty="0">
                <a:solidFill>
                  <a:srgbClr val="151617"/>
                </a:solidFill>
                <a:latin typeface="Anton"/>
                <a:ea typeface="Anton"/>
                <a:cs typeface="Anton"/>
                <a:sym typeface="Anton"/>
              </a:rPr>
              <a:t> </a:t>
            </a:r>
            <a:r>
              <a:rPr lang="en-US" sz="2750" dirty="0" err="1">
                <a:solidFill>
                  <a:srgbClr val="151617"/>
                </a:solidFill>
                <a:latin typeface="Anton"/>
                <a:ea typeface="Anton"/>
                <a:cs typeface="Anton"/>
                <a:sym typeface="Anton"/>
              </a:rPr>
              <a:t>sich</a:t>
            </a:r>
            <a:r>
              <a:rPr lang="en-US" sz="2750" dirty="0">
                <a:solidFill>
                  <a:srgbClr val="151617"/>
                </a:solidFill>
                <a:latin typeface="Anton"/>
                <a:ea typeface="Anton"/>
                <a:cs typeface="Anton"/>
                <a:sym typeface="Anton"/>
              </a:rPr>
              <a:t> die </a:t>
            </a:r>
            <a:r>
              <a:rPr lang="en-US" sz="2750" dirty="0" err="1">
                <a:solidFill>
                  <a:srgbClr val="151617"/>
                </a:solidFill>
                <a:latin typeface="Anton"/>
                <a:ea typeface="Anton"/>
                <a:cs typeface="Anton"/>
                <a:sym typeface="Anton"/>
              </a:rPr>
              <a:t>Gefühle</a:t>
            </a:r>
            <a:r>
              <a:rPr lang="en-US" sz="2750" dirty="0">
                <a:solidFill>
                  <a:srgbClr val="151617"/>
                </a:solidFill>
                <a:latin typeface="Anton"/>
                <a:ea typeface="Anton"/>
                <a:cs typeface="Anton"/>
                <a:sym typeface="Anton"/>
              </a:rPr>
              <a:t> </a:t>
            </a:r>
            <a:r>
              <a:rPr lang="en-US" sz="2750" dirty="0" err="1">
                <a:solidFill>
                  <a:srgbClr val="151617"/>
                </a:solidFill>
                <a:latin typeface="Anton"/>
                <a:ea typeface="Anton"/>
                <a:cs typeface="Anton"/>
                <a:sym typeface="Anton"/>
              </a:rPr>
              <a:t>verändert</a:t>
            </a:r>
            <a:r>
              <a:rPr lang="en-US" sz="2750" dirty="0">
                <a:solidFill>
                  <a:srgbClr val="151617"/>
                </a:solidFill>
                <a:latin typeface="Anton"/>
                <a:ea typeface="Anton"/>
                <a:cs typeface="Anton"/>
                <a:sym typeface="Anton"/>
              </a:rPr>
              <a:t>?</a:t>
            </a:r>
            <a:endParaRPr sz="2750" b="0" i="0" u="none" strike="noStrike" cap="none" dirty="0">
              <a:solidFill>
                <a:srgbClr val="000000"/>
              </a:solidFill>
              <a:latin typeface="Arial"/>
              <a:ea typeface="Arial"/>
              <a:cs typeface="Arial"/>
              <a:sym typeface="Arial"/>
            </a:endParaRPr>
          </a:p>
        </p:txBody>
      </p:sp>
      <p:sp>
        <p:nvSpPr>
          <p:cNvPr id="176" name="Google Shape;176;p13"/>
          <p:cNvSpPr/>
          <p:nvPr/>
        </p:nvSpPr>
        <p:spPr>
          <a:xfrm>
            <a:off x="8299221" y="5714212"/>
            <a:ext cx="3884550" cy="785711"/>
          </a:xfrm>
          <a:prstGeom prst="rect">
            <a:avLst/>
          </a:prstGeom>
          <a:noFill/>
          <a:ln>
            <a:noFill/>
          </a:ln>
        </p:spPr>
        <p:txBody>
          <a:bodyPr spcFirstLastPara="1" wrap="square" lIns="0" tIns="0" rIns="0" bIns="0" anchor="t" anchorCtr="0">
            <a:noAutofit/>
          </a:bodyPr>
          <a:lstStyle/>
          <a:p>
            <a:pPr marL="0" marR="0" lvl="0" indent="0" algn="l" rtl="0">
              <a:lnSpc>
                <a:spcPct val="103636"/>
              </a:lnSpc>
              <a:spcBef>
                <a:spcPts val="0"/>
              </a:spcBef>
              <a:spcAft>
                <a:spcPts val="0"/>
              </a:spcAft>
              <a:buClr>
                <a:srgbClr val="000000"/>
              </a:buClr>
              <a:buSzPts val="2750"/>
              <a:buFont typeface="Arial"/>
              <a:buNone/>
            </a:pPr>
            <a:r>
              <a:rPr lang="en-US" sz="2750" b="0" i="0" u="none" strike="noStrike" cap="none" dirty="0" err="1">
                <a:solidFill>
                  <a:srgbClr val="151617"/>
                </a:solidFill>
                <a:latin typeface="Quicksand"/>
                <a:ea typeface="Quicksand"/>
                <a:cs typeface="Quicksand"/>
                <a:sym typeface="Quicksand"/>
              </a:rPr>
              <a:t>Reflektiere</a:t>
            </a:r>
            <a:r>
              <a:rPr lang="en-US" sz="2750" b="0" i="0" u="none" strike="noStrike" cap="none" dirty="0">
                <a:solidFill>
                  <a:srgbClr val="151617"/>
                </a:solidFill>
                <a:latin typeface="Quicksand"/>
                <a:ea typeface="Quicksand"/>
                <a:cs typeface="Quicksand"/>
                <a:sym typeface="Quicksand"/>
              </a:rPr>
              <a:t> </a:t>
            </a:r>
            <a:r>
              <a:rPr lang="en-US" sz="2750" b="0" i="0" u="none" strike="noStrike" cap="none" dirty="0" err="1">
                <a:solidFill>
                  <a:srgbClr val="151617"/>
                </a:solidFill>
                <a:latin typeface="Quicksand"/>
                <a:ea typeface="Quicksand"/>
                <a:cs typeface="Quicksand"/>
                <a:sym typeface="Quicksand"/>
              </a:rPr>
              <a:t>deine</a:t>
            </a:r>
            <a:r>
              <a:rPr lang="en-US" sz="2750" b="0" i="0" u="none" strike="noStrike" cap="none" dirty="0">
                <a:solidFill>
                  <a:srgbClr val="151617"/>
                </a:solidFill>
                <a:latin typeface="Quicksand"/>
                <a:ea typeface="Quicksand"/>
                <a:cs typeface="Quicksand"/>
                <a:sym typeface="Quicksand"/>
              </a:rPr>
              <a:t> </a:t>
            </a:r>
            <a:r>
              <a:rPr lang="en-US" sz="2750" b="0" i="0" u="none" strike="noStrike" cap="none" dirty="0" err="1">
                <a:solidFill>
                  <a:srgbClr val="151617"/>
                </a:solidFill>
                <a:latin typeface="Quicksand"/>
                <a:ea typeface="Quicksand"/>
                <a:cs typeface="Quicksand"/>
                <a:sym typeface="Quicksand"/>
              </a:rPr>
              <a:t>eigene</a:t>
            </a:r>
            <a:r>
              <a:rPr lang="en-US" sz="2750" b="0" i="0" u="none" strike="noStrike" cap="none" dirty="0">
                <a:solidFill>
                  <a:srgbClr val="151617"/>
                </a:solidFill>
                <a:latin typeface="Quicksand"/>
                <a:ea typeface="Quicksand"/>
                <a:cs typeface="Quicksand"/>
                <a:sym typeface="Quicksand"/>
              </a:rPr>
              <a:t> </a:t>
            </a:r>
            <a:r>
              <a:rPr lang="en-US" sz="2750" b="0" i="0" u="none" strike="noStrike" cap="none" dirty="0" err="1">
                <a:solidFill>
                  <a:srgbClr val="151617"/>
                </a:solidFill>
                <a:latin typeface="Quicksand"/>
                <a:ea typeface="Quicksand"/>
                <a:cs typeface="Quicksand"/>
                <a:sym typeface="Quicksand"/>
              </a:rPr>
              <a:t>Entwicklung</a:t>
            </a:r>
            <a:r>
              <a:rPr lang="en-US" sz="2750" b="0" i="0" u="none" strike="noStrike" cap="none" dirty="0">
                <a:solidFill>
                  <a:srgbClr val="151617"/>
                </a:solidFill>
                <a:latin typeface="Quicksand"/>
                <a:ea typeface="Quicksand"/>
                <a:cs typeface="Quicksand"/>
                <a:sym typeface="Quicksand"/>
              </a:rPr>
              <a:t>.</a:t>
            </a:r>
            <a:endParaRPr sz="2750" b="0" i="0" u="none" strike="noStrike" cap="none" dirty="0">
              <a:solidFill>
                <a:srgbClr val="000000"/>
              </a:solidFill>
              <a:latin typeface="Arial"/>
              <a:ea typeface="Arial"/>
              <a:cs typeface="Arial"/>
              <a:sym typeface="Arial"/>
            </a:endParaRPr>
          </a:p>
        </p:txBody>
      </p:sp>
      <p:sp>
        <p:nvSpPr>
          <p:cNvPr id="177" name="Google Shape;177;p13"/>
          <p:cNvSpPr/>
          <p:nvPr/>
        </p:nvSpPr>
        <p:spPr>
          <a:xfrm>
            <a:off x="12679894" y="4566024"/>
            <a:ext cx="4423171" cy="3049622"/>
          </a:xfrm>
          <a:prstGeom prst="roundRect">
            <a:avLst>
              <a:gd name="adj" fmla="val 524"/>
            </a:avLst>
          </a:prstGeom>
          <a:solidFill>
            <a:srgbClr val="F5F5F5"/>
          </a:solidFill>
          <a:ln w="38100" cap="flat" cmpd="sng">
            <a:solidFill>
              <a:schemeClr val="accent2">
                <a:lumMod val="40000"/>
                <a:lumOff val="60000"/>
              </a:scheme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rgbClr val="000000"/>
              </a:solidFill>
              <a:latin typeface="Arial"/>
              <a:ea typeface="Arial"/>
              <a:cs typeface="Arial"/>
              <a:sym typeface="Arial"/>
            </a:endParaRPr>
          </a:p>
        </p:txBody>
      </p:sp>
      <p:sp>
        <p:nvSpPr>
          <p:cNvPr id="178" name="Google Shape;178;p13"/>
          <p:cNvSpPr/>
          <p:nvPr/>
        </p:nvSpPr>
        <p:spPr>
          <a:xfrm>
            <a:off x="12944810" y="4830938"/>
            <a:ext cx="2835235" cy="354330"/>
          </a:xfrm>
          <a:prstGeom prst="rect">
            <a:avLst/>
          </a:prstGeom>
          <a:noFill/>
          <a:ln>
            <a:noFill/>
          </a:ln>
        </p:spPr>
        <p:txBody>
          <a:bodyPr spcFirstLastPara="1" wrap="square" lIns="0" tIns="0" rIns="0" bIns="0" anchor="t" anchorCtr="0">
            <a:noAutofit/>
          </a:bodyPr>
          <a:lstStyle/>
          <a:p>
            <a:pPr lvl="0">
              <a:buSzPts val="2750"/>
            </a:pPr>
            <a:r>
              <a:rPr lang="en-US" sz="2750" dirty="0" err="1">
                <a:solidFill>
                  <a:srgbClr val="151617"/>
                </a:solidFill>
                <a:latin typeface="Anton"/>
                <a:ea typeface="Anton"/>
                <a:cs typeface="Anton"/>
                <a:sym typeface="Anton"/>
              </a:rPr>
              <a:t>Wer</a:t>
            </a:r>
            <a:r>
              <a:rPr lang="en-US" sz="2750" dirty="0">
                <a:solidFill>
                  <a:srgbClr val="151617"/>
                </a:solidFill>
                <a:latin typeface="Anton"/>
                <a:ea typeface="Anton"/>
                <a:cs typeface="Anton"/>
                <a:sym typeface="Anton"/>
              </a:rPr>
              <a:t> hat </a:t>
            </a:r>
            <a:r>
              <a:rPr lang="en-US" sz="2750" dirty="0" err="1">
                <a:solidFill>
                  <a:srgbClr val="151617"/>
                </a:solidFill>
                <a:latin typeface="Anton"/>
                <a:ea typeface="Anton"/>
                <a:cs typeface="Anton"/>
                <a:sym typeface="Anton"/>
              </a:rPr>
              <a:t>geholfen</a:t>
            </a:r>
            <a:r>
              <a:rPr lang="en-US" sz="2750" dirty="0">
                <a:solidFill>
                  <a:srgbClr val="151617"/>
                </a:solidFill>
                <a:latin typeface="Anton"/>
                <a:ea typeface="Anton"/>
                <a:cs typeface="Anton"/>
                <a:sym typeface="Anton"/>
              </a:rPr>
              <a:t>?</a:t>
            </a:r>
            <a:endParaRPr sz="2750" b="0" i="0" u="none" strike="noStrike" cap="none" dirty="0">
              <a:solidFill>
                <a:srgbClr val="000000"/>
              </a:solidFill>
              <a:latin typeface="Arial"/>
              <a:ea typeface="Arial"/>
              <a:cs typeface="Arial"/>
              <a:sym typeface="Arial"/>
            </a:endParaRPr>
          </a:p>
        </p:txBody>
      </p:sp>
      <p:sp>
        <p:nvSpPr>
          <p:cNvPr id="179" name="Google Shape;179;p13"/>
          <p:cNvSpPr/>
          <p:nvPr/>
        </p:nvSpPr>
        <p:spPr>
          <a:xfrm>
            <a:off x="12944799" y="5321350"/>
            <a:ext cx="3965400" cy="1810970"/>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err="1">
                <a:solidFill>
                  <a:srgbClr val="151617"/>
                </a:solidFill>
                <a:latin typeface="Quicksand"/>
                <a:sym typeface="Quicksand"/>
              </a:rPr>
              <a:t>Wer</a:t>
            </a:r>
            <a:r>
              <a:rPr lang="en-US" sz="2750" dirty="0">
                <a:solidFill>
                  <a:srgbClr val="151617"/>
                </a:solidFill>
                <a:latin typeface="Quicksand"/>
                <a:sym typeface="Quicksand"/>
              </a:rPr>
              <a:t> hat dich </a:t>
            </a:r>
            <a:r>
              <a:rPr lang="en-US" sz="2750" dirty="0" err="1">
                <a:solidFill>
                  <a:srgbClr val="151617"/>
                </a:solidFill>
                <a:latin typeface="Quicksand"/>
                <a:sym typeface="Quicksand"/>
              </a:rPr>
              <a:t>unterstützt</a:t>
            </a:r>
            <a:r>
              <a:rPr lang="en-US" sz="2750" dirty="0">
                <a:solidFill>
                  <a:srgbClr val="151617"/>
                </a:solidFill>
                <a:latin typeface="Quicksand"/>
                <a:sym typeface="Quicksand"/>
              </a:rPr>
              <a:t>?</a:t>
            </a:r>
          </a:p>
          <a:p>
            <a:pPr lvl="0">
              <a:lnSpc>
                <a:spcPct val="103636"/>
              </a:lnSpc>
              <a:buSzPts val="2750"/>
            </a:pPr>
            <a:r>
              <a:rPr lang="en-US" sz="2750" b="0" i="0" u="none" strike="noStrike" cap="none" dirty="0" err="1">
                <a:solidFill>
                  <a:srgbClr val="151617"/>
                </a:solidFill>
                <a:latin typeface="Quicksand"/>
                <a:ea typeface="Arial"/>
                <a:cs typeface="Arial"/>
                <a:sym typeface="Quicksand"/>
              </a:rPr>
              <a:t>Wer</a:t>
            </a:r>
            <a:r>
              <a:rPr lang="en-US" sz="2750" b="0" i="0" u="none" strike="noStrike" cap="none" dirty="0">
                <a:solidFill>
                  <a:srgbClr val="151617"/>
                </a:solidFill>
                <a:latin typeface="Quicksand"/>
                <a:ea typeface="Arial"/>
                <a:cs typeface="Arial"/>
                <a:sym typeface="Quicksand"/>
              </a:rPr>
              <a:t> hat </a:t>
            </a:r>
            <a:r>
              <a:rPr lang="en-US" sz="2750" b="0" i="0" u="none" strike="noStrike" cap="none" dirty="0" err="1">
                <a:solidFill>
                  <a:srgbClr val="151617"/>
                </a:solidFill>
                <a:latin typeface="Quicksand"/>
                <a:ea typeface="Arial"/>
                <a:cs typeface="Arial"/>
                <a:sym typeface="Quicksand"/>
              </a:rPr>
              <a:t>dir</a:t>
            </a:r>
            <a:r>
              <a:rPr lang="en-US" sz="2750" b="0" i="0" u="none" strike="noStrike" cap="none" dirty="0">
                <a:solidFill>
                  <a:srgbClr val="151617"/>
                </a:solidFill>
                <a:latin typeface="Quicksand"/>
                <a:ea typeface="Arial"/>
                <a:cs typeface="Arial"/>
                <a:sym typeface="Quicksand"/>
              </a:rPr>
              <a:t> </a:t>
            </a:r>
            <a:r>
              <a:rPr lang="en-US" sz="2750" b="0" i="0" u="none" strike="noStrike" cap="none" dirty="0" err="1">
                <a:solidFill>
                  <a:srgbClr val="151617"/>
                </a:solidFill>
                <a:latin typeface="Quicksand"/>
                <a:ea typeface="Arial"/>
                <a:cs typeface="Arial"/>
                <a:sym typeface="Quicksand"/>
              </a:rPr>
              <a:t>Probleme</a:t>
            </a:r>
            <a:r>
              <a:rPr lang="en-US" sz="2750" b="0" i="0" u="none" strike="noStrike" cap="none" dirty="0">
                <a:solidFill>
                  <a:srgbClr val="151617"/>
                </a:solidFill>
                <a:latin typeface="Quicksand"/>
                <a:ea typeface="Arial"/>
                <a:cs typeface="Arial"/>
                <a:sym typeface="Quicksand"/>
              </a:rPr>
              <a:t> und </a:t>
            </a:r>
            <a:r>
              <a:rPr lang="en-US" sz="2750" b="0" i="0" u="none" strike="noStrike" cap="none" dirty="0" err="1">
                <a:solidFill>
                  <a:srgbClr val="151617"/>
                </a:solidFill>
                <a:latin typeface="Quicksand"/>
                <a:ea typeface="Arial"/>
                <a:cs typeface="Arial"/>
                <a:sym typeface="Quicksand"/>
              </a:rPr>
              <a:t>Barrieren</a:t>
            </a:r>
            <a:r>
              <a:rPr lang="en-US" sz="2750" b="0" i="0" u="none" strike="noStrike" cap="none" dirty="0">
                <a:solidFill>
                  <a:srgbClr val="151617"/>
                </a:solidFill>
                <a:latin typeface="Quicksand"/>
                <a:ea typeface="Arial"/>
                <a:cs typeface="Arial"/>
                <a:sym typeface="Quicksand"/>
              </a:rPr>
              <a:t> </a:t>
            </a:r>
            <a:r>
              <a:rPr lang="en-US" sz="2750" b="0" i="0" u="none" strike="noStrike" cap="none" dirty="0" err="1">
                <a:solidFill>
                  <a:srgbClr val="151617"/>
                </a:solidFill>
                <a:latin typeface="Quicksand"/>
                <a:ea typeface="Arial"/>
                <a:cs typeface="Arial"/>
                <a:sym typeface="Quicksand"/>
              </a:rPr>
              <a:t>bereitet</a:t>
            </a:r>
            <a:r>
              <a:rPr lang="en-US" sz="2750" b="0" i="0" u="none" strike="noStrike" cap="none" dirty="0">
                <a:solidFill>
                  <a:srgbClr val="151617"/>
                </a:solidFill>
                <a:latin typeface="Quicksand"/>
                <a:ea typeface="Arial"/>
                <a:cs typeface="Arial"/>
                <a:sym typeface="Quicksand"/>
              </a:rPr>
              <a:t>?</a:t>
            </a:r>
            <a:endParaRPr sz="2750" b="0" i="0" u="none" strike="noStrike" cap="none" dirty="0">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183"/>
        <p:cNvGrpSpPr/>
        <p:nvPr/>
      </p:nvGrpSpPr>
      <p:grpSpPr>
        <a:xfrm>
          <a:off x="0" y="0"/>
          <a:ext cx="0" cy="0"/>
          <a:chOff x="0" y="0"/>
          <a:chExt cx="0" cy="0"/>
        </a:xfrm>
      </p:grpSpPr>
      <p:grpSp>
        <p:nvGrpSpPr>
          <p:cNvPr id="184" name="Google Shape;184;p14"/>
          <p:cNvGrpSpPr/>
          <p:nvPr/>
        </p:nvGrpSpPr>
        <p:grpSpPr>
          <a:xfrm>
            <a:off x="0" y="-216991"/>
            <a:ext cx="2922084" cy="10503991"/>
            <a:chOff x="0" y="-57150"/>
            <a:chExt cx="769602" cy="2766483"/>
          </a:xfrm>
        </p:grpSpPr>
        <p:sp>
          <p:nvSpPr>
            <p:cNvPr id="185" name="Google Shape;185;p14"/>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6" name="Google Shape;186;p14"/>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87" name="Google Shape;187;p14"/>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8" name="Google Shape;188;p14"/>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9" name="Google Shape;189;p14"/>
          <p:cNvSpPr txBox="1"/>
          <p:nvPr/>
        </p:nvSpPr>
        <p:spPr>
          <a:xfrm>
            <a:off x="3253625" y="723900"/>
            <a:ext cx="14806200" cy="1352648"/>
          </a:xfrm>
          <a:prstGeom prst="rect">
            <a:avLst/>
          </a:prstGeom>
          <a:noFill/>
          <a:ln>
            <a:noFill/>
          </a:ln>
        </p:spPr>
        <p:txBody>
          <a:bodyPr spcFirstLastPara="1" wrap="square" lIns="91425" tIns="91425" rIns="91425" bIns="91425" anchor="t" anchorCtr="0">
            <a:spAutoFit/>
          </a:bodyPr>
          <a:lstStyle/>
          <a:p>
            <a:pPr lvl="0">
              <a:lnSpc>
                <a:spcPct val="115000"/>
              </a:lnSpc>
              <a:buSzPts val="8000"/>
            </a:pPr>
            <a:r>
              <a:rPr lang="en-US" sz="6600" b="1" dirty="0" err="1">
                <a:solidFill>
                  <a:schemeClr val="lt1"/>
                </a:solidFill>
                <a:latin typeface="Arial Black" panose="020B0A04020102020204" pitchFamily="34" charset="0"/>
                <a:ea typeface="Anton"/>
                <a:cs typeface="Anton"/>
                <a:sym typeface="Anton"/>
              </a:rPr>
              <a:t>Inspirierende</a:t>
            </a:r>
            <a:r>
              <a:rPr lang="en-US" sz="6600" b="1" dirty="0">
                <a:solidFill>
                  <a:schemeClr val="lt1"/>
                </a:solidFill>
                <a:latin typeface="Arial Black" panose="020B0A04020102020204" pitchFamily="34" charset="0"/>
                <a:ea typeface="Anton"/>
                <a:cs typeface="Anton"/>
                <a:sym typeface="Anton"/>
              </a:rPr>
              <a:t> </a:t>
            </a:r>
            <a:r>
              <a:rPr lang="en-US" sz="6600" b="1" dirty="0" err="1">
                <a:solidFill>
                  <a:schemeClr val="lt1"/>
                </a:solidFill>
                <a:latin typeface="Arial Black" panose="020B0A04020102020204" pitchFamily="34" charset="0"/>
                <a:ea typeface="Anton"/>
                <a:cs typeface="Anton"/>
                <a:sym typeface="Anton"/>
              </a:rPr>
              <a:t>Geschichten</a:t>
            </a:r>
            <a:endParaRPr sz="6600" b="0" i="0" u="none" strike="noStrike" cap="none" dirty="0">
              <a:solidFill>
                <a:schemeClr val="lt1"/>
              </a:solidFill>
              <a:latin typeface="Arial Black" panose="020B0A04020102020204" pitchFamily="34" charset="0"/>
              <a:ea typeface="Quicksand"/>
              <a:cs typeface="Quicksand"/>
              <a:sym typeface="Quicksand"/>
            </a:endParaRPr>
          </a:p>
        </p:txBody>
      </p:sp>
      <p:sp>
        <p:nvSpPr>
          <p:cNvPr id="190" name="Google Shape;190;p14"/>
          <p:cNvSpPr/>
          <p:nvPr/>
        </p:nvSpPr>
        <p:spPr>
          <a:xfrm>
            <a:off x="3547118" y="3048208"/>
            <a:ext cx="5609945" cy="1091859"/>
          </a:xfrm>
          <a:prstGeom prst="rect">
            <a:avLst/>
          </a:prstGeom>
          <a:noFill/>
          <a:ln>
            <a:noFill/>
          </a:ln>
        </p:spPr>
        <p:txBody>
          <a:bodyPr spcFirstLastPara="1" wrap="square" lIns="0" tIns="0" rIns="0" bIns="0" anchor="t" anchorCtr="0">
            <a:noAutofit/>
          </a:bodyPr>
          <a:lstStyle/>
          <a:p>
            <a:pPr lvl="0">
              <a:buSzPts val="2750"/>
            </a:pPr>
            <a:r>
              <a:rPr lang="en-US" sz="3600" dirty="0" err="1">
                <a:solidFill>
                  <a:schemeClr val="lt1"/>
                </a:solidFill>
                <a:latin typeface="Anton"/>
                <a:ea typeface="Anton"/>
                <a:cs typeface="Anton"/>
                <a:sym typeface="Anton"/>
              </a:rPr>
              <a:t>Gemeinsam</a:t>
            </a:r>
            <a:r>
              <a:rPr lang="en-US" sz="3600" dirty="0">
                <a:solidFill>
                  <a:schemeClr val="lt1"/>
                </a:solidFill>
                <a:latin typeface="Anton"/>
                <a:ea typeface="Anton"/>
                <a:cs typeface="Anton"/>
                <a:sym typeface="Anton"/>
              </a:rPr>
              <a:t> </a:t>
            </a:r>
            <a:r>
              <a:rPr lang="en-US" sz="3600" dirty="0" err="1">
                <a:solidFill>
                  <a:schemeClr val="lt1"/>
                </a:solidFill>
                <a:latin typeface="Anton"/>
                <a:ea typeface="Anton"/>
                <a:cs typeface="Anton"/>
                <a:sym typeface="Anton"/>
              </a:rPr>
              <a:t>schauen</a:t>
            </a:r>
            <a:endParaRPr sz="3600" b="0" i="0" u="none" strike="noStrike" cap="none" dirty="0">
              <a:solidFill>
                <a:schemeClr val="lt1"/>
              </a:solidFill>
              <a:sym typeface="Arial"/>
            </a:endParaRPr>
          </a:p>
        </p:txBody>
      </p:sp>
      <p:sp>
        <p:nvSpPr>
          <p:cNvPr id="191" name="Google Shape;191;p14"/>
          <p:cNvSpPr/>
          <p:nvPr/>
        </p:nvSpPr>
        <p:spPr>
          <a:xfrm>
            <a:off x="3547117" y="4168733"/>
            <a:ext cx="6244709" cy="362903"/>
          </a:xfrm>
          <a:prstGeom prst="rect">
            <a:avLst/>
          </a:prstGeom>
          <a:noFill/>
          <a:ln>
            <a:noFill/>
          </a:ln>
        </p:spPr>
        <p:txBody>
          <a:bodyPr spcFirstLastPara="1" wrap="square" lIns="0" tIns="0" rIns="0" bIns="0" anchor="t" anchorCtr="0">
            <a:noAutofit/>
          </a:bodyPr>
          <a:lstStyle/>
          <a:p>
            <a:pPr lvl="0">
              <a:lnSpc>
                <a:spcPct val="103636"/>
              </a:lnSpc>
              <a:buSzPts val="2750"/>
            </a:pPr>
            <a:r>
              <a:rPr lang="en-US" sz="2400" dirty="0" err="1">
                <a:solidFill>
                  <a:schemeClr val="lt1"/>
                </a:solidFill>
                <a:latin typeface="Quicksand"/>
                <a:ea typeface="Quicksand"/>
                <a:cs typeface="Quicksand"/>
                <a:sym typeface="Quicksand"/>
              </a:rPr>
              <a:t>Beobachte</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wie</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sich</a:t>
            </a:r>
            <a:r>
              <a:rPr lang="en-US" sz="2400" dirty="0">
                <a:solidFill>
                  <a:schemeClr val="lt1"/>
                </a:solidFill>
                <a:latin typeface="Quicksand"/>
                <a:ea typeface="Quicksand"/>
                <a:cs typeface="Quicksand"/>
                <a:sym typeface="Quicksand"/>
              </a:rPr>
              <a:t> die Geschichte</a:t>
            </a:r>
            <a:br>
              <a:rPr lang="en-US" sz="2400" dirty="0">
                <a:solidFill>
                  <a:schemeClr val="lt1"/>
                </a:solidFill>
                <a:latin typeface="Quicksand"/>
                <a:ea typeface="Quicksand"/>
                <a:cs typeface="Quicksand"/>
                <a:sym typeface="Quicksand"/>
              </a:rPr>
            </a:b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einer</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gehörlosen</a:t>
            </a:r>
            <a:r>
              <a:rPr lang="en-US" sz="2400" dirty="0">
                <a:solidFill>
                  <a:schemeClr val="lt1"/>
                </a:solidFill>
                <a:latin typeface="Quicksand"/>
                <a:ea typeface="Quicksand"/>
                <a:cs typeface="Quicksand"/>
                <a:sym typeface="Quicksand"/>
              </a:rPr>
              <a:t> Person </a:t>
            </a:r>
            <a:r>
              <a:rPr lang="en-US" sz="2400" dirty="0" err="1">
                <a:solidFill>
                  <a:schemeClr val="lt1"/>
                </a:solidFill>
                <a:latin typeface="Quicksand"/>
                <a:ea typeface="Quicksand"/>
                <a:cs typeface="Quicksand"/>
                <a:sym typeface="Quicksand"/>
              </a:rPr>
              <a:t>entfaltet</a:t>
            </a:r>
            <a:r>
              <a:rPr lang="en-US" sz="2400" dirty="0">
                <a:solidFill>
                  <a:schemeClr val="lt1"/>
                </a:solidFill>
                <a:latin typeface="Quicksand"/>
                <a:ea typeface="Quicksand"/>
                <a:cs typeface="Quicksand"/>
                <a:sym typeface="Quicksand"/>
              </a:rPr>
              <a:t>.</a:t>
            </a:r>
            <a:endParaRPr sz="2400" b="0" i="0" u="none" strike="noStrike" cap="none" dirty="0">
              <a:solidFill>
                <a:schemeClr val="lt1"/>
              </a:solidFill>
              <a:sym typeface="Arial"/>
            </a:endParaRPr>
          </a:p>
        </p:txBody>
      </p:sp>
      <p:sp>
        <p:nvSpPr>
          <p:cNvPr id="192" name="Google Shape;192;p14"/>
          <p:cNvSpPr/>
          <p:nvPr/>
        </p:nvSpPr>
        <p:spPr>
          <a:xfrm>
            <a:off x="3547118" y="5719048"/>
            <a:ext cx="6308722" cy="435577"/>
          </a:xfrm>
          <a:prstGeom prst="rect">
            <a:avLst/>
          </a:prstGeom>
          <a:noFill/>
          <a:ln>
            <a:noFill/>
          </a:ln>
        </p:spPr>
        <p:txBody>
          <a:bodyPr spcFirstLastPara="1" wrap="square" lIns="0" tIns="0" rIns="0" bIns="0" anchor="t" anchorCtr="0">
            <a:noAutofit/>
          </a:bodyPr>
          <a:lstStyle/>
          <a:p>
            <a:pPr lvl="0">
              <a:lnSpc>
                <a:spcPct val="103636"/>
              </a:lnSpc>
              <a:buSzPts val="2750"/>
            </a:pPr>
            <a:r>
              <a:rPr lang="en-US" sz="2400" dirty="0" err="1">
                <a:solidFill>
                  <a:schemeClr val="lt1"/>
                </a:solidFill>
                <a:latin typeface="Quicksand"/>
                <a:ea typeface="Quicksand"/>
                <a:cs typeface="Quicksand"/>
                <a:sym typeface="Quicksand"/>
              </a:rPr>
              <a:t>Achte</a:t>
            </a:r>
            <a:r>
              <a:rPr lang="en-US" sz="2400" dirty="0">
                <a:solidFill>
                  <a:schemeClr val="lt1"/>
                </a:solidFill>
                <a:latin typeface="Quicksand"/>
                <a:ea typeface="Quicksand"/>
                <a:cs typeface="Quicksand"/>
                <a:sym typeface="Quicksand"/>
              </a:rPr>
              <a:t> auf </a:t>
            </a:r>
            <a:r>
              <a:rPr lang="en-US" sz="2400" dirty="0" err="1">
                <a:solidFill>
                  <a:schemeClr val="lt1"/>
                </a:solidFill>
                <a:latin typeface="Quicksand"/>
                <a:ea typeface="Quicksand"/>
                <a:cs typeface="Quicksand"/>
                <a:sym typeface="Quicksand"/>
              </a:rPr>
              <a:t>ihre</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Herausforderungen</a:t>
            </a:r>
            <a:r>
              <a:rPr lang="en-US" sz="2400" dirty="0">
                <a:solidFill>
                  <a:schemeClr val="lt1"/>
                </a:solidFill>
                <a:latin typeface="Quicksand"/>
                <a:ea typeface="Quicksand"/>
                <a:cs typeface="Quicksand"/>
                <a:sym typeface="Quicksand"/>
              </a:rPr>
              <a:t> und </a:t>
            </a:r>
            <a:r>
              <a:rPr lang="en-US" sz="2400" dirty="0" err="1">
                <a:solidFill>
                  <a:schemeClr val="lt1"/>
                </a:solidFill>
                <a:latin typeface="Quicksand"/>
                <a:ea typeface="Quicksand"/>
                <a:cs typeface="Quicksand"/>
                <a:sym typeface="Quicksand"/>
              </a:rPr>
              <a:t>Erfolge</a:t>
            </a:r>
            <a:endParaRPr sz="2400" b="0" i="0" u="none" strike="noStrike" cap="none" dirty="0">
              <a:solidFill>
                <a:schemeClr val="lt1"/>
              </a:solidFill>
              <a:sym typeface="Arial"/>
            </a:endParaRPr>
          </a:p>
        </p:txBody>
      </p:sp>
      <p:sp>
        <p:nvSpPr>
          <p:cNvPr id="193" name="Google Shape;193;p14"/>
          <p:cNvSpPr/>
          <p:nvPr/>
        </p:nvSpPr>
        <p:spPr>
          <a:xfrm>
            <a:off x="10416860" y="3079885"/>
            <a:ext cx="2835235" cy="354330"/>
          </a:xfrm>
          <a:prstGeom prst="rect">
            <a:avLst/>
          </a:prstGeom>
          <a:noFill/>
          <a:ln>
            <a:noFill/>
          </a:ln>
        </p:spPr>
        <p:txBody>
          <a:bodyPr spcFirstLastPara="1" wrap="square" lIns="0" tIns="0" rIns="0" bIns="0" anchor="t" anchorCtr="0">
            <a:noAutofit/>
          </a:bodyPr>
          <a:lstStyle/>
          <a:p>
            <a:pPr lvl="0">
              <a:buSzPts val="2750"/>
            </a:pPr>
            <a:r>
              <a:rPr lang="en-US" sz="3600" dirty="0" err="1">
                <a:solidFill>
                  <a:schemeClr val="lt1"/>
                </a:solidFill>
                <a:latin typeface="Anton"/>
                <a:ea typeface="Anton"/>
                <a:cs typeface="Anton"/>
                <a:sym typeface="Anton"/>
              </a:rPr>
              <a:t>Reflektieren</a:t>
            </a:r>
            <a:endParaRPr sz="3600" b="0" i="0" u="none" strike="noStrike" cap="none" dirty="0">
              <a:solidFill>
                <a:schemeClr val="lt1"/>
              </a:solidFill>
              <a:sym typeface="Arial"/>
            </a:endParaRPr>
          </a:p>
        </p:txBody>
      </p:sp>
      <p:sp>
        <p:nvSpPr>
          <p:cNvPr id="194" name="Google Shape;194;p14"/>
          <p:cNvSpPr/>
          <p:nvPr/>
        </p:nvSpPr>
        <p:spPr>
          <a:xfrm>
            <a:off x="10416859" y="4163297"/>
            <a:ext cx="6244709" cy="362903"/>
          </a:xfrm>
          <a:prstGeom prst="rect">
            <a:avLst/>
          </a:prstGeom>
          <a:noFill/>
          <a:ln>
            <a:noFill/>
          </a:ln>
        </p:spPr>
        <p:txBody>
          <a:bodyPr spcFirstLastPara="1" wrap="square" lIns="0" tIns="0" rIns="0" bIns="0" anchor="t" anchorCtr="0">
            <a:noAutofit/>
          </a:bodyPr>
          <a:lstStyle/>
          <a:p>
            <a:pPr lvl="0">
              <a:lnSpc>
                <a:spcPct val="103636"/>
              </a:lnSpc>
              <a:buSzPts val="2750"/>
            </a:pPr>
            <a:r>
              <a:rPr lang="en-US" sz="2400" dirty="0" err="1">
                <a:solidFill>
                  <a:schemeClr val="lt1"/>
                </a:solidFill>
                <a:latin typeface="Quicksand"/>
                <a:ea typeface="Quicksand"/>
                <a:cs typeface="Quicksand"/>
                <a:sym typeface="Quicksand"/>
              </a:rPr>
              <a:t>Vor</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welchen</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Herausforderungen</a:t>
            </a:r>
            <a:r>
              <a:rPr lang="en-US" sz="2400" dirty="0">
                <a:solidFill>
                  <a:schemeClr val="lt1"/>
                </a:solidFill>
                <a:latin typeface="Quicksand"/>
                <a:ea typeface="Quicksand"/>
                <a:cs typeface="Quicksand"/>
                <a:sym typeface="Quicksand"/>
              </a:rPr>
              <a:t> stand </a:t>
            </a:r>
            <a:r>
              <a:rPr lang="en-US" sz="2400" dirty="0" err="1">
                <a:solidFill>
                  <a:schemeClr val="lt1"/>
                </a:solidFill>
                <a:latin typeface="Quicksand"/>
                <a:ea typeface="Quicksand"/>
                <a:cs typeface="Quicksand"/>
                <a:sym typeface="Quicksand"/>
              </a:rPr>
              <a:t>sie</a:t>
            </a:r>
            <a:r>
              <a:rPr lang="en-US" sz="2400" dirty="0">
                <a:solidFill>
                  <a:schemeClr val="lt1"/>
                </a:solidFill>
                <a:latin typeface="Quicksand"/>
                <a:ea typeface="Quicksand"/>
                <a:cs typeface="Quicksand"/>
                <a:sym typeface="Quicksand"/>
              </a:rPr>
              <a:t>?</a:t>
            </a:r>
            <a:endParaRPr sz="2400" b="0" i="0" u="none" strike="noStrike" cap="none" dirty="0">
              <a:solidFill>
                <a:schemeClr val="lt1"/>
              </a:solidFill>
              <a:sym typeface="Arial"/>
            </a:endParaRPr>
          </a:p>
        </p:txBody>
      </p:sp>
      <p:sp>
        <p:nvSpPr>
          <p:cNvPr id="195" name="Google Shape;195;p14"/>
          <p:cNvSpPr/>
          <p:nvPr/>
        </p:nvSpPr>
        <p:spPr>
          <a:xfrm>
            <a:off x="10416860" y="5536313"/>
            <a:ext cx="6244709" cy="362903"/>
          </a:xfrm>
          <a:prstGeom prst="rect">
            <a:avLst/>
          </a:prstGeom>
          <a:noFill/>
          <a:ln>
            <a:noFill/>
          </a:ln>
        </p:spPr>
        <p:txBody>
          <a:bodyPr spcFirstLastPara="1" wrap="square" lIns="0" tIns="0" rIns="0" bIns="0" anchor="t" anchorCtr="0">
            <a:noAutofit/>
          </a:bodyPr>
          <a:lstStyle/>
          <a:p>
            <a:pPr lvl="0">
              <a:lnSpc>
                <a:spcPct val="103636"/>
              </a:lnSpc>
              <a:buSzPts val="2750"/>
            </a:pPr>
            <a:r>
              <a:rPr lang="de-DE" sz="2400" dirty="0">
                <a:solidFill>
                  <a:schemeClr val="lt1"/>
                </a:solidFill>
                <a:latin typeface="Quicksand"/>
                <a:ea typeface="Quicksand"/>
                <a:cs typeface="Quicksand"/>
                <a:sym typeface="Quicksand"/>
              </a:rPr>
              <a:t>Was hat zum Erfolg verholfen?</a:t>
            </a:r>
            <a:endParaRPr sz="2400" b="0" i="0" u="none" strike="noStrike" cap="none" dirty="0">
              <a:solidFill>
                <a:schemeClr val="lt1"/>
              </a:solidFill>
              <a:sym typeface="Arial"/>
            </a:endParaRPr>
          </a:p>
        </p:txBody>
      </p:sp>
      <p:sp>
        <p:nvSpPr>
          <p:cNvPr id="196" name="Google Shape;196;p14"/>
          <p:cNvSpPr/>
          <p:nvPr/>
        </p:nvSpPr>
        <p:spPr>
          <a:xfrm>
            <a:off x="10416860" y="6242832"/>
            <a:ext cx="6244709" cy="362903"/>
          </a:xfrm>
          <a:prstGeom prst="rect">
            <a:avLst/>
          </a:prstGeom>
          <a:noFill/>
          <a:ln>
            <a:noFill/>
          </a:ln>
        </p:spPr>
        <p:txBody>
          <a:bodyPr spcFirstLastPara="1" wrap="square" lIns="0" tIns="0" rIns="0" bIns="0" anchor="t" anchorCtr="0">
            <a:noAutofit/>
          </a:bodyPr>
          <a:lstStyle/>
          <a:p>
            <a:pPr lvl="0">
              <a:lnSpc>
                <a:spcPct val="103636"/>
              </a:lnSpc>
              <a:buSzPts val="2750"/>
            </a:pPr>
            <a:r>
              <a:rPr lang="en-US" sz="2400" dirty="0">
                <a:solidFill>
                  <a:schemeClr val="lt1"/>
                </a:solidFill>
                <a:latin typeface="Quicksand"/>
                <a:ea typeface="Quicksand"/>
                <a:cs typeface="Quicksand"/>
                <a:sym typeface="Quicksand"/>
              </a:rPr>
              <a:t>Was war am </a:t>
            </a:r>
            <a:r>
              <a:rPr lang="en-US" sz="2400" dirty="0" err="1">
                <a:solidFill>
                  <a:schemeClr val="lt1"/>
                </a:solidFill>
                <a:latin typeface="Quicksand"/>
                <a:ea typeface="Quicksand"/>
                <a:cs typeface="Quicksand"/>
                <a:sym typeface="Quicksand"/>
              </a:rPr>
              <a:t>meisten</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inspirierend</a:t>
            </a:r>
            <a:r>
              <a:rPr lang="en-US" sz="2750" dirty="0">
                <a:solidFill>
                  <a:schemeClr val="lt1"/>
                </a:solidFill>
                <a:latin typeface="Quicksand"/>
                <a:ea typeface="Quicksand"/>
                <a:cs typeface="Quicksand"/>
                <a:sym typeface="Quicksand"/>
              </a:rPr>
              <a:t>?</a:t>
            </a:r>
            <a:endParaRPr sz="2750" b="0" i="0" u="none" strike="noStrike" cap="none" dirty="0">
              <a:solidFill>
                <a:schemeClr val="lt1"/>
              </a:solidFill>
              <a:latin typeface="Arial"/>
              <a:ea typeface="Arial"/>
              <a:cs typeface="Arial"/>
              <a:sym typeface="Arial"/>
            </a:endParaRPr>
          </a:p>
        </p:txBody>
      </p:sp>
      <p:sp>
        <p:nvSpPr>
          <p:cNvPr id="197" name="Google Shape;197;p14"/>
          <p:cNvSpPr txBox="1"/>
          <p:nvPr/>
        </p:nvSpPr>
        <p:spPr>
          <a:xfrm>
            <a:off x="3253625" y="7006921"/>
            <a:ext cx="12765033" cy="3227766"/>
          </a:xfrm>
          <a:prstGeom prst="rect">
            <a:avLst/>
          </a:prstGeom>
          <a:noFill/>
          <a:ln>
            <a:noFill/>
          </a:ln>
        </p:spPr>
        <p:txBody>
          <a:bodyPr spcFirstLastPara="1" wrap="square" lIns="91425" tIns="45700" rIns="91425" bIns="45700" anchor="t" anchorCtr="0">
            <a:spAutoFit/>
          </a:bodyPr>
          <a:lstStyle/>
          <a:p>
            <a:pPr marL="914400" lvl="1" indent="-403225">
              <a:lnSpc>
                <a:spcPct val="115000"/>
              </a:lnSpc>
              <a:buClr>
                <a:schemeClr val="lt1"/>
              </a:buClr>
              <a:buSzPts val="2750"/>
              <a:buFont typeface="Quicksand"/>
              <a:buChar char="○"/>
            </a:pPr>
            <a:r>
              <a:rPr lang="en-US" sz="2750" b="1" dirty="0" err="1">
                <a:solidFill>
                  <a:schemeClr val="lt1"/>
                </a:solidFill>
                <a:latin typeface="Quicksand"/>
                <a:ea typeface="Quicksand"/>
                <a:cs typeface="Quicksand"/>
                <a:sym typeface="Quicksand"/>
              </a:rPr>
              <a:t>Videozeit</a:t>
            </a:r>
            <a:r>
              <a:rPr lang="en-US" sz="2750" b="1" dirty="0">
                <a:solidFill>
                  <a:schemeClr val="lt1"/>
                </a:solidFill>
                <a:latin typeface="Quicksand"/>
                <a:ea typeface="Quicksand"/>
                <a:cs typeface="Quicksand"/>
                <a:sym typeface="Quicksand"/>
              </a:rPr>
              <a:t>: </a:t>
            </a:r>
            <a:br>
              <a:rPr lang="en-US" sz="2750" b="1" dirty="0">
                <a:solidFill>
                  <a:schemeClr val="lt1"/>
                </a:solidFill>
                <a:latin typeface="Quicksand"/>
                <a:ea typeface="Quicksand"/>
                <a:cs typeface="Quicksand"/>
                <a:sym typeface="Quicksand"/>
              </a:rPr>
            </a:br>
            <a:r>
              <a:rPr lang="en-US" sz="2750" b="1" dirty="0" err="1">
                <a:solidFill>
                  <a:schemeClr val="lt1"/>
                </a:solidFill>
                <a:latin typeface="Quicksand"/>
                <a:ea typeface="Quicksand"/>
                <a:cs typeface="Quicksand"/>
                <a:sym typeface="Quicksand"/>
              </a:rPr>
              <a:t>Triff</a:t>
            </a:r>
            <a:r>
              <a:rPr lang="en-US" sz="2750" b="1" dirty="0">
                <a:solidFill>
                  <a:schemeClr val="lt1"/>
                </a:solidFill>
                <a:latin typeface="Quicksand"/>
                <a:ea typeface="Quicksand"/>
                <a:cs typeface="Quicksand"/>
                <a:sym typeface="Quicksand"/>
              </a:rPr>
              <a:t> </a:t>
            </a:r>
            <a:r>
              <a:rPr lang="en-US" sz="2750" b="1" dirty="0" err="1">
                <a:solidFill>
                  <a:schemeClr val="lt1"/>
                </a:solidFill>
                <a:latin typeface="Quicksand"/>
                <a:ea typeface="Quicksand"/>
                <a:cs typeface="Quicksand"/>
                <a:sym typeface="Quicksand"/>
              </a:rPr>
              <a:t>coole</a:t>
            </a:r>
            <a:r>
              <a:rPr lang="en-US" sz="2750" b="1" dirty="0">
                <a:solidFill>
                  <a:schemeClr val="lt1"/>
                </a:solidFill>
                <a:latin typeface="Quicksand"/>
                <a:ea typeface="Quicksand"/>
                <a:cs typeface="Quicksand"/>
                <a:sym typeface="Quicksand"/>
              </a:rPr>
              <a:t> </a:t>
            </a:r>
            <a:r>
              <a:rPr lang="en-US" sz="2750" b="1" dirty="0" err="1">
                <a:solidFill>
                  <a:schemeClr val="lt1"/>
                </a:solidFill>
                <a:latin typeface="Quicksand"/>
                <a:ea typeface="Quicksand"/>
                <a:cs typeface="Quicksand"/>
                <a:sym typeface="Quicksand"/>
              </a:rPr>
              <a:t>gehörlose</a:t>
            </a:r>
            <a:r>
              <a:rPr lang="en-US" sz="2750" b="1" dirty="0">
                <a:solidFill>
                  <a:schemeClr val="lt1"/>
                </a:solidFill>
                <a:latin typeface="Quicksand"/>
                <a:ea typeface="Quicksand"/>
                <a:cs typeface="Quicksand"/>
                <a:sym typeface="Quicksand"/>
              </a:rPr>
              <a:t> Menschen, die </a:t>
            </a:r>
            <a:r>
              <a:rPr lang="en-US" sz="2750" b="1" dirty="0" err="1">
                <a:solidFill>
                  <a:schemeClr val="lt1"/>
                </a:solidFill>
                <a:latin typeface="Quicksand"/>
                <a:ea typeface="Quicksand"/>
                <a:cs typeface="Quicksand"/>
                <a:sym typeface="Quicksand"/>
              </a:rPr>
              <a:t>ihre</a:t>
            </a:r>
            <a:r>
              <a:rPr lang="en-US" sz="2750" b="1" dirty="0">
                <a:solidFill>
                  <a:schemeClr val="lt1"/>
                </a:solidFill>
                <a:latin typeface="Quicksand"/>
                <a:ea typeface="Quicksand"/>
                <a:cs typeface="Quicksand"/>
                <a:sym typeface="Quicksand"/>
              </a:rPr>
              <a:t> </a:t>
            </a:r>
            <a:r>
              <a:rPr lang="en-US" sz="2750" b="1" dirty="0" err="1">
                <a:solidFill>
                  <a:schemeClr val="lt1"/>
                </a:solidFill>
                <a:latin typeface="Quicksand"/>
                <a:ea typeface="Quicksand"/>
                <a:cs typeface="Quicksand"/>
                <a:sym typeface="Quicksand"/>
              </a:rPr>
              <a:t>Geschichten</a:t>
            </a:r>
            <a:r>
              <a:rPr lang="en-US" sz="2750" b="1" dirty="0">
                <a:solidFill>
                  <a:schemeClr val="lt1"/>
                </a:solidFill>
                <a:latin typeface="Quicksand"/>
                <a:ea typeface="Quicksand"/>
                <a:cs typeface="Quicksand"/>
                <a:sym typeface="Quicksand"/>
              </a:rPr>
              <a:t> </a:t>
            </a:r>
            <a:r>
              <a:rPr lang="en-US" sz="2750" b="1" dirty="0" err="1">
                <a:solidFill>
                  <a:schemeClr val="lt1"/>
                </a:solidFill>
                <a:latin typeface="Quicksand"/>
                <a:ea typeface="Quicksand"/>
                <a:cs typeface="Quicksand"/>
                <a:sym typeface="Quicksand"/>
              </a:rPr>
              <a:t>teilen</a:t>
            </a:r>
            <a:r>
              <a:rPr lang="en-US" sz="2750" b="1" dirty="0">
                <a:solidFill>
                  <a:schemeClr val="lt1"/>
                </a:solidFill>
                <a:latin typeface="Quicksand"/>
                <a:ea typeface="Quicksand"/>
                <a:cs typeface="Quicksand"/>
                <a:sym typeface="Quicksand"/>
              </a:rPr>
              <a:t>.
Video: </a:t>
            </a:r>
          </a:p>
          <a:p>
            <a:pPr marL="914400" lvl="1" indent="-403225">
              <a:lnSpc>
                <a:spcPct val="115000"/>
              </a:lnSpc>
              <a:buClr>
                <a:schemeClr val="lt1"/>
              </a:buClr>
              <a:buSzPts val="2750"/>
              <a:buFont typeface="Quicksand"/>
              <a:buChar char="○"/>
            </a:pPr>
            <a:r>
              <a:rPr lang="en-US" sz="2750" b="1" dirty="0">
                <a:solidFill>
                  <a:schemeClr val="lt1"/>
                </a:solidFill>
                <a:latin typeface="Quicksand"/>
                <a:ea typeface="Quicksand"/>
                <a:cs typeface="Quicksand"/>
                <a:sym typeface="Quicksand"/>
                <a:hlinkClick r:id="rId5"/>
              </a:rPr>
              <a:t>https://mubi.com/en/films/deaf-child/trailer</a:t>
            </a:r>
            <a:endParaRPr lang="en-US" sz="2750" b="1" dirty="0">
              <a:solidFill>
                <a:schemeClr val="lt1"/>
              </a:solidFill>
              <a:latin typeface="Quicksand"/>
              <a:ea typeface="Quicksand"/>
              <a:cs typeface="Quicksand"/>
              <a:sym typeface="Quicksand"/>
            </a:endParaRPr>
          </a:p>
          <a:p>
            <a:pPr marL="914400" lvl="1" indent="-403225">
              <a:lnSpc>
                <a:spcPct val="115000"/>
              </a:lnSpc>
              <a:buClr>
                <a:schemeClr val="lt1"/>
              </a:buClr>
              <a:buSzPts val="2750"/>
              <a:buFont typeface="Quicksand"/>
              <a:buChar char="○"/>
            </a:pPr>
            <a:r>
              <a:rPr lang="en-US" sz="2750" b="1" dirty="0">
                <a:solidFill>
                  <a:schemeClr val="lt1"/>
                </a:solidFill>
                <a:latin typeface="Quicksand"/>
                <a:ea typeface="Quicksand"/>
                <a:cs typeface="Quicksand"/>
                <a:sym typeface="Quicksand"/>
                <a:hlinkClick r:id="rId6"/>
              </a:rPr>
              <a:t>https://www.imdb.com/title/tt7315798/</a:t>
            </a:r>
            <a:endParaRPr lang="en-US" sz="2750" b="1" dirty="0">
              <a:solidFill>
                <a:schemeClr val="lt1"/>
              </a:solidFill>
              <a:latin typeface="Quicksand"/>
              <a:ea typeface="Quicksand"/>
              <a:cs typeface="Quicksand"/>
              <a:sym typeface="Quicksand"/>
            </a:endParaRPr>
          </a:p>
          <a:p>
            <a:pPr marL="914400" lvl="1" indent="-403225">
              <a:lnSpc>
                <a:spcPct val="115000"/>
              </a:lnSpc>
              <a:buClr>
                <a:schemeClr val="lt1"/>
              </a:buClr>
              <a:buSzPts val="2750"/>
              <a:buFont typeface="Quicksand"/>
              <a:buChar char="○"/>
            </a:pPr>
            <a:r>
              <a:rPr lang="en-US" sz="2750" b="1" dirty="0">
                <a:solidFill>
                  <a:schemeClr val="lt1"/>
                </a:solidFill>
                <a:latin typeface="Quicksand"/>
                <a:ea typeface="Quicksand"/>
                <a:cs typeface="Quicksand"/>
                <a:sym typeface="Quicksand"/>
              </a:rPr>
              <a:t> - </a:t>
            </a:r>
            <a:r>
              <a:rPr lang="en-US" sz="2750" b="1" dirty="0" err="1">
                <a:solidFill>
                  <a:schemeClr val="lt1"/>
                </a:solidFill>
                <a:latin typeface="Quicksand"/>
                <a:ea typeface="Quicksand"/>
                <a:cs typeface="Quicksand"/>
                <a:sym typeface="Quicksand"/>
              </a:rPr>
              <a:t>Gehörloses</a:t>
            </a:r>
            <a:r>
              <a:rPr lang="en-US" sz="2750" b="1" dirty="0">
                <a:solidFill>
                  <a:schemeClr val="lt1"/>
                </a:solidFill>
                <a:latin typeface="Quicksand"/>
                <a:ea typeface="Quicksand"/>
                <a:cs typeface="Quicksand"/>
                <a:sym typeface="Quicksand"/>
              </a:rPr>
              <a:t> Kind </a:t>
            </a:r>
            <a:r>
              <a:rPr lang="en-US" sz="2750" b="0" i="0" u="none" strike="noStrike" cap="none" dirty="0">
                <a:solidFill>
                  <a:schemeClr val="lt1"/>
                </a:solidFill>
                <a:latin typeface="Quicksand"/>
                <a:ea typeface="Quicksand"/>
                <a:cs typeface="Quicksand"/>
                <a:sym typeface="Quicksand"/>
              </a:rPr>
              <a:t>(Deaf Child) 2017</a:t>
            </a:r>
            <a:endParaRPr dirty="0"/>
          </a:p>
          <a:p>
            <a:pPr marL="0" marR="0" lvl="0" indent="0" algn="l"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01"/>
        <p:cNvGrpSpPr/>
        <p:nvPr/>
      </p:nvGrpSpPr>
      <p:grpSpPr>
        <a:xfrm>
          <a:off x="0" y="0"/>
          <a:ext cx="0" cy="0"/>
          <a:chOff x="0" y="0"/>
          <a:chExt cx="0" cy="0"/>
        </a:xfrm>
      </p:grpSpPr>
      <p:grpSp>
        <p:nvGrpSpPr>
          <p:cNvPr id="202" name="Google Shape;202;p4"/>
          <p:cNvGrpSpPr/>
          <p:nvPr/>
        </p:nvGrpSpPr>
        <p:grpSpPr>
          <a:xfrm>
            <a:off x="0" y="-216991"/>
            <a:ext cx="2922084" cy="10503991"/>
            <a:chOff x="0" y="-57150"/>
            <a:chExt cx="769602" cy="2766483"/>
          </a:xfrm>
        </p:grpSpPr>
        <p:sp>
          <p:nvSpPr>
            <p:cNvPr id="203" name="Google Shape;203;p4"/>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4" name="Google Shape;204;p4"/>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05" name="Google Shape;205;p4"/>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6" name="Google Shape;206;p4"/>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7" name="Google Shape;207;p4"/>
          <p:cNvSpPr txBox="1"/>
          <p:nvPr/>
        </p:nvSpPr>
        <p:spPr>
          <a:xfrm>
            <a:off x="3253625" y="628025"/>
            <a:ext cx="14806200" cy="1600408"/>
          </a:xfrm>
          <a:prstGeom prst="rect">
            <a:avLst/>
          </a:prstGeom>
          <a:noFill/>
          <a:ln>
            <a:noFill/>
          </a:ln>
        </p:spPr>
        <p:txBody>
          <a:bodyPr spcFirstLastPara="1" wrap="square" lIns="91425" tIns="91425" rIns="91425" bIns="91425" anchor="t" anchorCtr="0">
            <a:spAutoFit/>
          </a:bodyPr>
          <a:lstStyle/>
          <a:p>
            <a:pPr lvl="0">
              <a:lnSpc>
                <a:spcPct val="115000"/>
              </a:lnSpc>
              <a:buSzPts val="8000"/>
            </a:pPr>
            <a:r>
              <a:rPr lang="en-US" sz="8000" b="1" dirty="0">
                <a:solidFill>
                  <a:schemeClr val="lt1"/>
                </a:solidFill>
                <a:latin typeface="Arial Black" panose="020B0A04020102020204" pitchFamily="34" charset="0"/>
                <a:ea typeface="Anton"/>
                <a:cs typeface="Anton"/>
                <a:sym typeface="Anton"/>
              </a:rPr>
              <a:t>Wo </a:t>
            </a:r>
            <a:r>
              <a:rPr lang="en-US" sz="8000" b="1" dirty="0" err="1">
                <a:solidFill>
                  <a:schemeClr val="lt1"/>
                </a:solidFill>
                <a:latin typeface="Arial Black" panose="020B0A04020102020204" pitchFamily="34" charset="0"/>
                <a:ea typeface="Anton"/>
                <a:cs typeface="Anton"/>
                <a:sym typeface="Anton"/>
              </a:rPr>
              <a:t>gehöre</a:t>
            </a:r>
            <a:r>
              <a:rPr lang="en-US" sz="8000" b="1" dirty="0">
                <a:solidFill>
                  <a:schemeClr val="lt1"/>
                </a:solidFill>
                <a:latin typeface="Arial Black" panose="020B0A04020102020204" pitchFamily="34" charset="0"/>
                <a:ea typeface="Anton"/>
                <a:cs typeface="Anton"/>
                <a:sym typeface="Anton"/>
              </a:rPr>
              <a:t> ich </a:t>
            </a:r>
            <a:r>
              <a:rPr lang="en-US" sz="8000" b="1" dirty="0" err="1">
                <a:solidFill>
                  <a:schemeClr val="lt1"/>
                </a:solidFill>
                <a:latin typeface="Arial Black" panose="020B0A04020102020204" pitchFamily="34" charset="0"/>
                <a:ea typeface="Anton"/>
                <a:cs typeface="Anton"/>
                <a:sym typeface="Anton"/>
              </a:rPr>
              <a:t>hin</a:t>
            </a:r>
            <a:r>
              <a:rPr lang="en-US" sz="8000" b="1" dirty="0">
                <a:solidFill>
                  <a:schemeClr val="lt1"/>
                </a:solidFill>
                <a:latin typeface="Arial Black" panose="020B0A04020102020204" pitchFamily="34" charset="0"/>
                <a:ea typeface="Anton"/>
                <a:cs typeface="Anton"/>
                <a:sym typeface="Anton"/>
              </a:rPr>
              <a:t>?</a:t>
            </a:r>
            <a:endParaRPr sz="2750" b="0" i="0" u="none" strike="noStrike" cap="none" dirty="0">
              <a:solidFill>
                <a:schemeClr val="lt1"/>
              </a:solidFill>
              <a:latin typeface="Arial Black" panose="020B0A04020102020204" pitchFamily="34" charset="0"/>
              <a:ea typeface="Quicksand"/>
              <a:cs typeface="Quicksand"/>
              <a:sym typeface="Quicksand"/>
            </a:endParaRPr>
          </a:p>
        </p:txBody>
      </p:sp>
      <p:sp>
        <p:nvSpPr>
          <p:cNvPr id="208" name="Google Shape;208;p4"/>
          <p:cNvSpPr/>
          <p:nvPr/>
        </p:nvSpPr>
        <p:spPr>
          <a:xfrm>
            <a:off x="5576045" y="3728394"/>
            <a:ext cx="2835235" cy="354330"/>
          </a:xfrm>
          <a:prstGeom prst="rect">
            <a:avLst/>
          </a:prstGeom>
          <a:noFill/>
          <a:ln>
            <a:noFill/>
          </a:ln>
        </p:spPr>
        <p:txBody>
          <a:bodyPr spcFirstLastPara="1" wrap="square" lIns="0" tIns="0" rIns="0" bIns="0" anchor="t" anchorCtr="0">
            <a:noAutofit/>
          </a:bodyPr>
          <a:lstStyle/>
          <a:p>
            <a:pPr lvl="0" algn="r">
              <a:buSzPts val="2750"/>
            </a:pPr>
            <a:r>
              <a:rPr lang="en-US" sz="2750" dirty="0" err="1">
                <a:solidFill>
                  <a:schemeClr val="lt1"/>
                </a:solidFill>
                <a:latin typeface="Anton"/>
                <a:ea typeface="Anton"/>
                <a:cs typeface="Anton"/>
                <a:sym typeface="Anton"/>
              </a:rPr>
              <a:t>Familie</a:t>
            </a:r>
            <a:endParaRPr sz="2750" b="0" i="0" u="none" strike="noStrike" cap="none" dirty="0">
              <a:solidFill>
                <a:schemeClr val="lt1"/>
              </a:solidFill>
              <a:latin typeface="Arial"/>
              <a:ea typeface="Arial"/>
              <a:cs typeface="Arial"/>
              <a:sym typeface="Arial"/>
            </a:endParaRPr>
          </a:p>
        </p:txBody>
      </p:sp>
      <p:sp>
        <p:nvSpPr>
          <p:cNvPr id="209" name="Google Shape;209;p4"/>
          <p:cNvSpPr/>
          <p:nvPr/>
        </p:nvSpPr>
        <p:spPr>
          <a:xfrm>
            <a:off x="4055974" y="4218812"/>
            <a:ext cx="4355306" cy="362903"/>
          </a:xfrm>
          <a:prstGeom prst="rect">
            <a:avLst/>
          </a:prstGeom>
          <a:noFill/>
          <a:ln>
            <a:noFill/>
          </a:ln>
        </p:spPr>
        <p:txBody>
          <a:bodyPr spcFirstLastPara="1" wrap="square" lIns="0" tIns="0" rIns="0" bIns="0" anchor="t" anchorCtr="0">
            <a:noAutofit/>
          </a:bodyPr>
          <a:lstStyle/>
          <a:p>
            <a:pPr lvl="0" algn="r">
              <a:lnSpc>
                <a:spcPct val="103636"/>
              </a:lnSpc>
              <a:buSzPts val="2750"/>
            </a:pPr>
            <a:r>
              <a:rPr lang="en-US" sz="2750" dirty="0" err="1">
                <a:solidFill>
                  <a:schemeClr val="lt1"/>
                </a:solidFill>
                <a:latin typeface="Quicksand"/>
                <a:ea typeface="Quicksand"/>
                <a:cs typeface="Quicksand"/>
                <a:sym typeface="Quicksand"/>
              </a:rPr>
              <a:t>familiäre</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Verbindungen</a:t>
            </a:r>
            <a:endParaRPr sz="2750" b="0" i="0" u="none" strike="noStrike" cap="none" dirty="0">
              <a:solidFill>
                <a:schemeClr val="lt1"/>
              </a:solidFill>
              <a:latin typeface="Arial"/>
              <a:ea typeface="Arial"/>
              <a:cs typeface="Arial"/>
              <a:sym typeface="Arial"/>
            </a:endParaRPr>
          </a:p>
        </p:txBody>
      </p:sp>
      <p:pic>
        <p:nvPicPr>
          <p:cNvPr id="210" name="Google Shape;210;p4" descr="preencoded.png"/>
          <p:cNvPicPr preferRelativeResize="0"/>
          <p:nvPr/>
        </p:nvPicPr>
        <p:blipFill rotWithShape="1">
          <a:blip r:embed="rId5">
            <a:alphaModFix/>
          </a:blip>
          <a:srcRect/>
          <a:stretch/>
        </p:blipFill>
        <p:spPr>
          <a:xfrm>
            <a:off x="8751442" y="3327153"/>
            <a:ext cx="3651885" cy="3651885"/>
          </a:xfrm>
          <a:prstGeom prst="rect">
            <a:avLst/>
          </a:prstGeom>
          <a:noFill/>
          <a:ln>
            <a:noFill/>
          </a:ln>
        </p:spPr>
      </p:pic>
      <p:sp>
        <p:nvSpPr>
          <p:cNvPr id="211" name="Google Shape;211;p4"/>
          <p:cNvSpPr/>
          <p:nvPr/>
        </p:nvSpPr>
        <p:spPr>
          <a:xfrm>
            <a:off x="9051122" y="3626834"/>
            <a:ext cx="566976" cy="566976"/>
          </a:xfrm>
          <a:prstGeom prst="roundRect">
            <a:avLst>
              <a:gd name="adj" fmla="val 1611154"/>
            </a:avLst>
          </a:prstGeom>
          <a:solidFill>
            <a:srgbClr val="F5F5F5"/>
          </a:solidFill>
          <a:ln w="38100" cap="flat" cmpd="sng">
            <a:solidFill>
              <a:srgbClr val="068E8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2" name="Google Shape;212;p4"/>
          <p:cNvSpPr/>
          <p:nvPr/>
        </p:nvSpPr>
        <p:spPr>
          <a:xfrm>
            <a:off x="9206975" y="3750778"/>
            <a:ext cx="255151" cy="318968"/>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000000"/>
              </a:buClr>
              <a:buSzPts val="2000"/>
              <a:buFont typeface="Arial"/>
              <a:buNone/>
            </a:pPr>
            <a:r>
              <a:rPr lang="en-US" sz="2000" b="0" i="0" u="none" strike="noStrike" cap="none">
                <a:solidFill>
                  <a:srgbClr val="151617"/>
                </a:solidFill>
                <a:latin typeface="Anton"/>
                <a:ea typeface="Anton"/>
                <a:cs typeface="Anton"/>
                <a:sym typeface="Anton"/>
              </a:rPr>
              <a:t>1</a:t>
            </a:r>
            <a:endParaRPr sz="2000" b="0" i="0" u="none" strike="noStrike" cap="none">
              <a:solidFill>
                <a:srgbClr val="000000"/>
              </a:solidFill>
              <a:latin typeface="Arial"/>
              <a:ea typeface="Arial"/>
              <a:cs typeface="Arial"/>
              <a:sym typeface="Arial"/>
            </a:endParaRPr>
          </a:p>
        </p:txBody>
      </p:sp>
      <p:sp>
        <p:nvSpPr>
          <p:cNvPr id="213" name="Google Shape;213;p4"/>
          <p:cNvSpPr/>
          <p:nvPr/>
        </p:nvSpPr>
        <p:spPr>
          <a:xfrm>
            <a:off x="12743488" y="3728394"/>
            <a:ext cx="2835235" cy="354330"/>
          </a:xfrm>
          <a:prstGeom prst="rect">
            <a:avLst/>
          </a:prstGeom>
          <a:noFill/>
          <a:ln>
            <a:noFill/>
          </a:ln>
        </p:spPr>
        <p:txBody>
          <a:bodyPr spcFirstLastPara="1" wrap="square" lIns="0" tIns="0" rIns="0" bIns="0" anchor="t" anchorCtr="0">
            <a:noAutofit/>
          </a:bodyPr>
          <a:lstStyle/>
          <a:p>
            <a:pPr lvl="0">
              <a:buSzPts val="2750"/>
            </a:pPr>
            <a:r>
              <a:rPr lang="en-US" sz="2750" dirty="0">
                <a:solidFill>
                  <a:schemeClr val="lt1"/>
                </a:solidFill>
                <a:latin typeface="Anton"/>
                <a:ea typeface="Anton"/>
                <a:cs typeface="Anton"/>
                <a:sym typeface="Anton"/>
              </a:rPr>
              <a:t>Schule</a:t>
            </a:r>
            <a:endParaRPr sz="2750" b="0" i="0" u="none" strike="noStrike" cap="none" dirty="0">
              <a:solidFill>
                <a:schemeClr val="lt1"/>
              </a:solidFill>
              <a:latin typeface="Arial"/>
              <a:ea typeface="Arial"/>
              <a:cs typeface="Arial"/>
              <a:sym typeface="Arial"/>
            </a:endParaRPr>
          </a:p>
        </p:txBody>
      </p:sp>
      <p:sp>
        <p:nvSpPr>
          <p:cNvPr id="214" name="Google Shape;214;p4"/>
          <p:cNvSpPr/>
          <p:nvPr/>
        </p:nvSpPr>
        <p:spPr>
          <a:xfrm>
            <a:off x="12743488" y="4218812"/>
            <a:ext cx="4355306" cy="362903"/>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err="1">
                <a:solidFill>
                  <a:schemeClr val="lt1"/>
                </a:solidFill>
                <a:latin typeface="Quicksand"/>
                <a:ea typeface="Quicksand"/>
                <a:cs typeface="Quicksand"/>
                <a:sym typeface="Quicksand"/>
              </a:rPr>
              <a:t>Lernumgebung</a:t>
            </a:r>
            <a:endParaRPr sz="2750" b="0" i="0" u="none" strike="noStrike" cap="none" dirty="0">
              <a:solidFill>
                <a:schemeClr val="lt1"/>
              </a:solidFill>
              <a:latin typeface="Arial"/>
              <a:ea typeface="Arial"/>
              <a:cs typeface="Arial"/>
              <a:sym typeface="Arial"/>
            </a:endParaRPr>
          </a:p>
        </p:txBody>
      </p:sp>
      <p:pic>
        <p:nvPicPr>
          <p:cNvPr id="215" name="Google Shape;215;p4" descr="preencoded.png"/>
          <p:cNvPicPr preferRelativeResize="0"/>
          <p:nvPr/>
        </p:nvPicPr>
        <p:blipFill rotWithShape="1">
          <a:blip r:embed="rId6">
            <a:alphaModFix/>
          </a:blip>
          <a:srcRect/>
          <a:stretch/>
        </p:blipFill>
        <p:spPr>
          <a:xfrm>
            <a:off x="8751442" y="3327153"/>
            <a:ext cx="3651885" cy="3651885"/>
          </a:xfrm>
          <a:prstGeom prst="rect">
            <a:avLst/>
          </a:prstGeom>
          <a:noFill/>
          <a:ln>
            <a:noFill/>
          </a:ln>
        </p:spPr>
      </p:pic>
      <p:sp>
        <p:nvSpPr>
          <p:cNvPr id="216" name="Google Shape;216;p4"/>
          <p:cNvSpPr/>
          <p:nvPr/>
        </p:nvSpPr>
        <p:spPr>
          <a:xfrm>
            <a:off x="11536552" y="3626834"/>
            <a:ext cx="566976" cy="566976"/>
          </a:xfrm>
          <a:prstGeom prst="roundRect">
            <a:avLst>
              <a:gd name="adj" fmla="val 1611154"/>
            </a:avLst>
          </a:prstGeom>
          <a:solidFill>
            <a:srgbClr val="F5F5F5"/>
          </a:solidFill>
          <a:ln w="38100" cap="flat" cmpd="sng">
            <a:solidFill>
              <a:srgbClr val="833F9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7" name="Google Shape;217;p4"/>
          <p:cNvSpPr/>
          <p:nvPr/>
        </p:nvSpPr>
        <p:spPr>
          <a:xfrm>
            <a:off x="11692404" y="3750778"/>
            <a:ext cx="255151" cy="318968"/>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000000"/>
              </a:buClr>
              <a:buSzPts val="2000"/>
              <a:buFont typeface="Arial"/>
              <a:buNone/>
            </a:pPr>
            <a:r>
              <a:rPr lang="en-US" sz="2000" b="0" i="0" u="none" strike="noStrike" cap="none">
                <a:solidFill>
                  <a:srgbClr val="151617"/>
                </a:solidFill>
                <a:latin typeface="Anton"/>
                <a:ea typeface="Anton"/>
                <a:cs typeface="Anton"/>
                <a:sym typeface="Anton"/>
              </a:rPr>
              <a:t>2</a:t>
            </a:r>
            <a:endParaRPr sz="2000" b="0" i="0" u="none" strike="noStrike" cap="none">
              <a:solidFill>
                <a:srgbClr val="000000"/>
              </a:solidFill>
              <a:latin typeface="Arial"/>
              <a:ea typeface="Arial"/>
              <a:cs typeface="Arial"/>
              <a:sym typeface="Arial"/>
            </a:endParaRPr>
          </a:p>
        </p:txBody>
      </p:sp>
      <p:sp>
        <p:nvSpPr>
          <p:cNvPr id="218" name="Google Shape;218;p4"/>
          <p:cNvSpPr/>
          <p:nvPr/>
        </p:nvSpPr>
        <p:spPr>
          <a:xfrm>
            <a:off x="12743488" y="5724358"/>
            <a:ext cx="2835235" cy="354330"/>
          </a:xfrm>
          <a:prstGeom prst="rect">
            <a:avLst/>
          </a:prstGeom>
          <a:noFill/>
          <a:ln>
            <a:noFill/>
          </a:ln>
        </p:spPr>
        <p:txBody>
          <a:bodyPr spcFirstLastPara="1" wrap="square" lIns="0" tIns="0" rIns="0" bIns="0" anchor="t" anchorCtr="0">
            <a:noAutofit/>
          </a:bodyPr>
          <a:lstStyle/>
          <a:p>
            <a:pPr lvl="0">
              <a:buSzPts val="2750"/>
            </a:pPr>
            <a:r>
              <a:rPr lang="en-US" sz="2750" dirty="0">
                <a:solidFill>
                  <a:schemeClr val="lt1"/>
                </a:solidFill>
                <a:latin typeface="Anton"/>
                <a:ea typeface="Anton"/>
                <a:cs typeface="Anton"/>
                <a:sym typeface="Anton"/>
              </a:rPr>
              <a:t>Freunde</a:t>
            </a:r>
            <a:endParaRPr sz="2750" b="0" i="0" u="none" strike="noStrike" cap="none" dirty="0">
              <a:solidFill>
                <a:schemeClr val="lt1"/>
              </a:solidFill>
              <a:latin typeface="Arial"/>
              <a:ea typeface="Arial"/>
              <a:cs typeface="Arial"/>
              <a:sym typeface="Arial"/>
            </a:endParaRPr>
          </a:p>
        </p:txBody>
      </p:sp>
      <p:sp>
        <p:nvSpPr>
          <p:cNvPr id="219" name="Google Shape;219;p4"/>
          <p:cNvSpPr/>
          <p:nvPr/>
        </p:nvSpPr>
        <p:spPr>
          <a:xfrm>
            <a:off x="12743488" y="6214776"/>
            <a:ext cx="4355306" cy="362903"/>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err="1">
                <a:solidFill>
                  <a:schemeClr val="lt1"/>
                </a:solidFill>
                <a:latin typeface="Quicksand"/>
                <a:ea typeface="Quicksand"/>
                <a:cs typeface="Quicksand"/>
                <a:sym typeface="Quicksand"/>
              </a:rPr>
              <a:t>soziale</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Verbindungen</a:t>
            </a:r>
            <a:endParaRPr sz="2750" b="0" i="0" u="none" strike="noStrike" cap="none" dirty="0">
              <a:solidFill>
                <a:schemeClr val="lt1"/>
              </a:solidFill>
              <a:latin typeface="Arial"/>
              <a:ea typeface="Arial"/>
              <a:cs typeface="Arial"/>
              <a:sym typeface="Arial"/>
            </a:endParaRPr>
          </a:p>
        </p:txBody>
      </p:sp>
      <p:pic>
        <p:nvPicPr>
          <p:cNvPr id="220" name="Google Shape;220;p4" descr="preencoded.png"/>
          <p:cNvPicPr preferRelativeResize="0"/>
          <p:nvPr/>
        </p:nvPicPr>
        <p:blipFill rotWithShape="1">
          <a:blip r:embed="rId7">
            <a:alphaModFix/>
          </a:blip>
          <a:srcRect/>
          <a:stretch/>
        </p:blipFill>
        <p:spPr>
          <a:xfrm>
            <a:off x="8751442" y="3327153"/>
            <a:ext cx="3651885" cy="3651885"/>
          </a:xfrm>
          <a:prstGeom prst="rect">
            <a:avLst/>
          </a:prstGeom>
          <a:noFill/>
          <a:ln>
            <a:noFill/>
          </a:ln>
        </p:spPr>
      </p:pic>
      <p:sp>
        <p:nvSpPr>
          <p:cNvPr id="221" name="Google Shape;221;p4"/>
          <p:cNvSpPr/>
          <p:nvPr/>
        </p:nvSpPr>
        <p:spPr>
          <a:xfrm>
            <a:off x="11536552" y="6112263"/>
            <a:ext cx="566976" cy="566976"/>
          </a:xfrm>
          <a:prstGeom prst="roundRect">
            <a:avLst>
              <a:gd name="adj" fmla="val 1611154"/>
            </a:avLst>
          </a:prstGeom>
          <a:solidFill>
            <a:srgbClr val="F5F5F5"/>
          </a:solidFill>
          <a:ln w="38100" cap="flat" cmpd="sng">
            <a:solidFill>
              <a:srgbClr val="16114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2" name="Google Shape;222;p4"/>
          <p:cNvSpPr/>
          <p:nvPr/>
        </p:nvSpPr>
        <p:spPr>
          <a:xfrm>
            <a:off x="11692404" y="6236207"/>
            <a:ext cx="255151" cy="318968"/>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000000"/>
              </a:buClr>
              <a:buSzPts val="2000"/>
              <a:buFont typeface="Arial"/>
              <a:buNone/>
            </a:pPr>
            <a:r>
              <a:rPr lang="en-US" sz="2000" b="0" i="0" u="none" strike="noStrike" cap="none">
                <a:solidFill>
                  <a:srgbClr val="151617"/>
                </a:solidFill>
                <a:latin typeface="Anton"/>
                <a:ea typeface="Anton"/>
                <a:cs typeface="Anton"/>
                <a:sym typeface="Anton"/>
              </a:rPr>
              <a:t>3</a:t>
            </a:r>
            <a:endParaRPr sz="2000" b="0" i="0" u="none" strike="noStrike" cap="none">
              <a:solidFill>
                <a:srgbClr val="000000"/>
              </a:solidFill>
              <a:latin typeface="Arial"/>
              <a:ea typeface="Arial"/>
              <a:cs typeface="Arial"/>
              <a:sym typeface="Arial"/>
            </a:endParaRPr>
          </a:p>
        </p:txBody>
      </p:sp>
      <p:sp>
        <p:nvSpPr>
          <p:cNvPr id="223" name="Google Shape;223;p4"/>
          <p:cNvSpPr/>
          <p:nvPr/>
        </p:nvSpPr>
        <p:spPr>
          <a:xfrm>
            <a:off x="4389121" y="5724358"/>
            <a:ext cx="4022160" cy="354330"/>
          </a:xfrm>
          <a:prstGeom prst="rect">
            <a:avLst/>
          </a:prstGeom>
          <a:noFill/>
          <a:ln>
            <a:noFill/>
          </a:ln>
        </p:spPr>
        <p:txBody>
          <a:bodyPr spcFirstLastPara="1" wrap="square" lIns="0" tIns="0" rIns="0" bIns="0" anchor="t" anchorCtr="0">
            <a:noAutofit/>
          </a:bodyPr>
          <a:lstStyle/>
          <a:p>
            <a:pPr lvl="0" algn="r">
              <a:buSzPts val="2750"/>
            </a:pPr>
            <a:r>
              <a:rPr lang="en-US" sz="2750" dirty="0" err="1">
                <a:solidFill>
                  <a:schemeClr val="lt1"/>
                </a:solidFill>
                <a:latin typeface="Anton"/>
                <a:ea typeface="Anton"/>
                <a:cs typeface="Anton"/>
                <a:sym typeface="Anton"/>
              </a:rPr>
              <a:t>Gehörlosen</a:t>
            </a:r>
            <a:r>
              <a:rPr lang="en-US" sz="2750" dirty="0">
                <a:solidFill>
                  <a:schemeClr val="lt1"/>
                </a:solidFill>
                <a:latin typeface="Anton"/>
                <a:ea typeface="Anton"/>
                <a:cs typeface="Anton"/>
                <a:sym typeface="Anton"/>
              </a:rPr>
              <a:t>-Gemeinschaft</a:t>
            </a:r>
            <a:endParaRPr sz="2750" b="0" i="0" u="none" strike="noStrike" cap="none" dirty="0">
              <a:solidFill>
                <a:schemeClr val="lt1"/>
              </a:solidFill>
              <a:latin typeface="Arial"/>
              <a:ea typeface="Arial"/>
              <a:cs typeface="Arial"/>
              <a:sym typeface="Arial"/>
            </a:endParaRPr>
          </a:p>
        </p:txBody>
      </p:sp>
      <p:sp>
        <p:nvSpPr>
          <p:cNvPr id="224" name="Google Shape;224;p4"/>
          <p:cNvSpPr/>
          <p:nvPr/>
        </p:nvSpPr>
        <p:spPr>
          <a:xfrm>
            <a:off x="4222548" y="6209191"/>
            <a:ext cx="4355306" cy="362903"/>
          </a:xfrm>
          <a:prstGeom prst="rect">
            <a:avLst/>
          </a:prstGeom>
          <a:noFill/>
          <a:ln>
            <a:noFill/>
          </a:ln>
        </p:spPr>
        <p:txBody>
          <a:bodyPr spcFirstLastPara="1" wrap="square" lIns="0" tIns="0" rIns="0" bIns="0" anchor="t" anchorCtr="0">
            <a:noAutofit/>
          </a:bodyPr>
          <a:lstStyle/>
          <a:p>
            <a:pPr lvl="0" algn="r">
              <a:lnSpc>
                <a:spcPct val="103636"/>
              </a:lnSpc>
              <a:buSzPts val="2750"/>
            </a:pPr>
            <a:r>
              <a:rPr lang="en-US" sz="2750" dirty="0" err="1">
                <a:solidFill>
                  <a:schemeClr val="lt1"/>
                </a:solidFill>
                <a:latin typeface="Quicksand"/>
                <a:ea typeface="Quicksand"/>
                <a:cs typeface="Quicksand"/>
                <a:sym typeface="Quicksand"/>
              </a:rPr>
              <a:t>kulturelle</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Zugehörigkeit</a:t>
            </a:r>
            <a:endParaRPr sz="2750" b="0" i="0" u="none" strike="noStrike" cap="none" dirty="0">
              <a:solidFill>
                <a:schemeClr val="lt1"/>
              </a:solidFill>
              <a:latin typeface="Arial"/>
              <a:ea typeface="Arial"/>
              <a:cs typeface="Arial"/>
              <a:sym typeface="Arial"/>
            </a:endParaRPr>
          </a:p>
        </p:txBody>
      </p:sp>
      <p:pic>
        <p:nvPicPr>
          <p:cNvPr id="225" name="Google Shape;225;p4" descr="preencoded.png"/>
          <p:cNvPicPr preferRelativeResize="0"/>
          <p:nvPr/>
        </p:nvPicPr>
        <p:blipFill rotWithShape="1">
          <a:blip r:embed="rId8">
            <a:alphaModFix/>
          </a:blip>
          <a:srcRect/>
          <a:stretch/>
        </p:blipFill>
        <p:spPr>
          <a:xfrm>
            <a:off x="8751442" y="3327153"/>
            <a:ext cx="3651885" cy="3651885"/>
          </a:xfrm>
          <a:prstGeom prst="rect">
            <a:avLst/>
          </a:prstGeom>
          <a:noFill/>
          <a:ln>
            <a:noFill/>
          </a:ln>
        </p:spPr>
      </p:pic>
      <p:sp>
        <p:nvSpPr>
          <p:cNvPr id="226" name="Google Shape;226;p4"/>
          <p:cNvSpPr/>
          <p:nvPr/>
        </p:nvSpPr>
        <p:spPr>
          <a:xfrm>
            <a:off x="9051122" y="6112263"/>
            <a:ext cx="566976" cy="566976"/>
          </a:xfrm>
          <a:prstGeom prst="roundRect">
            <a:avLst>
              <a:gd name="adj" fmla="val 1611154"/>
            </a:avLst>
          </a:prstGeom>
          <a:solidFill>
            <a:srgbClr val="F5F5F5"/>
          </a:solidFill>
          <a:ln w="38100" cap="flat" cmpd="sng">
            <a:solidFill>
              <a:srgbClr val="E6E0C6"/>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7" name="Google Shape;227;p4"/>
          <p:cNvSpPr/>
          <p:nvPr/>
        </p:nvSpPr>
        <p:spPr>
          <a:xfrm>
            <a:off x="9206975" y="6236207"/>
            <a:ext cx="255151" cy="318968"/>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000000"/>
              </a:buClr>
              <a:buSzPts val="2000"/>
              <a:buFont typeface="Arial"/>
              <a:buNone/>
            </a:pPr>
            <a:r>
              <a:rPr lang="en-US" sz="2000" b="0" i="0" u="none" strike="noStrike" cap="none">
                <a:solidFill>
                  <a:srgbClr val="151617"/>
                </a:solidFill>
                <a:latin typeface="Anton"/>
                <a:ea typeface="Anton"/>
                <a:cs typeface="Anton"/>
                <a:sym typeface="Anton"/>
              </a:rPr>
              <a:t>4</a:t>
            </a:r>
            <a:endParaRPr sz="2000" b="0" i="0" u="none" strike="noStrike" cap="none">
              <a:solidFill>
                <a:srgbClr val="000000"/>
              </a:solidFill>
              <a:latin typeface="Arial"/>
              <a:ea typeface="Arial"/>
              <a:cs typeface="Arial"/>
              <a:sym typeface="Arial"/>
            </a:endParaRPr>
          </a:p>
        </p:txBody>
      </p:sp>
      <p:sp>
        <p:nvSpPr>
          <p:cNvPr id="228" name="Google Shape;228;p4"/>
          <p:cNvSpPr/>
          <p:nvPr/>
        </p:nvSpPr>
        <p:spPr>
          <a:xfrm>
            <a:off x="4055974" y="7575361"/>
            <a:ext cx="13042821" cy="362903"/>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err="1">
                <a:solidFill>
                  <a:schemeClr val="lt1"/>
                </a:solidFill>
                <a:latin typeface="Quicksand"/>
                <a:ea typeface="Quicksand"/>
                <a:cs typeface="Quicksand"/>
                <a:sym typeface="Quicksand"/>
              </a:rPr>
              <a:t>Gehe</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zu</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dem</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Punkt</a:t>
            </a:r>
            <a:r>
              <a:rPr lang="en-US" sz="2750" dirty="0">
                <a:solidFill>
                  <a:schemeClr val="lt1"/>
                </a:solidFill>
                <a:latin typeface="Quicksand"/>
                <a:ea typeface="Quicksand"/>
                <a:cs typeface="Quicksand"/>
                <a:sym typeface="Quicksand"/>
              </a:rPr>
              <a:t>, der am </a:t>
            </a:r>
            <a:r>
              <a:rPr lang="en-US" sz="2750" dirty="0" err="1">
                <a:solidFill>
                  <a:schemeClr val="lt1"/>
                </a:solidFill>
                <a:latin typeface="Quicksand"/>
                <a:ea typeface="Quicksand"/>
                <a:cs typeface="Quicksand"/>
                <a:sym typeface="Quicksand"/>
              </a:rPr>
              <a:t>besten</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zu</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dir</a:t>
            </a:r>
            <a:r>
              <a:rPr lang="en-US" sz="2750" dirty="0">
                <a:solidFill>
                  <a:schemeClr val="lt1"/>
                </a:solidFill>
                <a:latin typeface="Quicksand"/>
                <a:ea typeface="Quicksand"/>
                <a:cs typeface="Quicksand"/>
                <a:sym typeface="Quicksand"/>
              </a:rPr>
              <a:t> past.
</a:t>
            </a:r>
            <a:r>
              <a:rPr lang="en-US" sz="2750" dirty="0" err="1">
                <a:solidFill>
                  <a:schemeClr val="lt1"/>
                </a:solidFill>
                <a:latin typeface="Quicksand"/>
                <a:ea typeface="Quicksand"/>
                <a:cs typeface="Quicksand"/>
                <a:sym typeface="Quicksand"/>
              </a:rPr>
              <a:t>Warum</a:t>
            </a:r>
            <a:r>
              <a:rPr lang="en-US" sz="2750" dirty="0">
                <a:solidFill>
                  <a:schemeClr val="lt1"/>
                </a:solidFill>
                <a:latin typeface="Quicksand"/>
                <a:ea typeface="Quicksand"/>
                <a:cs typeface="Quicksand"/>
                <a:sym typeface="Quicksand"/>
              </a:rPr>
              <a:t> hast du dich </a:t>
            </a:r>
            <a:r>
              <a:rPr lang="en-US" sz="2750" dirty="0" err="1">
                <a:solidFill>
                  <a:schemeClr val="lt1"/>
                </a:solidFill>
                <a:latin typeface="Quicksand"/>
                <a:ea typeface="Quicksand"/>
                <a:cs typeface="Quicksand"/>
                <a:sym typeface="Quicksand"/>
              </a:rPr>
              <a:t>für</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diesen</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Punkt</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entschieden</a:t>
            </a:r>
            <a:r>
              <a:rPr lang="en-US" sz="2750" dirty="0">
                <a:solidFill>
                  <a:schemeClr val="lt1"/>
                </a:solidFill>
                <a:latin typeface="Quicksand"/>
                <a:ea typeface="Quicksand"/>
                <a:cs typeface="Quicksand"/>
                <a:sym typeface="Quicksand"/>
              </a:rPr>
              <a:t>?</a:t>
            </a:r>
            <a:endParaRPr sz="2750" b="0" i="0" u="none" strike="noStrike" cap="none" dirty="0">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32"/>
        <p:cNvGrpSpPr/>
        <p:nvPr/>
      </p:nvGrpSpPr>
      <p:grpSpPr>
        <a:xfrm>
          <a:off x="0" y="0"/>
          <a:ext cx="0" cy="0"/>
          <a:chOff x="0" y="0"/>
          <a:chExt cx="0" cy="0"/>
        </a:xfrm>
      </p:grpSpPr>
      <p:grpSp>
        <p:nvGrpSpPr>
          <p:cNvPr id="233" name="Google Shape;233;p15"/>
          <p:cNvGrpSpPr/>
          <p:nvPr/>
        </p:nvGrpSpPr>
        <p:grpSpPr>
          <a:xfrm>
            <a:off x="0" y="-216991"/>
            <a:ext cx="2922084" cy="10503991"/>
            <a:chOff x="0" y="-57150"/>
            <a:chExt cx="769602" cy="2766483"/>
          </a:xfrm>
        </p:grpSpPr>
        <p:sp>
          <p:nvSpPr>
            <p:cNvPr id="234" name="Google Shape;234;p15"/>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5" name="Google Shape;235;p15"/>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36" name="Google Shape;236;p15"/>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7" name="Google Shape;237;p15"/>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8" name="Google Shape;238;p15"/>
          <p:cNvSpPr txBox="1"/>
          <p:nvPr/>
        </p:nvSpPr>
        <p:spPr>
          <a:xfrm>
            <a:off x="3253631" y="539908"/>
            <a:ext cx="15844266" cy="892522"/>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8000"/>
              <a:buFont typeface="Arial"/>
              <a:buNone/>
            </a:pPr>
            <a:r>
              <a:rPr lang="en-US" sz="4000" b="1" i="0" u="none" strike="noStrike" cap="none" dirty="0" err="1">
                <a:solidFill>
                  <a:schemeClr val="lt1"/>
                </a:solidFill>
                <a:latin typeface="Arial Black" panose="020B0A04020102020204" pitchFamily="34" charset="0"/>
                <a:ea typeface="Anton"/>
                <a:cs typeface="Anton"/>
                <a:sym typeface="Anton"/>
              </a:rPr>
              <a:t>Barrieren</a:t>
            </a:r>
            <a:r>
              <a:rPr lang="en-US" sz="4000" b="1" i="0" u="none" strike="noStrike" cap="none" dirty="0">
                <a:solidFill>
                  <a:schemeClr val="lt1"/>
                </a:solidFill>
                <a:latin typeface="Arial Black" panose="020B0A04020102020204" pitchFamily="34" charset="0"/>
                <a:ea typeface="Anton"/>
                <a:cs typeface="Anton"/>
                <a:sym typeface="Anton"/>
              </a:rPr>
              <a:t> &amp; </a:t>
            </a:r>
            <a:r>
              <a:rPr lang="en-US" sz="4000" b="1" i="0" u="none" strike="noStrike" cap="none" dirty="0" err="1">
                <a:solidFill>
                  <a:schemeClr val="lt1"/>
                </a:solidFill>
                <a:latin typeface="Arial Black" panose="020B0A04020102020204" pitchFamily="34" charset="0"/>
                <a:ea typeface="Anton"/>
                <a:cs typeface="Anton"/>
                <a:sym typeface="Anton"/>
              </a:rPr>
              <a:t>Unterstützung</a:t>
            </a:r>
            <a:endParaRPr sz="4000" b="0" i="0" u="none" strike="noStrike" cap="none" dirty="0">
              <a:solidFill>
                <a:schemeClr val="lt1"/>
              </a:solidFill>
              <a:latin typeface="Arial Black" panose="020B0A04020102020204" pitchFamily="34" charset="0"/>
              <a:ea typeface="Quicksand"/>
              <a:cs typeface="Quicksand"/>
              <a:sym typeface="Quicksand"/>
            </a:endParaRPr>
          </a:p>
        </p:txBody>
      </p:sp>
      <p:sp>
        <p:nvSpPr>
          <p:cNvPr id="239" name="Google Shape;239;p15"/>
          <p:cNvSpPr/>
          <p:nvPr/>
        </p:nvSpPr>
        <p:spPr>
          <a:xfrm>
            <a:off x="3901524" y="3443393"/>
            <a:ext cx="53340" cy="5085636"/>
          </a:xfrm>
          <a:prstGeom prst="roundRect">
            <a:avLst>
              <a:gd name="adj" fmla="val 17143"/>
            </a:avLst>
          </a:prstGeom>
          <a:solidFill>
            <a:srgbClr val="000000">
              <a:alpha val="7843"/>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0" name="Google Shape;240;p15"/>
          <p:cNvSpPr/>
          <p:nvPr/>
        </p:nvSpPr>
        <p:spPr>
          <a:xfrm>
            <a:off x="4103335" y="3671873"/>
            <a:ext cx="680442" cy="53340"/>
          </a:xfrm>
          <a:prstGeom prst="roundRect">
            <a:avLst>
              <a:gd name="adj" fmla="val 17143"/>
            </a:avLst>
          </a:prstGeom>
          <a:solidFill>
            <a:srgbClr val="068E8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1" name="Google Shape;241;p15"/>
          <p:cNvSpPr/>
          <p:nvPr/>
        </p:nvSpPr>
        <p:spPr>
          <a:xfrm>
            <a:off x="3646373" y="3443393"/>
            <a:ext cx="510302" cy="510302"/>
          </a:xfrm>
          <a:prstGeom prst="roundRect">
            <a:avLst>
              <a:gd name="adj" fmla="val 1792"/>
            </a:avLst>
          </a:prstGeom>
          <a:solidFill>
            <a:srgbClr val="F5F5F5"/>
          </a:solidFill>
          <a:ln w="38100" cap="flat" cmpd="sng">
            <a:solidFill>
              <a:srgbClr val="068E8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2" name="Google Shape;242;p15"/>
          <p:cNvSpPr/>
          <p:nvPr/>
        </p:nvSpPr>
        <p:spPr>
          <a:xfrm>
            <a:off x="3731443" y="3485898"/>
            <a:ext cx="340162" cy="425291"/>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650"/>
              <a:buFont typeface="Arial"/>
              <a:buNone/>
            </a:pPr>
            <a:r>
              <a:rPr lang="en-US" sz="2650" b="0" i="0" u="none" strike="noStrike" cap="none" dirty="0">
                <a:solidFill>
                  <a:srgbClr val="151617"/>
                </a:solidFill>
                <a:latin typeface="Anton"/>
                <a:ea typeface="Anton"/>
                <a:cs typeface="Anton"/>
                <a:sym typeface="Anton"/>
              </a:rPr>
              <a:t>1</a:t>
            </a:r>
            <a:endParaRPr sz="2650" b="0" i="0" u="none" strike="noStrike" cap="none" dirty="0">
              <a:solidFill>
                <a:srgbClr val="000000"/>
              </a:solidFill>
              <a:latin typeface="Arial"/>
              <a:ea typeface="Arial"/>
              <a:cs typeface="Arial"/>
              <a:sym typeface="Arial"/>
            </a:endParaRPr>
          </a:p>
        </p:txBody>
      </p:sp>
      <p:sp>
        <p:nvSpPr>
          <p:cNvPr id="243" name="Google Shape;243;p15"/>
          <p:cNvSpPr/>
          <p:nvPr/>
        </p:nvSpPr>
        <p:spPr>
          <a:xfrm>
            <a:off x="5035594" y="3521259"/>
            <a:ext cx="2835235" cy="35433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750"/>
              <a:buFont typeface="Arial"/>
              <a:buNone/>
            </a:pPr>
            <a:r>
              <a:rPr lang="en-US" sz="2750" dirty="0" err="1">
                <a:solidFill>
                  <a:schemeClr val="lt1"/>
                </a:solidFill>
                <a:latin typeface="Anton"/>
                <a:sym typeface="Anton"/>
              </a:rPr>
              <a:t>Gruppen-Bildung</a:t>
            </a:r>
            <a:endParaRPr sz="2750" b="0" i="0" u="none" strike="noStrike" cap="none" dirty="0">
              <a:solidFill>
                <a:schemeClr val="lt1"/>
              </a:solidFill>
              <a:latin typeface="Arial"/>
              <a:ea typeface="Arial"/>
              <a:cs typeface="Arial"/>
              <a:sym typeface="Arial"/>
            </a:endParaRPr>
          </a:p>
        </p:txBody>
      </p:sp>
      <p:sp>
        <p:nvSpPr>
          <p:cNvPr id="244" name="Google Shape;244;p15"/>
          <p:cNvSpPr/>
          <p:nvPr/>
        </p:nvSpPr>
        <p:spPr>
          <a:xfrm>
            <a:off x="5035594" y="4011678"/>
            <a:ext cx="6167199" cy="362903"/>
          </a:xfrm>
          <a:prstGeom prst="rect">
            <a:avLst/>
          </a:prstGeom>
          <a:noFill/>
          <a:ln>
            <a:noFill/>
          </a:ln>
        </p:spPr>
        <p:txBody>
          <a:bodyPr spcFirstLastPara="1" wrap="square" lIns="0" tIns="0" rIns="0" bIns="0" anchor="t" anchorCtr="0">
            <a:noAutofit/>
          </a:bodyPr>
          <a:lstStyle/>
          <a:p>
            <a:pPr marL="0" marR="0" lvl="0" indent="0" algn="l" rtl="0">
              <a:lnSpc>
                <a:spcPct val="103636"/>
              </a:lnSpc>
              <a:spcBef>
                <a:spcPts val="0"/>
              </a:spcBef>
              <a:spcAft>
                <a:spcPts val="0"/>
              </a:spcAft>
              <a:buClr>
                <a:srgbClr val="000000"/>
              </a:buClr>
              <a:buSzPts val="2750"/>
              <a:buFont typeface="Arial"/>
              <a:buNone/>
            </a:pPr>
            <a:r>
              <a:rPr lang="en-US" sz="2750" dirty="0" err="1">
                <a:solidFill>
                  <a:schemeClr val="lt1"/>
                </a:solidFill>
                <a:latin typeface="Quicksand"/>
                <a:sym typeface="Quicksand"/>
              </a:rPr>
              <a:t>Arbeit</a:t>
            </a:r>
            <a:r>
              <a:rPr lang="en-US" sz="2750" dirty="0">
                <a:solidFill>
                  <a:schemeClr val="lt1"/>
                </a:solidFill>
                <a:latin typeface="Quicksand"/>
                <a:sym typeface="Quicksand"/>
              </a:rPr>
              <a:t> in </a:t>
            </a:r>
            <a:r>
              <a:rPr lang="en-US" sz="2750" dirty="0" err="1">
                <a:solidFill>
                  <a:schemeClr val="lt1"/>
                </a:solidFill>
                <a:latin typeface="Quicksand"/>
                <a:sym typeface="Quicksand"/>
              </a:rPr>
              <a:t>kleinen</a:t>
            </a:r>
            <a:r>
              <a:rPr lang="en-US" sz="2750" dirty="0">
                <a:solidFill>
                  <a:schemeClr val="lt1"/>
                </a:solidFill>
                <a:latin typeface="Quicksand"/>
                <a:sym typeface="Quicksand"/>
              </a:rPr>
              <a:t> Teams</a:t>
            </a:r>
            <a:endParaRPr sz="2750" b="0" i="0" u="none" strike="noStrike" cap="none" dirty="0">
              <a:solidFill>
                <a:schemeClr val="lt1"/>
              </a:solidFill>
              <a:latin typeface="Arial"/>
              <a:ea typeface="Arial"/>
              <a:cs typeface="Arial"/>
              <a:sym typeface="Arial"/>
            </a:endParaRPr>
          </a:p>
        </p:txBody>
      </p:sp>
      <p:sp>
        <p:nvSpPr>
          <p:cNvPr id="245" name="Google Shape;245;p15"/>
          <p:cNvSpPr/>
          <p:nvPr/>
        </p:nvSpPr>
        <p:spPr>
          <a:xfrm>
            <a:off x="4103335" y="5056689"/>
            <a:ext cx="680442" cy="53340"/>
          </a:xfrm>
          <a:prstGeom prst="roundRect">
            <a:avLst>
              <a:gd name="adj" fmla="val 17143"/>
            </a:avLst>
          </a:prstGeom>
          <a:solidFill>
            <a:srgbClr val="833F9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6" name="Google Shape;246;p15"/>
          <p:cNvSpPr/>
          <p:nvPr/>
        </p:nvSpPr>
        <p:spPr>
          <a:xfrm>
            <a:off x="3646373" y="4828208"/>
            <a:ext cx="510302" cy="510302"/>
          </a:xfrm>
          <a:prstGeom prst="roundRect">
            <a:avLst>
              <a:gd name="adj" fmla="val 1792"/>
            </a:avLst>
          </a:prstGeom>
          <a:solidFill>
            <a:srgbClr val="F5F5F5"/>
          </a:solidFill>
          <a:ln w="38100" cap="flat" cmpd="sng">
            <a:solidFill>
              <a:srgbClr val="833F9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7" name="Google Shape;247;p15"/>
          <p:cNvSpPr/>
          <p:nvPr/>
        </p:nvSpPr>
        <p:spPr>
          <a:xfrm>
            <a:off x="3731443" y="4870714"/>
            <a:ext cx="340162" cy="425291"/>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650"/>
              <a:buFont typeface="Arial"/>
              <a:buNone/>
            </a:pPr>
            <a:r>
              <a:rPr lang="en-US" sz="2650" b="0" i="0" u="none" strike="noStrike" cap="none">
                <a:solidFill>
                  <a:srgbClr val="151617"/>
                </a:solidFill>
                <a:latin typeface="Anton"/>
                <a:ea typeface="Anton"/>
                <a:cs typeface="Anton"/>
                <a:sym typeface="Anton"/>
              </a:rPr>
              <a:t>2</a:t>
            </a:r>
            <a:endParaRPr sz="2650" b="0" i="0" u="none" strike="noStrike" cap="none">
              <a:solidFill>
                <a:srgbClr val="000000"/>
              </a:solidFill>
              <a:latin typeface="Arial"/>
              <a:ea typeface="Arial"/>
              <a:cs typeface="Arial"/>
              <a:sym typeface="Arial"/>
            </a:endParaRPr>
          </a:p>
        </p:txBody>
      </p:sp>
      <p:sp>
        <p:nvSpPr>
          <p:cNvPr id="248" name="Google Shape;248;p15"/>
          <p:cNvSpPr/>
          <p:nvPr/>
        </p:nvSpPr>
        <p:spPr>
          <a:xfrm>
            <a:off x="5035594" y="4906075"/>
            <a:ext cx="5386236" cy="35433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750"/>
              <a:buFont typeface="Arial"/>
              <a:buNone/>
            </a:pPr>
            <a:r>
              <a:rPr lang="en-US" sz="2750" dirty="0" err="1">
                <a:solidFill>
                  <a:schemeClr val="lt1"/>
                </a:solidFill>
                <a:latin typeface="Anton"/>
                <a:ea typeface="Anton"/>
                <a:cs typeface="Anton"/>
                <a:sym typeface="Anton"/>
              </a:rPr>
              <a:t>Gestalte</a:t>
            </a:r>
            <a:r>
              <a:rPr lang="en-US" sz="2750" dirty="0">
                <a:solidFill>
                  <a:schemeClr val="lt1"/>
                </a:solidFill>
                <a:latin typeface="Anton"/>
                <a:ea typeface="Anton"/>
                <a:cs typeface="Anton"/>
                <a:sym typeface="Anton"/>
              </a:rPr>
              <a:t> </a:t>
            </a:r>
            <a:r>
              <a:rPr lang="en-US" sz="2750" dirty="0" err="1">
                <a:solidFill>
                  <a:schemeClr val="lt1"/>
                </a:solidFill>
                <a:latin typeface="Anton"/>
                <a:ea typeface="Anton"/>
                <a:cs typeface="Anton"/>
                <a:sym typeface="Anton"/>
              </a:rPr>
              <a:t>ein</a:t>
            </a:r>
            <a:r>
              <a:rPr lang="en-US" sz="2750" dirty="0">
                <a:solidFill>
                  <a:schemeClr val="lt1"/>
                </a:solidFill>
                <a:latin typeface="Anton"/>
                <a:ea typeface="Anton"/>
                <a:cs typeface="Anton"/>
                <a:sym typeface="Anton"/>
              </a:rPr>
              <a:t> </a:t>
            </a:r>
            <a:r>
              <a:rPr lang="en-US" sz="2750" dirty="0" err="1">
                <a:solidFill>
                  <a:schemeClr val="lt1"/>
                </a:solidFill>
                <a:latin typeface="Anton"/>
                <a:ea typeface="Anton"/>
                <a:cs typeface="Anton"/>
                <a:sym typeface="Anton"/>
              </a:rPr>
              <a:t>Plakat</a:t>
            </a:r>
            <a:endParaRPr sz="2750" b="0" i="0" u="none" strike="noStrike" cap="none" dirty="0">
              <a:solidFill>
                <a:schemeClr val="lt1"/>
              </a:solidFill>
              <a:latin typeface="Arial"/>
              <a:ea typeface="Arial"/>
              <a:cs typeface="Arial"/>
              <a:sym typeface="Arial"/>
            </a:endParaRPr>
          </a:p>
        </p:txBody>
      </p:sp>
      <p:sp>
        <p:nvSpPr>
          <p:cNvPr id="249" name="Google Shape;249;p15"/>
          <p:cNvSpPr/>
          <p:nvPr/>
        </p:nvSpPr>
        <p:spPr>
          <a:xfrm>
            <a:off x="5035594" y="5396494"/>
            <a:ext cx="6167199" cy="362903"/>
          </a:xfrm>
          <a:prstGeom prst="rect">
            <a:avLst/>
          </a:prstGeom>
          <a:noFill/>
          <a:ln>
            <a:noFill/>
          </a:ln>
        </p:spPr>
        <p:txBody>
          <a:bodyPr spcFirstLastPara="1" wrap="square" lIns="0" tIns="0" rIns="0" bIns="0" anchor="t" anchorCtr="0">
            <a:noAutofit/>
          </a:bodyPr>
          <a:lstStyle/>
          <a:p>
            <a:pPr marL="0" marR="0" lvl="0" indent="0" algn="l" rtl="0">
              <a:lnSpc>
                <a:spcPct val="103636"/>
              </a:lnSpc>
              <a:spcBef>
                <a:spcPts val="0"/>
              </a:spcBef>
              <a:spcAft>
                <a:spcPts val="0"/>
              </a:spcAft>
              <a:buClr>
                <a:srgbClr val="000000"/>
              </a:buClr>
              <a:buSzPts val="2750"/>
              <a:buFont typeface="Arial"/>
              <a:buNone/>
            </a:pPr>
            <a:r>
              <a:rPr lang="en-US" sz="2750" b="0" i="0" u="none" strike="noStrike" cap="none" dirty="0" err="1">
                <a:solidFill>
                  <a:schemeClr val="lt1"/>
                </a:solidFill>
                <a:latin typeface="Quicksand"/>
                <a:ea typeface="Quicksand"/>
                <a:cs typeface="Quicksand"/>
                <a:sym typeface="Quicksand"/>
              </a:rPr>
              <a:t>Linke</a:t>
            </a:r>
            <a:r>
              <a:rPr lang="en-US" sz="2750" b="0" i="0" u="none" strike="noStrike" cap="none" dirty="0">
                <a:solidFill>
                  <a:schemeClr val="lt1"/>
                </a:solidFill>
                <a:latin typeface="Quicksand"/>
                <a:ea typeface="Quicksand"/>
                <a:cs typeface="Quicksand"/>
                <a:sym typeface="Quicksand"/>
              </a:rPr>
              <a:t> </a:t>
            </a:r>
            <a:r>
              <a:rPr lang="en-US" sz="2750" b="0" i="0" u="none" strike="noStrike" cap="none" dirty="0" err="1">
                <a:solidFill>
                  <a:schemeClr val="lt1"/>
                </a:solidFill>
                <a:latin typeface="Quicksand"/>
                <a:ea typeface="Quicksand"/>
                <a:cs typeface="Quicksand"/>
                <a:sym typeface="Quicksand"/>
              </a:rPr>
              <a:t>Seite</a:t>
            </a:r>
            <a:r>
              <a:rPr lang="en-US" sz="2750" b="0" i="0" u="none" strike="noStrike" cap="none" dirty="0">
                <a:solidFill>
                  <a:schemeClr val="lt1"/>
                </a:solidFill>
                <a:latin typeface="Quicksand"/>
                <a:ea typeface="Quicksand"/>
                <a:cs typeface="Quicksand"/>
                <a:sym typeface="Quicksand"/>
              </a:rPr>
              <a:t>: </a:t>
            </a:r>
            <a:r>
              <a:rPr lang="en-US" sz="2750" b="0" i="0" u="none" strike="noStrike" cap="none" dirty="0" err="1">
                <a:solidFill>
                  <a:schemeClr val="lt1"/>
                </a:solidFill>
                <a:latin typeface="Quicksand"/>
                <a:ea typeface="Quicksand"/>
                <a:cs typeface="Quicksand"/>
                <a:sym typeface="Quicksand"/>
              </a:rPr>
              <a:t>Barrieren</a:t>
            </a:r>
            <a:r>
              <a:rPr lang="en-US" sz="2750" b="0" i="0" u="none" strike="noStrike" cap="none" dirty="0">
                <a:solidFill>
                  <a:schemeClr val="lt1"/>
                </a:solidFill>
                <a:latin typeface="Quicksand"/>
                <a:ea typeface="Quicksand"/>
                <a:cs typeface="Quicksand"/>
                <a:sym typeface="Quicksand"/>
              </a:rPr>
              <a:t>, </a:t>
            </a:r>
          </a:p>
          <a:p>
            <a:pPr marL="0" marR="0" lvl="0" indent="0" algn="l" rtl="0">
              <a:lnSpc>
                <a:spcPct val="103636"/>
              </a:lnSpc>
              <a:spcBef>
                <a:spcPts val="0"/>
              </a:spcBef>
              <a:spcAft>
                <a:spcPts val="0"/>
              </a:spcAft>
              <a:buClr>
                <a:srgbClr val="000000"/>
              </a:buClr>
              <a:buSzPts val="2750"/>
              <a:buFont typeface="Arial"/>
              <a:buNone/>
            </a:pPr>
            <a:r>
              <a:rPr lang="en-US" sz="2750" b="0" i="0" u="none" strike="noStrike" cap="none" dirty="0" err="1">
                <a:solidFill>
                  <a:schemeClr val="lt1"/>
                </a:solidFill>
                <a:latin typeface="Quicksand"/>
                <a:ea typeface="Quicksand"/>
                <a:cs typeface="Quicksand"/>
                <a:sym typeface="Quicksand"/>
              </a:rPr>
              <a:t>rechte</a:t>
            </a:r>
            <a:r>
              <a:rPr lang="en-US" sz="2750" b="0" i="0" u="none" strike="noStrike" cap="none" dirty="0">
                <a:solidFill>
                  <a:schemeClr val="lt1"/>
                </a:solidFill>
                <a:latin typeface="Quicksand"/>
                <a:ea typeface="Quicksand"/>
                <a:cs typeface="Quicksand"/>
                <a:sym typeface="Quicksand"/>
              </a:rPr>
              <a:t> </a:t>
            </a:r>
            <a:r>
              <a:rPr lang="en-US" sz="2750" b="0" i="0" u="none" strike="noStrike" cap="none" dirty="0" err="1">
                <a:solidFill>
                  <a:schemeClr val="lt1"/>
                </a:solidFill>
                <a:latin typeface="Quicksand"/>
                <a:ea typeface="Quicksand"/>
                <a:cs typeface="Quicksand"/>
                <a:sym typeface="Quicksand"/>
              </a:rPr>
              <a:t>Seite</a:t>
            </a:r>
            <a:r>
              <a:rPr lang="en-US" sz="2750" b="0" i="0" u="none" strike="noStrike" cap="none" dirty="0">
                <a:solidFill>
                  <a:schemeClr val="lt1"/>
                </a:solidFill>
                <a:latin typeface="Quicksand"/>
                <a:ea typeface="Quicksand"/>
                <a:cs typeface="Quicksand"/>
                <a:sym typeface="Quicksand"/>
              </a:rPr>
              <a:t>: </a:t>
            </a:r>
            <a:r>
              <a:rPr lang="en-US" sz="2750" b="0" i="0" u="none" strike="noStrike" cap="none" dirty="0" err="1">
                <a:solidFill>
                  <a:schemeClr val="lt1"/>
                </a:solidFill>
                <a:latin typeface="Quicksand"/>
                <a:ea typeface="Quicksand"/>
                <a:cs typeface="Quicksand"/>
                <a:sym typeface="Quicksand"/>
              </a:rPr>
              <a:t>Unterstützung</a:t>
            </a:r>
            <a:endParaRPr sz="2750" b="0" i="0" u="none" strike="noStrike" cap="none" dirty="0">
              <a:solidFill>
                <a:schemeClr val="lt1"/>
              </a:solidFill>
              <a:latin typeface="Arial"/>
              <a:ea typeface="Arial"/>
              <a:cs typeface="Arial"/>
              <a:sym typeface="Arial"/>
            </a:endParaRPr>
          </a:p>
        </p:txBody>
      </p:sp>
      <p:sp>
        <p:nvSpPr>
          <p:cNvPr id="251" name="Google Shape;251;p15"/>
          <p:cNvSpPr/>
          <p:nvPr/>
        </p:nvSpPr>
        <p:spPr>
          <a:xfrm>
            <a:off x="3646373" y="6355045"/>
            <a:ext cx="510302" cy="510302"/>
          </a:xfrm>
          <a:prstGeom prst="roundRect">
            <a:avLst>
              <a:gd name="adj" fmla="val 1792"/>
            </a:avLst>
          </a:prstGeom>
          <a:solidFill>
            <a:srgbClr val="F5F5F5"/>
          </a:solidFill>
          <a:ln w="38100" cap="flat" cmpd="sng">
            <a:solidFill>
              <a:schemeClr val="accent6">
                <a:lumMod val="40000"/>
                <a:lumOff val="60000"/>
              </a:scheme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2" name="Google Shape;252;p15"/>
          <p:cNvSpPr/>
          <p:nvPr/>
        </p:nvSpPr>
        <p:spPr>
          <a:xfrm>
            <a:off x="3731443" y="6433031"/>
            <a:ext cx="340162" cy="24779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650"/>
              <a:buFont typeface="Arial"/>
              <a:buNone/>
            </a:pPr>
            <a:r>
              <a:rPr lang="en-US" sz="2650" b="0" i="0" u="none" strike="noStrike" cap="none" dirty="0">
                <a:solidFill>
                  <a:srgbClr val="151617"/>
                </a:solidFill>
                <a:latin typeface="Anton"/>
                <a:ea typeface="Anton"/>
                <a:cs typeface="Anton"/>
                <a:sym typeface="Anton"/>
              </a:rPr>
              <a:t>3</a:t>
            </a:r>
            <a:endParaRPr sz="2650" b="0" i="0" u="none" strike="noStrike" cap="none" dirty="0">
              <a:solidFill>
                <a:srgbClr val="000000"/>
              </a:solidFill>
              <a:latin typeface="Arial"/>
              <a:ea typeface="Arial"/>
              <a:cs typeface="Arial"/>
              <a:sym typeface="Arial"/>
            </a:endParaRPr>
          </a:p>
        </p:txBody>
      </p:sp>
      <p:sp>
        <p:nvSpPr>
          <p:cNvPr id="253" name="Google Shape;253;p15"/>
          <p:cNvSpPr/>
          <p:nvPr/>
        </p:nvSpPr>
        <p:spPr>
          <a:xfrm>
            <a:off x="5035594" y="6433031"/>
            <a:ext cx="2835235" cy="35433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750"/>
              <a:buFont typeface="Arial"/>
              <a:buNone/>
            </a:pPr>
            <a:r>
              <a:rPr lang="en-US" sz="2750" b="0" i="0" u="none" strike="noStrike" cap="none" dirty="0" err="1">
                <a:solidFill>
                  <a:schemeClr val="lt1"/>
                </a:solidFill>
                <a:latin typeface="Anton"/>
                <a:ea typeface="Anton"/>
                <a:cs typeface="Anton"/>
                <a:sym typeface="Anton"/>
              </a:rPr>
              <a:t>Seid</a:t>
            </a:r>
            <a:r>
              <a:rPr lang="en-US" sz="2750" b="0" i="0" u="none" strike="noStrike" cap="none" dirty="0">
                <a:solidFill>
                  <a:schemeClr val="lt1"/>
                </a:solidFill>
                <a:latin typeface="Anton"/>
                <a:ea typeface="Anton"/>
                <a:cs typeface="Anton"/>
                <a:sym typeface="Anton"/>
              </a:rPr>
              <a:t> </a:t>
            </a:r>
            <a:r>
              <a:rPr lang="en-US" sz="2750" b="0" i="0" u="none" strike="noStrike" cap="none" dirty="0" err="1">
                <a:solidFill>
                  <a:schemeClr val="lt1"/>
                </a:solidFill>
                <a:latin typeface="Anton"/>
                <a:ea typeface="Anton"/>
                <a:cs typeface="Anton"/>
                <a:sym typeface="Anton"/>
              </a:rPr>
              <a:t>kreativ</a:t>
            </a:r>
            <a:endParaRPr sz="2750" b="0" i="0" u="none" strike="noStrike" cap="none" dirty="0">
              <a:solidFill>
                <a:schemeClr val="lt1"/>
              </a:solidFill>
              <a:latin typeface="Arial"/>
              <a:ea typeface="Arial"/>
              <a:cs typeface="Arial"/>
              <a:sym typeface="Arial"/>
            </a:endParaRPr>
          </a:p>
        </p:txBody>
      </p:sp>
      <p:sp>
        <p:nvSpPr>
          <p:cNvPr id="254" name="Google Shape;254;p15"/>
          <p:cNvSpPr/>
          <p:nvPr/>
        </p:nvSpPr>
        <p:spPr>
          <a:xfrm>
            <a:off x="5035594" y="6829701"/>
            <a:ext cx="6707915" cy="362903"/>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err="1">
                <a:solidFill>
                  <a:schemeClr val="lt1"/>
                </a:solidFill>
                <a:latin typeface="Quicksand"/>
                <a:ea typeface="Quicksand"/>
                <a:cs typeface="Quicksand"/>
                <a:sym typeface="Quicksand"/>
              </a:rPr>
              <a:t>Bilder</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Aufkleber</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Symbole</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willkommen</a:t>
            </a:r>
            <a:endParaRPr sz="2750" b="0" i="0" u="none" strike="noStrike" cap="none" dirty="0">
              <a:solidFill>
                <a:schemeClr val="lt1"/>
              </a:solidFill>
              <a:latin typeface="Arial"/>
              <a:ea typeface="Arial"/>
              <a:cs typeface="Arial"/>
              <a:sym typeface="Arial"/>
            </a:endParaRPr>
          </a:p>
        </p:txBody>
      </p:sp>
      <p:sp>
        <p:nvSpPr>
          <p:cNvPr id="255" name="Google Shape;255;p15"/>
          <p:cNvSpPr/>
          <p:nvPr/>
        </p:nvSpPr>
        <p:spPr>
          <a:xfrm>
            <a:off x="4103335" y="7826321"/>
            <a:ext cx="680442" cy="53340"/>
          </a:xfrm>
          <a:prstGeom prst="roundRect">
            <a:avLst>
              <a:gd name="adj" fmla="val 17143"/>
            </a:avLst>
          </a:prstGeom>
          <a:solidFill>
            <a:srgbClr val="E6E0C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6" name="Google Shape;256;p15"/>
          <p:cNvSpPr/>
          <p:nvPr/>
        </p:nvSpPr>
        <p:spPr>
          <a:xfrm>
            <a:off x="3646373" y="7597840"/>
            <a:ext cx="510302" cy="510302"/>
          </a:xfrm>
          <a:prstGeom prst="roundRect">
            <a:avLst>
              <a:gd name="adj" fmla="val 1792"/>
            </a:avLst>
          </a:prstGeom>
          <a:solidFill>
            <a:srgbClr val="F5F5F5"/>
          </a:solidFill>
          <a:ln w="38100" cap="flat" cmpd="sng">
            <a:solidFill>
              <a:srgbClr val="E6E0C6"/>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7" name="Google Shape;257;p15"/>
          <p:cNvSpPr/>
          <p:nvPr/>
        </p:nvSpPr>
        <p:spPr>
          <a:xfrm>
            <a:off x="3731443" y="7640346"/>
            <a:ext cx="340162" cy="425291"/>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650"/>
              <a:buFont typeface="Arial"/>
              <a:buNone/>
            </a:pPr>
            <a:r>
              <a:rPr lang="en-US" sz="2650" b="0" i="0" u="none" strike="noStrike" cap="none">
                <a:solidFill>
                  <a:srgbClr val="151617"/>
                </a:solidFill>
                <a:latin typeface="Anton"/>
                <a:ea typeface="Anton"/>
                <a:cs typeface="Anton"/>
                <a:sym typeface="Anton"/>
              </a:rPr>
              <a:t>4</a:t>
            </a:r>
            <a:endParaRPr sz="2650" b="0" i="0" u="none" strike="noStrike" cap="none">
              <a:solidFill>
                <a:srgbClr val="000000"/>
              </a:solidFill>
              <a:latin typeface="Arial"/>
              <a:ea typeface="Arial"/>
              <a:cs typeface="Arial"/>
              <a:sym typeface="Arial"/>
            </a:endParaRPr>
          </a:p>
        </p:txBody>
      </p:sp>
      <p:sp>
        <p:nvSpPr>
          <p:cNvPr id="258" name="Google Shape;258;p15"/>
          <p:cNvSpPr/>
          <p:nvPr/>
        </p:nvSpPr>
        <p:spPr>
          <a:xfrm>
            <a:off x="5035594" y="7675707"/>
            <a:ext cx="2835235" cy="35433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750"/>
              <a:buFont typeface="Arial"/>
              <a:buNone/>
            </a:pPr>
            <a:r>
              <a:rPr lang="en-US" sz="2750" b="0" i="0" u="none" strike="noStrike" cap="none" dirty="0" err="1">
                <a:solidFill>
                  <a:schemeClr val="lt1"/>
                </a:solidFill>
                <a:latin typeface="Anton"/>
                <a:ea typeface="Anton"/>
                <a:cs typeface="Anton"/>
                <a:sym typeface="Anton"/>
              </a:rPr>
              <a:t>Präsentieren</a:t>
            </a:r>
            <a:endParaRPr sz="2750" b="0" i="0" u="none" strike="noStrike" cap="none" dirty="0">
              <a:solidFill>
                <a:schemeClr val="lt1"/>
              </a:solidFill>
              <a:latin typeface="Arial"/>
              <a:ea typeface="Arial"/>
              <a:cs typeface="Arial"/>
              <a:sym typeface="Arial"/>
            </a:endParaRPr>
          </a:p>
        </p:txBody>
      </p:sp>
      <p:sp>
        <p:nvSpPr>
          <p:cNvPr id="259" name="Google Shape;259;p15"/>
          <p:cNvSpPr/>
          <p:nvPr/>
        </p:nvSpPr>
        <p:spPr>
          <a:xfrm>
            <a:off x="5035594" y="8166126"/>
            <a:ext cx="6167199" cy="362903"/>
          </a:xfrm>
          <a:prstGeom prst="rect">
            <a:avLst/>
          </a:prstGeom>
          <a:noFill/>
          <a:ln>
            <a:noFill/>
          </a:ln>
        </p:spPr>
        <p:txBody>
          <a:bodyPr spcFirstLastPara="1" wrap="square" lIns="0" tIns="0" rIns="0" bIns="0" anchor="t" anchorCtr="0">
            <a:noAutofit/>
          </a:bodyPr>
          <a:lstStyle/>
          <a:p>
            <a:pPr marL="0" marR="0" lvl="0" indent="0" algn="l" rtl="0">
              <a:lnSpc>
                <a:spcPct val="103636"/>
              </a:lnSpc>
              <a:spcBef>
                <a:spcPts val="0"/>
              </a:spcBef>
              <a:spcAft>
                <a:spcPts val="0"/>
              </a:spcAft>
              <a:buClr>
                <a:srgbClr val="000000"/>
              </a:buClr>
              <a:buSzPts val="2750"/>
              <a:buFont typeface="Arial"/>
              <a:buNone/>
            </a:pPr>
            <a:r>
              <a:rPr lang="en-US" sz="2750" dirty="0" err="1">
                <a:solidFill>
                  <a:schemeClr val="lt1"/>
                </a:solidFill>
                <a:latin typeface="Quicksand"/>
                <a:sym typeface="Quicksand"/>
              </a:rPr>
              <a:t>Präsentiere</a:t>
            </a:r>
            <a:r>
              <a:rPr lang="en-US" sz="2750" dirty="0">
                <a:solidFill>
                  <a:schemeClr val="lt1"/>
                </a:solidFill>
                <a:latin typeface="Quicksand"/>
                <a:sym typeface="Quicksand"/>
              </a:rPr>
              <a:t> </a:t>
            </a:r>
            <a:r>
              <a:rPr lang="en-US" sz="2750" dirty="0" err="1">
                <a:solidFill>
                  <a:schemeClr val="lt1"/>
                </a:solidFill>
                <a:latin typeface="Quicksand"/>
                <a:sym typeface="Quicksand"/>
              </a:rPr>
              <a:t>dein</a:t>
            </a:r>
            <a:r>
              <a:rPr lang="en-US" sz="2750" dirty="0">
                <a:solidFill>
                  <a:schemeClr val="lt1"/>
                </a:solidFill>
                <a:latin typeface="Quicksand"/>
                <a:sym typeface="Quicksand"/>
              </a:rPr>
              <a:t> Poster </a:t>
            </a:r>
            <a:r>
              <a:rPr lang="en-US" sz="2750" dirty="0" err="1">
                <a:solidFill>
                  <a:schemeClr val="lt1"/>
                </a:solidFill>
                <a:latin typeface="Quicksand"/>
                <a:sym typeface="Quicksand"/>
              </a:rPr>
              <a:t>mit</a:t>
            </a:r>
            <a:r>
              <a:rPr lang="en-US" sz="2750" dirty="0">
                <a:solidFill>
                  <a:schemeClr val="lt1"/>
                </a:solidFill>
                <a:latin typeface="Quicksand"/>
                <a:sym typeface="Quicksand"/>
              </a:rPr>
              <a:t> </a:t>
            </a:r>
            <a:r>
              <a:rPr lang="en-US" sz="2750" dirty="0" err="1">
                <a:solidFill>
                  <a:schemeClr val="lt1"/>
                </a:solidFill>
                <a:latin typeface="Quicksand"/>
                <a:sym typeface="Quicksand"/>
              </a:rPr>
              <a:t>anderen</a:t>
            </a:r>
            <a:endParaRPr sz="2750" b="0" i="0" u="none" strike="noStrike" cap="none" dirty="0">
              <a:solidFill>
                <a:schemeClr val="lt1"/>
              </a:solidFill>
              <a:latin typeface="Arial"/>
              <a:ea typeface="Arial"/>
              <a:cs typeface="Arial"/>
              <a:sym typeface="Arial"/>
            </a:endParaRPr>
          </a:p>
        </p:txBody>
      </p:sp>
      <p:pic>
        <p:nvPicPr>
          <p:cNvPr id="260" name="Google Shape;260;p15" descr="preencoded.png"/>
          <p:cNvPicPr preferRelativeResize="0"/>
          <p:nvPr/>
        </p:nvPicPr>
        <p:blipFill rotWithShape="1">
          <a:blip r:embed="rId5">
            <a:alphaModFix/>
          </a:blip>
          <a:srcRect/>
          <a:stretch/>
        </p:blipFill>
        <p:spPr>
          <a:xfrm>
            <a:off x="12283523" y="0"/>
            <a:ext cx="6004477" cy="9006716"/>
          </a:xfrm>
          <a:prstGeom prst="rect">
            <a:avLst/>
          </a:prstGeom>
          <a:noFill/>
          <a:ln>
            <a:noFill/>
          </a:ln>
        </p:spPr>
      </p:pic>
      <p:sp>
        <p:nvSpPr>
          <p:cNvPr id="261" name="Google Shape;261;p15"/>
          <p:cNvSpPr txBox="1"/>
          <p:nvPr/>
        </p:nvSpPr>
        <p:spPr>
          <a:xfrm>
            <a:off x="13171500" y="9006725"/>
            <a:ext cx="5116500" cy="3849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1300">
                <a:solidFill>
                  <a:schemeClr val="lt1"/>
                </a:solidFill>
                <a:latin typeface="Quicksand"/>
                <a:ea typeface="Quicksand"/>
                <a:cs typeface="Quicksand"/>
                <a:sym typeface="Quicksand"/>
              </a:rPr>
              <a:t>Source: Image generated by ChatGPT</a:t>
            </a:r>
            <a:endParaRPr sz="1300">
              <a:solidFill>
                <a:schemeClr val="lt1"/>
              </a:solidFill>
              <a:latin typeface="Quicksand"/>
              <a:ea typeface="Quicksand"/>
              <a:cs typeface="Quicksand"/>
              <a:sym typeface="Quicksand"/>
            </a:endParaRPr>
          </a:p>
        </p:txBody>
      </p:sp>
      <p:sp>
        <p:nvSpPr>
          <p:cNvPr id="31" name="Google Shape;245;p15"/>
          <p:cNvSpPr/>
          <p:nvPr/>
        </p:nvSpPr>
        <p:spPr>
          <a:xfrm>
            <a:off x="4155008" y="6583526"/>
            <a:ext cx="680442" cy="53340"/>
          </a:xfrm>
          <a:prstGeom prst="roundRect">
            <a:avLst>
              <a:gd name="adj" fmla="val 17143"/>
            </a:avLst>
          </a:prstGeom>
          <a:solidFill>
            <a:schemeClr val="accent6">
              <a:lumMod val="40000"/>
              <a:lumOff val="60000"/>
            </a:schemeClr>
          </a:solidFill>
          <a:ln>
            <a:solidFill>
              <a:schemeClr val="accent6">
                <a:lumMod val="40000"/>
                <a:lumOff val="60000"/>
              </a:schemeClr>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265"/>
        <p:cNvGrpSpPr/>
        <p:nvPr/>
      </p:nvGrpSpPr>
      <p:grpSpPr>
        <a:xfrm>
          <a:off x="0" y="0"/>
          <a:ext cx="0" cy="0"/>
          <a:chOff x="0" y="0"/>
          <a:chExt cx="0" cy="0"/>
        </a:xfrm>
      </p:grpSpPr>
      <p:grpSp>
        <p:nvGrpSpPr>
          <p:cNvPr id="266" name="Google Shape;266;p16"/>
          <p:cNvGrpSpPr/>
          <p:nvPr/>
        </p:nvGrpSpPr>
        <p:grpSpPr>
          <a:xfrm>
            <a:off x="0" y="-216991"/>
            <a:ext cx="2922084" cy="10503991"/>
            <a:chOff x="0" y="-57150"/>
            <a:chExt cx="769602" cy="2766483"/>
          </a:xfrm>
        </p:grpSpPr>
        <p:sp>
          <p:nvSpPr>
            <p:cNvPr id="267" name="Google Shape;267;p16"/>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8" name="Google Shape;268;p16"/>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69" name="Google Shape;269;p16"/>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0" name="Google Shape;270;p16"/>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1" name="Google Shape;271;p16"/>
          <p:cNvSpPr txBox="1"/>
          <p:nvPr/>
        </p:nvSpPr>
        <p:spPr>
          <a:xfrm>
            <a:off x="3266786" y="639147"/>
            <a:ext cx="14806200" cy="1034099"/>
          </a:xfrm>
          <a:prstGeom prst="rect">
            <a:avLst/>
          </a:prstGeom>
          <a:noFill/>
          <a:ln>
            <a:noFill/>
          </a:ln>
        </p:spPr>
        <p:txBody>
          <a:bodyPr spcFirstLastPara="1" wrap="square" lIns="91425" tIns="91425" rIns="91425" bIns="91425" anchor="t" anchorCtr="0">
            <a:spAutoFit/>
          </a:bodyPr>
          <a:lstStyle/>
          <a:p>
            <a:pPr lvl="0">
              <a:lnSpc>
                <a:spcPct val="115000"/>
              </a:lnSpc>
              <a:buSzPts val="8000"/>
            </a:pPr>
            <a:r>
              <a:rPr lang="en-US" sz="4800" b="1" dirty="0">
                <a:solidFill>
                  <a:schemeClr val="dk1"/>
                </a:solidFill>
                <a:latin typeface="Arial Black" panose="020B0A04020102020204" pitchFamily="34" charset="0"/>
                <a:ea typeface="Anton"/>
                <a:cs typeface="Anton"/>
                <a:sym typeface="Anton"/>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Aufbau des </a:t>
            </a:r>
            <a:r>
              <a:rPr lang="en-US" sz="4800" b="1" dirty="0" err="1">
                <a:solidFill>
                  <a:schemeClr val="dk1"/>
                </a:solidFill>
                <a:latin typeface="Arial Black" panose="020B0A04020102020204" pitchFamily="34" charset="0"/>
                <a:ea typeface="Anton"/>
                <a:cs typeface="Anton"/>
                <a:sym typeface="Anton"/>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Selbstwertgefühls</a:t>
            </a:r>
            <a:endParaRPr sz="4800" b="0" i="0" u="none" strike="noStrike" cap="none" dirty="0">
              <a:solidFill>
                <a:schemeClr val="dk1"/>
              </a:solidFill>
              <a:latin typeface="Arial Black" panose="020B0A04020102020204" pitchFamily="34" charset="0"/>
              <a:ea typeface="Quicksand"/>
              <a:cs typeface="Quicksand"/>
              <a:sym typeface="Quicksand"/>
            </a:endParaRPr>
          </a:p>
        </p:txBody>
      </p:sp>
      <p:pic>
        <p:nvPicPr>
          <p:cNvPr id="272" name="Google Shape;272;p16" descr="preencoded.png"/>
          <p:cNvPicPr preferRelativeResize="0"/>
          <p:nvPr/>
        </p:nvPicPr>
        <p:blipFill rotWithShape="1">
          <a:blip r:embed="rId5">
            <a:alphaModFix/>
          </a:blip>
          <a:srcRect/>
          <a:stretch/>
        </p:blipFill>
        <p:spPr>
          <a:xfrm>
            <a:off x="3584626" y="3600566"/>
            <a:ext cx="566976" cy="566976"/>
          </a:xfrm>
          <a:prstGeom prst="rect">
            <a:avLst/>
          </a:prstGeom>
          <a:noFill/>
          <a:ln>
            <a:noFill/>
          </a:ln>
        </p:spPr>
      </p:pic>
      <p:sp>
        <p:nvSpPr>
          <p:cNvPr id="273" name="Google Shape;273;p16"/>
          <p:cNvSpPr/>
          <p:nvPr/>
        </p:nvSpPr>
        <p:spPr>
          <a:xfrm>
            <a:off x="3463325" y="4322086"/>
            <a:ext cx="2735400" cy="354300"/>
          </a:xfrm>
          <a:prstGeom prst="rect">
            <a:avLst/>
          </a:prstGeom>
          <a:noFill/>
          <a:ln>
            <a:noFill/>
          </a:ln>
        </p:spPr>
        <p:txBody>
          <a:bodyPr spcFirstLastPara="1" wrap="square" lIns="0" tIns="0" rIns="0" bIns="0" anchor="t" anchorCtr="0">
            <a:noAutofit/>
          </a:bodyPr>
          <a:lstStyle/>
          <a:p>
            <a:pPr lvl="0">
              <a:buSzPts val="2750"/>
            </a:pPr>
            <a:r>
              <a:rPr lang="en-US" sz="2750" dirty="0">
                <a:solidFill>
                  <a:srgbClr val="151617"/>
                </a:solidFill>
                <a:latin typeface="Anton"/>
                <a:ea typeface="Anton"/>
                <a:cs typeface="Anton"/>
                <a:sym typeface="Anton"/>
              </a:rPr>
              <a:t>Positive </a:t>
            </a:r>
            <a:r>
              <a:rPr lang="en-US" sz="2750" dirty="0" err="1">
                <a:solidFill>
                  <a:srgbClr val="151617"/>
                </a:solidFill>
                <a:latin typeface="Anton"/>
                <a:ea typeface="Anton"/>
                <a:cs typeface="Anton"/>
                <a:sym typeface="Anton"/>
              </a:rPr>
              <a:t>Selbstgespräche</a:t>
            </a:r>
            <a:endParaRPr sz="2750" b="0" i="0" u="none" strike="noStrike" cap="none" dirty="0">
              <a:solidFill>
                <a:srgbClr val="000000"/>
              </a:solidFill>
              <a:latin typeface="Arial"/>
              <a:ea typeface="Arial"/>
              <a:cs typeface="Arial"/>
              <a:sym typeface="Arial"/>
            </a:endParaRPr>
          </a:p>
        </p:txBody>
      </p:sp>
      <p:sp>
        <p:nvSpPr>
          <p:cNvPr id="274" name="Google Shape;274;p16"/>
          <p:cNvSpPr/>
          <p:nvPr/>
        </p:nvSpPr>
        <p:spPr>
          <a:xfrm>
            <a:off x="3458052" y="5397906"/>
            <a:ext cx="2589300" cy="1504500"/>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err="1">
                <a:solidFill>
                  <a:srgbClr val="151617"/>
                </a:solidFill>
                <a:latin typeface="Quicksand"/>
                <a:ea typeface="Quicksand"/>
                <a:cs typeface="Quicksand"/>
                <a:sym typeface="Quicksand"/>
              </a:rPr>
              <a:t>Sei</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jeden</a:t>
            </a:r>
            <a:r>
              <a:rPr lang="en-US" sz="2750" dirty="0">
                <a:solidFill>
                  <a:srgbClr val="151617"/>
                </a:solidFill>
                <a:latin typeface="Quicksand"/>
                <a:ea typeface="Quicksand"/>
                <a:cs typeface="Quicksand"/>
                <a:sym typeface="Quicksand"/>
              </a:rPr>
              <a:t> Tag </a:t>
            </a:r>
            <a:r>
              <a:rPr lang="en-US" sz="2750" dirty="0" err="1">
                <a:solidFill>
                  <a:srgbClr val="151617"/>
                </a:solidFill>
                <a:latin typeface="Quicksand"/>
                <a:ea typeface="Quicksand"/>
                <a:cs typeface="Quicksand"/>
                <a:sym typeface="Quicksand"/>
              </a:rPr>
              <a:t>nett</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zu</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dir</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selbst</a:t>
            </a:r>
            <a:r>
              <a:rPr lang="en-US" sz="2750" dirty="0">
                <a:solidFill>
                  <a:srgbClr val="151617"/>
                </a:solidFill>
                <a:latin typeface="Quicksand"/>
                <a:ea typeface="Quicksand"/>
                <a:cs typeface="Quicksand"/>
                <a:sym typeface="Quicksand"/>
              </a:rPr>
              <a:t>.</a:t>
            </a:r>
            <a:endParaRPr sz="2750" b="0" i="0" u="none" strike="noStrike" cap="none" dirty="0">
              <a:solidFill>
                <a:srgbClr val="000000"/>
              </a:solidFill>
              <a:latin typeface="Arial"/>
              <a:ea typeface="Arial"/>
              <a:cs typeface="Arial"/>
              <a:sym typeface="Arial"/>
            </a:endParaRPr>
          </a:p>
        </p:txBody>
      </p:sp>
      <p:pic>
        <p:nvPicPr>
          <p:cNvPr id="275" name="Google Shape;275;p16" descr="preencoded.png"/>
          <p:cNvPicPr preferRelativeResize="0"/>
          <p:nvPr/>
        </p:nvPicPr>
        <p:blipFill rotWithShape="1">
          <a:blip r:embed="rId6">
            <a:alphaModFix/>
          </a:blip>
          <a:srcRect/>
          <a:stretch/>
        </p:blipFill>
        <p:spPr>
          <a:xfrm>
            <a:off x="6483989" y="3628448"/>
            <a:ext cx="566976" cy="566976"/>
          </a:xfrm>
          <a:prstGeom prst="rect">
            <a:avLst/>
          </a:prstGeom>
          <a:noFill/>
          <a:ln>
            <a:noFill/>
          </a:ln>
        </p:spPr>
      </p:pic>
      <p:sp>
        <p:nvSpPr>
          <p:cNvPr id="276" name="Google Shape;276;p16"/>
          <p:cNvSpPr/>
          <p:nvPr/>
        </p:nvSpPr>
        <p:spPr>
          <a:xfrm>
            <a:off x="6483989" y="4367420"/>
            <a:ext cx="2329815" cy="354330"/>
          </a:xfrm>
          <a:prstGeom prst="rect">
            <a:avLst/>
          </a:prstGeom>
          <a:noFill/>
          <a:ln>
            <a:noFill/>
          </a:ln>
        </p:spPr>
        <p:txBody>
          <a:bodyPr spcFirstLastPara="1" wrap="square" lIns="0" tIns="0" rIns="0" bIns="0" anchor="t" anchorCtr="0">
            <a:noAutofit/>
          </a:bodyPr>
          <a:lstStyle/>
          <a:p>
            <a:pPr lvl="0">
              <a:buSzPts val="2750"/>
            </a:pPr>
            <a:r>
              <a:rPr lang="en-US" sz="2750" dirty="0" err="1">
                <a:solidFill>
                  <a:srgbClr val="151617"/>
                </a:solidFill>
                <a:latin typeface="Anton"/>
                <a:ea typeface="Anton"/>
                <a:cs typeface="Anton"/>
                <a:sym typeface="Anton"/>
              </a:rPr>
              <a:t>Feiere</a:t>
            </a:r>
            <a:r>
              <a:rPr lang="en-US" sz="2750" dirty="0">
                <a:solidFill>
                  <a:srgbClr val="151617"/>
                </a:solidFill>
                <a:latin typeface="Anton"/>
                <a:ea typeface="Anton"/>
                <a:cs typeface="Anton"/>
                <a:sym typeface="Anton"/>
              </a:rPr>
              <a:t> </a:t>
            </a:r>
            <a:r>
              <a:rPr lang="en-US" sz="2750" dirty="0" err="1">
                <a:solidFill>
                  <a:srgbClr val="151617"/>
                </a:solidFill>
                <a:latin typeface="Anton"/>
                <a:ea typeface="Anton"/>
                <a:cs typeface="Anton"/>
                <a:sym typeface="Anton"/>
              </a:rPr>
              <a:t>Erfolge</a:t>
            </a:r>
            <a:endParaRPr sz="2750" b="0" i="0" u="none" strike="noStrike" cap="none" dirty="0">
              <a:solidFill>
                <a:srgbClr val="000000"/>
              </a:solidFill>
              <a:latin typeface="Arial"/>
              <a:ea typeface="Arial"/>
              <a:cs typeface="Arial"/>
              <a:sym typeface="Arial"/>
            </a:endParaRPr>
          </a:p>
        </p:txBody>
      </p:sp>
      <p:sp>
        <p:nvSpPr>
          <p:cNvPr id="277" name="Google Shape;277;p16"/>
          <p:cNvSpPr/>
          <p:nvPr/>
        </p:nvSpPr>
        <p:spPr>
          <a:xfrm>
            <a:off x="6461533" y="5401171"/>
            <a:ext cx="2329815" cy="725805"/>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b="0" i="0" u="none" strike="noStrike" cap="none" dirty="0" err="1">
                <a:solidFill>
                  <a:srgbClr val="151617"/>
                </a:solidFill>
                <a:latin typeface="Quicksand"/>
                <a:ea typeface="Quicksand"/>
                <a:cs typeface="Quicksand"/>
                <a:sym typeface="Quicksand"/>
              </a:rPr>
              <a:t>Erkenn</a:t>
            </a:r>
            <a:r>
              <a:rPr lang="en-US" sz="2750" dirty="0" err="1">
                <a:solidFill>
                  <a:srgbClr val="151617"/>
                </a:solidFill>
                <a:latin typeface="Quicksand"/>
                <a:ea typeface="Quicksand"/>
                <a:cs typeface="Quicksand"/>
                <a:sym typeface="Quicksand"/>
              </a:rPr>
              <a:t>e</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kleine</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Erfolge</a:t>
            </a:r>
            <a:r>
              <a:rPr lang="en-US" sz="2750" dirty="0">
                <a:solidFill>
                  <a:srgbClr val="151617"/>
                </a:solidFill>
                <a:latin typeface="Quicksand"/>
                <a:ea typeface="Quicksand"/>
                <a:cs typeface="Quicksand"/>
                <a:sym typeface="Quicksand"/>
              </a:rPr>
              <a:t> an.</a:t>
            </a:r>
            <a:endParaRPr sz="2750" b="0" i="0" u="none" strike="noStrike" cap="none" dirty="0">
              <a:solidFill>
                <a:srgbClr val="000000"/>
              </a:solidFill>
              <a:latin typeface="Arial"/>
              <a:ea typeface="Arial"/>
              <a:cs typeface="Arial"/>
              <a:sym typeface="Arial"/>
            </a:endParaRPr>
          </a:p>
        </p:txBody>
      </p:sp>
      <p:pic>
        <p:nvPicPr>
          <p:cNvPr id="278" name="Google Shape;278;p16" descr="preencoded.png"/>
          <p:cNvPicPr preferRelativeResize="0"/>
          <p:nvPr/>
        </p:nvPicPr>
        <p:blipFill rotWithShape="1">
          <a:blip r:embed="rId7">
            <a:alphaModFix/>
          </a:blip>
          <a:srcRect/>
          <a:stretch/>
        </p:blipFill>
        <p:spPr>
          <a:xfrm>
            <a:off x="9358551" y="3600566"/>
            <a:ext cx="566976" cy="566976"/>
          </a:xfrm>
          <a:prstGeom prst="rect">
            <a:avLst/>
          </a:prstGeom>
          <a:noFill/>
          <a:ln>
            <a:noFill/>
          </a:ln>
        </p:spPr>
      </p:pic>
      <p:sp>
        <p:nvSpPr>
          <p:cNvPr id="279" name="Google Shape;279;p16"/>
          <p:cNvSpPr/>
          <p:nvPr/>
        </p:nvSpPr>
        <p:spPr>
          <a:xfrm>
            <a:off x="9264761" y="4379194"/>
            <a:ext cx="2329815" cy="354330"/>
          </a:xfrm>
          <a:prstGeom prst="rect">
            <a:avLst/>
          </a:prstGeom>
          <a:noFill/>
          <a:ln>
            <a:noFill/>
          </a:ln>
        </p:spPr>
        <p:txBody>
          <a:bodyPr spcFirstLastPara="1" wrap="square" lIns="0" tIns="0" rIns="0" bIns="0" anchor="t" anchorCtr="0">
            <a:noAutofit/>
          </a:bodyPr>
          <a:lstStyle/>
          <a:p>
            <a:pPr lvl="0">
              <a:buSzPts val="2750"/>
            </a:pPr>
            <a:r>
              <a:rPr lang="en-US" sz="2750" dirty="0" err="1">
                <a:solidFill>
                  <a:srgbClr val="151617"/>
                </a:solidFill>
                <a:latin typeface="Anton"/>
                <a:ea typeface="Anton"/>
                <a:cs typeface="Anton"/>
                <a:sym typeface="Anton"/>
              </a:rPr>
              <a:t>Unterstützung</a:t>
            </a:r>
            <a:r>
              <a:rPr lang="en-US" sz="2750" dirty="0">
                <a:solidFill>
                  <a:srgbClr val="151617"/>
                </a:solidFill>
                <a:latin typeface="Anton"/>
                <a:ea typeface="Anton"/>
                <a:cs typeface="Anton"/>
                <a:sym typeface="Anton"/>
              </a:rPr>
              <a:t> </a:t>
            </a:r>
            <a:r>
              <a:rPr lang="en-US" sz="2750" dirty="0" err="1">
                <a:solidFill>
                  <a:srgbClr val="151617"/>
                </a:solidFill>
                <a:latin typeface="Anton"/>
                <a:ea typeface="Anton"/>
                <a:cs typeface="Anton"/>
                <a:sym typeface="Anton"/>
              </a:rPr>
              <a:t>finden</a:t>
            </a:r>
            <a:endParaRPr sz="2750" b="0" i="0" u="none" strike="noStrike" cap="none" dirty="0">
              <a:solidFill>
                <a:srgbClr val="000000"/>
              </a:solidFill>
              <a:latin typeface="Arial"/>
              <a:ea typeface="Arial"/>
              <a:cs typeface="Arial"/>
              <a:sym typeface="Arial"/>
            </a:endParaRPr>
          </a:p>
        </p:txBody>
      </p:sp>
      <p:sp>
        <p:nvSpPr>
          <p:cNvPr id="280" name="Google Shape;280;p16"/>
          <p:cNvSpPr/>
          <p:nvPr/>
        </p:nvSpPr>
        <p:spPr>
          <a:xfrm>
            <a:off x="9264761" y="5397906"/>
            <a:ext cx="2818382" cy="725805"/>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err="1">
                <a:solidFill>
                  <a:srgbClr val="151617"/>
                </a:solidFill>
                <a:latin typeface="Quicksand"/>
                <a:ea typeface="Quicksand"/>
                <a:cs typeface="Quicksand"/>
                <a:sym typeface="Quicksand"/>
              </a:rPr>
              <a:t>Vernetze</a:t>
            </a:r>
            <a:r>
              <a:rPr lang="en-US" sz="2750" dirty="0">
                <a:solidFill>
                  <a:srgbClr val="151617"/>
                </a:solidFill>
                <a:latin typeface="Quicksand"/>
                <a:ea typeface="Quicksand"/>
                <a:cs typeface="Quicksand"/>
                <a:sym typeface="Quicksand"/>
              </a:rPr>
              <a:t> dich </a:t>
            </a:r>
            <a:r>
              <a:rPr lang="en-US" sz="2750" dirty="0" err="1">
                <a:solidFill>
                  <a:srgbClr val="151617"/>
                </a:solidFill>
                <a:latin typeface="Quicksand"/>
                <a:ea typeface="Quicksand"/>
                <a:cs typeface="Quicksand"/>
                <a:sym typeface="Quicksand"/>
              </a:rPr>
              <a:t>mit</a:t>
            </a:r>
            <a:r>
              <a:rPr lang="en-US" sz="2750" dirty="0">
                <a:solidFill>
                  <a:srgbClr val="151617"/>
                </a:solidFill>
                <a:latin typeface="Quicksand"/>
                <a:ea typeface="Quicksand"/>
                <a:cs typeface="Quicksand"/>
                <a:sym typeface="Quicksand"/>
              </a:rPr>
              <a:t> Role Models.</a:t>
            </a:r>
            <a:endParaRPr sz="2750" b="0" i="0" u="none" strike="noStrike" cap="none" dirty="0">
              <a:solidFill>
                <a:srgbClr val="000000"/>
              </a:solidFill>
              <a:latin typeface="Arial"/>
              <a:ea typeface="Arial"/>
              <a:cs typeface="Arial"/>
              <a:sym typeface="Arial"/>
            </a:endParaRPr>
          </a:p>
        </p:txBody>
      </p:sp>
      <p:pic>
        <p:nvPicPr>
          <p:cNvPr id="281" name="Google Shape;281;p16" descr="preencoded.png"/>
          <p:cNvPicPr preferRelativeResize="0"/>
          <p:nvPr/>
        </p:nvPicPr>
        <p:blipFill rotWithShape="1">
          <a:blip r:embed="rId8">
            <a:alphaModFix/>
          </a:blip>
          <a:srcRect/>
          <a:stretch/>
        </p:blipFill>
        <p:spPr>
          <a:xfrm>
            <a:off x="12541402" y="1987465"/>
            <a:ext cx="5531584" cy="7199844"/>
          </a:xfrm>
          <a:prstGeom prst="rect">
            <a:avLst/>
          </a:prstGeom>
          <a:noFill/>
          <a:ln>
            <a:noFill/>
          </a:ln>
        </p:spPr>
      </p:pic>
      <p:sp>
        <p:nvSpPr>
          <p:cNvPr id="282" name="Google Shape;282;p16"/>
          <p:cNvSpPr txBox="1"/>
          <p:nvPr/>
        </p:nvSpPr>
        <p:spPr>
          <a:xfrm>
            <a:off x="13171500" y="8908850"/>
            <a:ext cx="5116500" cy="3849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1300">
                <a:solidFill>
                  <a:schemeClr val="dk1"/>
                </a:solidFill>
                <a:latin typeface="Quicksand"/>
                <a:ea typeface="Quicksand"/>
                <a:cs typeface="Quicksand"/>
                <a:sym typeface="Quicksand"/>
              </a:rPr>
              <a:t>Source: Image generated by ChatGPT</a:t>
            </a:r>
            <a:endParaRPr sz="1300">
              <a:solidFill>
                <a:schemeClr val="dk1"/>
              </a:solidFill>
              <a:latin typeface="Quicksand"/>
              <a:ea typeface="Quicksand"/>
              <a:cs typeface="Quicksand"/>
              <a:sym typeface="Quicksan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286"/>
        <p:cNvGrpSpPr/>
        <p:nvPr/>
      </p:nvGrpSpPr>
      <p:grpSpPr>
        <a:xfrm>
          <a:off x="0" y="0"/>
          <a:ext cx="0" cy="0"/>
          <a:chOff x="0" y="0"/>
          <a:chExt cx="0" cy="0"/>
        </a:xfrm>
      </p:grpSpPr>
      <p:grpSp>
        <p:nvGrpSpPr>
          <p:cNvPr id="287" name="Google Shape;287;p17"/>
          <p:cNvGrpSpPr/>
          <p:nvPr/>
        </p:nvGrpSpPr>
        <p:grpSpPr>
          <a:xfrm>
            <a:off x="0" y="-216991"/>
            <a:ext cx="2922084" cy="10503991"/>
            <a:chOff x="0" y="-57150"/>
            <a:chExt cx="769602" cy="2766483"/>
          </a:xfrm>
        </p:grpSpPr>
        <p:sp>
          <p:nvSpPr>
            <p:cNvPr id="288" name="Google Shape;288;p17"/>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9" name="Google Shape;289;p17"/>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90" name="Google Shape;290;p17"/>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1" name="Google Shape;291;p17"/>
          <p:cNvSpPr/>
          <p:nvPr/>
        </p:nvSpPr>
        <p:spPr>
          <a:xfrm>
            <a:off x="-344113" y="0"/>
            <a:ext cx="3610309" cy="2030799"/>
          </a:xfrm>
          <a:custGeom>
            <a:avLst/>
            <a:gdLst/>
            <a:ahLst/>
            <a:cxnLst/>
            <a:rect l="l" t="t" r="r" b="b"/>
            <a:pathLst>
              <a:path w="3610309" h="2030799" extrusionOk="0">
                <a:moveTo>
                  <a:pt x="0" y="0"/>
                </a:moveTo>
                <a:lnTo>
                  <a:pt x="3610309" y="0"/>
                </a:lnTo>
                <a:lnTo>
                  <a:pt x="3610309" y="2030799"/>
                </a:lnTo>
                <a:lnTo>
                  <a:pt x="0" y="203079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2" name="Google Shape;292;p17"/>
          <p:cNvSpPr txBox="1"/>
          <p:nvPr/>
        </p:nvSpPr>
        <p:spPr>
          <a:xfrm>
            <a:off x="3253515" y="430391"/>
            <a:ext cx="14806200" cy="2095928"/>
          </a:xfrm>
          <a:prstGeom prst="rect">
            <a:avLst/>
          </a:prstGeom>
          <a:noFill/>
          <a:ln>
            <a:noFill/>
          </a:ln>
        </p:spPr>
        <p:txBody>
          <a:bodyPr spcFirstLastPara="1" wrap="square" lIns="91425" tIns="91425" rIns="91425" bIns="91425" anchor="t" anchorCtr="0">
            <a:spAutoFit/>
          </a:bodyPr>
          <a:lstStyle/>
          <a:p>
            <a:pPr lvl="0">
              <a:lnSpc>
                <a:spcPct val="115000"/>
              </a:lnSpc>
              <a:buSzPts val="8000"/>
            </a:pPr>
            <a:r>
              <a:rPr lang="en-US" sz="5400" b="1" dirty="0" err="1">
                <a:solidFill>
                  <a:schemeClr val="lt1"/>
                </a:solidFill>
                <a:latin typeface="Arial Black" panose="020B0A04020102020204" pitchFamily="34" charset="0"/>
                <a:ea typeface="Anton"/>
                <a:cs typeface="Anton"/>
                <a:sym typeface="Anton"/>
              </a:rPr>
              <a:t>Gehörlosen</a:t>
            </a:r>
            <a:r>
              <a:rPr lang="en-US" sz="5400" b="1" dirty="0">
                <a:solidFill>
                  <a:schemeClr val="lt1"/>
                </a:solidFill>
                <a:latin typeface="Arial Black" panose="020B0A04020102020204" pitchFamily="34" charset="0"/>
                <a:ea typeface="Anton"/>
                <a:cs typeface="Anton"/>
                <a:sym typeface="Anton"/>
              </a:rPr>
              <a:t>-Gemeinschaft 
</a:t>
            </a:r>
            <a:r>
              <a:rPr lang="en-US" sz="5400" b="1" dirty="0" err="1">
                <a:solidFill>
                  <a:schemeClr val="lt1"/>
                </a:solidFill>
                <a:latin typeface="Arial Black" panose="020B0A04020102020204" pitchFamily="34" charset="0"/>
                <a:ea typeface="Anton"/>
                <a:cs typeface="Anton"/>
                <a:sym typeface="Anton"/>
              </a:rPr>
              <a:t>Verbindung</a:t>
            </a:r>
            <a:endParaRPr sz="5400" b="0" i="0" u="none" strike="noStrike" cap="none" dirty="0">
              <a:solidFill>
                <a:schemeClr val="lt1"/>
              </a:solidFill>
              <a:latin typeface="Arial Black" panose="020B0A04020102020204" pitchFamily="34" charset="0"/>
              <a:ea typeface="Quicksand"/>
              <a:cs typeface="Quicksand"/>
              <a:sym typeface="Quicksand"/>
            </a:endParaRPr>
          </a:p>
        </p:txBody>
      </p:sp>
      <p:sp>
        <p:nvSpPr>
          <p:cNvPr id="293" name="Google Shape;293;p17"/>
          <p:cNvSpPr/>
          <p:nvPr/>
        </p:nvSpPr>
        <p:spPr>
          <a:xfrm>
            <a:off x="3883530" y="3634874"/>
            <a:ext cx="170021" cy="853321"/>
          </a:xfrm>
          <a:prstGeom prst="roundRect">
            <a:avLst>
              <a:gd name="adj" fmla="val 5378"/>
            </a:avLst>
          </a:prstGeom>
          <a:solidFill>
            <a:srgbClr val="F5F5F5"/>
          </a:solidFill>
          <a:ln w="38100" cap="flat" cmpd="sng">
            <a:solidFill>
              <a:srgbClr val="068E8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chemeClr val="lt1"/>
              </a:solidFill>
              <a:latin typeface="Arial"/>
              <a:ea typeface="Arial"/>
              <a:cs typeface="Arial"/>
              <a:sym typeface="Arial"/>
            </a:endParaRPr>
          </a:p>
        </p:txBody>
      </p:sp>
      <p:sp>
        <p:nvSpPr>
          <p:cNvPr id="294" name="Google Shape;294;p17"/>
          <p:cNvSpPr/>
          <p:nvPr/>
        </p:nvSpPr>
        <p:spPr>
          <a:xfrm>
            <a:off x="4325636" y="3663965"/>
            <a:ext cx="4498337" cy="354330"/>
          </a:xfrm>
          <a:prstGeom prst="rect">
            <a:avLst/>
          </a:prstGeom>
          <a:noFill/>
          <a:ln>
            <a:noFill/>
          </a:ln>
        </p:spPr>
        <p:txBody>
          <a:bodyPr spcFirstLastPara="1" wrap="square" lIns="0" tIns="0" rIns="0" bIns="0" anchor="t" anchorCtr="0">
            <a:noAutofit/>
          </a:bodyPr>
          <a:lstStyle/>
          <a:p>
            <a:pPr lvl="0">
              <a:buSzPts val="2750"/>
            </a:pPr>
            <a:r>
              <a:rPr lang="en-US" sz="2750" dirty="0">
                <a:solidFill>
                  <a:schemeClr val="lt1"/>
                </a:solidFill>
                <a:latin typeface="Anton"/>
                <a:ea typeface="Anton"/>
                <a:cs typeface="Anton"/>
                <a:sym typeface="Anton"/>
              </a:rPr>
              <a:t>An </a:t>
            </a:r>
            <a:r>
              <a:rPr lang="en-US" sz="2750" dirty="0" err="1">
                <a:solidFill>
                  <a:schemeClr val="lt1"/>
                </a:solidFill>
                <a:latin typeface="Anton"/>
                <a:ea typeface="Anton"/>
                <a:cs typeface="Anton"/>
                <a:sym typeface="Anton"/>
              </a:rPr>
              <a:t>Veranstaltungen</a:t>
            </a:r>
            <a:r>
              <a:rPr lang="en-US" sz="2750" dirty="0">
                <a:solidFill>
                  <a:schemeClr val="lt1"/>
                </a:solidFill>
                <a:latin typeface="Anton"/>
                <a:ea typeface="Anton"/>
                <a:cs typeface="Anton"/>
                <a:sym typeface="Anton"/>
              </a:rPr>
              <a:t> </a:t>
            </a:r>
            <a:r>
              <a:rPr lang="en-US" sz="2750" dirty="0" err="1">
                <a:solidFill>
                  <a:schemeClr val="lt1"/>
                </a:solidFill>
                <a:latin typeface="Anton"/>
                <a:ea typeface="Anton"/>
                <a:cs typeface="Anton"/>
                <a:sym typeface="Anton"/>
              </a:rPr>
              <a:t>teilnehmen</a:t>
            </a:r>
            <a:endParaRPr sz="2750" b="0" i="0" u="none" strike="noStrike" cap="none" dirty="0">
              <a:solidFill>
                <a:schemeClr val="lt1"/>
              </a:solidFill>
              <a:sym typeface="Arial"/>
            </a:endParaRPr>
          </a:p>
        </p:txBody>
      </p:sp>
      <p:sp>
        <p:nvSpPr>
          <p:cNvPr id="295" name="Google Shape;295;p17"/>
          <p:cNvSpPr/>
          <p:nvPr/>
        </p:nvSpPr>
        <p:spPr>
          <a:xfrm>
            <a:off x="4334555" y="4080554"/>
            <a:ext cx="8362542" cy="362903"/>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err="1">
                <a:solidFill>
                  <a:schemeClr val="lt1"/>
                </a:solidFill>
                <a:latin typeface="Quicksand"/>
                <a:ea typeface="Quicksand"/>
                <a:cs typeface="Quicksand"/>
                <a:sym typeface="Quicksand"/>
              </a:rPr>
              <a:t>Triff</a:t>
            </a:r>
            <a:r>
              <a:rPr lang="en-US" sz="2750" dirty="0">
                <a:solidFill>
                  <a:schemeClr val="lt1"/>
                </a:solidFill>
                <a:latin typeface="Quicksand"/>
                <a:ea typeface="Quicksand"/>
                <a:cs typeface="Quicksand"/>
                <a:sym typeface="Quicksand"/>
              </a:rPr>
              <a:t> dich </a:t>
            </a:r>
            <a:r>
              <a:rPr lang="en-US" sz="2750" dirty="0" err="1">
                <a:solidFill>
                  <a:schemeClr val="lt1"/>
                </a:solidFill>
                <a:latin typeface="Quicksand"/>
                <a:ea typeface="Quicksand"/>
                <a:cs typeface="Quicksand"/>
                <a:sym typeface="Quicksand"/>
              </a:rPr>
              <a:t>mit</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anderen</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z.B</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Gehörlosenclubs</a:t>
            </a:r>
            <a:r>
              <a:rPr lang="en-US" sz="2750" dirty="0">
                <a:solidFill>
                  <a:schemeClr val="lt1"/>
                </a:solidFill>
                <a:latin typeface="Quicksand"/>
                <a:ea typeface="Quicksand"/>
                <a:cs typeface="Quicksand"/>
                <a:sym typeface="Quicksand"/>
              </a:rPr>
              <a:t>) </a:t>
            </a:r>
          </a:p>
        </p:txBody>
      </p:sp>
      <p:sp>
        <p:nvSpPr>
          <p:cNvPr id="296" name="Google Shape;296;p17"/>
          <p:cNvSpPr/>
          <p:nvPr/>
        </p:nvSpPr>
        <p:spPr>
          <a:xfrm>
            <a:off x="4164534" y="5157768"/>
            <a:ext cx="170021" cy="853321"/>
          </a:xfrm>
          <a:prstGeom prst="roundRect">
            <a:avLst>
              <a:gd name="adj" fmla="val 5378"/>
            </a:avLst>
          </a:prstGeom>
          <a:solidFill>
            <a:srgbClr val="F5F5F5"/>
          </a:solidFill>
          <a:ln w="38100" cap="flat" cmpd="sng">
            <a:solidFill>
              <a:srgbClr val="833F9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chemeClr val="lt1"/>
              </a:solidFill>
              <a:latin typeface="Arial"/>
              <a:ea typeface="Arial"/>
              <a:cs typeface="Arial"/>
              <a:sym typeface="Arial"/>
            </a:endParaRPr>
          </a:p>
        </p:txBody>
      </p:sp>
      <p:sp>
        <p:nvSpPr>
          <p:cNvPr id="297" name="Google Shape;297;p17"/>
          <p:cNvSpPr/>
          <p:nvPr/>
        </p:nvSpPr>
        <p:spPr>
          <a:xfrm>
            <a:off x="4693680" y="5077440"/>
            <a:ext cx="3708915" cy="428892"/>
          </a:xfrm>
          <a:prstGeom prst="rect">
            <a:avLst/>
          </a:prstGeom>
          <a:noFill/>
          <a:ln>
            <a:noFill/>
          </a:ln>
        </p:spPr>
        <p:txBody>
          <a:bodyPr spcFirstLastPara="1" wrap="square" lIns="0" tIns="0" rIns="0" bIns="0" anchor="t" anchorCtr="0">
            <a:noAutofit/>
          </a:bodyPr>
          <a:lstStyle/>
          <a:p>
            <a:pPr lvl="0">
              <a:buSzPts val="2750"/>
            </a:pPr>
            <a:r>
              <a:rPr lang="en-US" sz="2750" dirty="0" err="1">
                <a:solidFill>
                  <a:schemeClr val="lt1"/>
                </a:solidFill>
                <a:latin typeface="Anton"/>
                <a:ea typeface="Anton"/>
                <a:cs typeface="Anton"/>
                <a:sym typeface="Anton"/>
              </a:rPr>
              <a:t>Kultur</a:t>
            </a:r>
            <a:r>
              <a:rPr lang="en-US" sz="2750" dirty="0">
                <a:solidFill>
                  <a:schemeClr val="lt1"/>
                </a:solidFill>
                <a:latin typeface="Anton"/>
                <a:ea typeface="Anton"/>
                <a:cs typeface="Anton"/>
                <a:sym typeface="Anton"/>
              </a:rPr>
              <a:t> </a:t>
            </a:r>
            <a:r>
              <a:rPr lang="en-US" sz="2750" dirty="0" err="1">
                <a:solidFill>
                  <a:schemeClr val="lt1"/>
                </a:solidFill>
                <a:latin typeface="Anton"/>
                <a:ea typeface="Anton"/>
                <a:cs typeface="Anton"/>
                <a:sym typeface="Anton"/>
              </a:rPr>
              <a:t>kennenlernen</a:t>
            </a:r>
            <a:endParaRPr sz="2750" b="0" i="0" u="none" strike="noStrike" cap="none" dirty="0">
              <a:solidFill>
                <a:schemeClr val="lt1"/>
              </a:solidFill>
              <a:latin typeface="Arial"/>
              <a:ea typeface="Arial"/>
              <a:cs typeface="Arial"/>
              <a:sym typeface="Arial"/>
            </a:endParaRPr>
          </a:p>
        </p:txBody>
      </p:sp>
      <p:sp>
        <p:nvSpPr>
          <p:cNvPr id="298" name="Google Shape;298;p17"/>
          <p:cNvSpPr/>
          <p:nvPr/>
        </p:nvSpPr>
        <p:spPr>
          <a:xfrm>
            <a:off x="4686471" y="5537440"/>
            <a:ext cx="6706076" cy="362903"/>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err="1">
                <a:solidFill>
                  <a:schemeClr val="lt1"/>
                </a:solidFill>
                <a:latin typeface="Quicksand"/>
                <a:ea typeface="Quicksand"/>
                <a:cs typeface="Quicksand"/>
                <a:sym typeface="Quicksand"/>
              </a:rPr>
              <a:t>Entdecken</a:t>
            </a:r>
            <a:r>
              <a:rPr lang="en-US" sz="2750" dirty="0">
                <a:solidFill>
                  <a:schemeClr val="lt1"/>
                </a:solidFill>
                <a:latin typeface="Quicksand"/>
                <a:ea typeface="Quicksand"/>
                <a:cs typeface="Quicksand"/>
                <a:sym typeface="Quicksand"/>
              </a:rPr>
              <a:t> die Geschichte und </a:t>
            </a:r>
            <a:r>
              <a:rPr lang="en-US" sz="2750" dirty="0" err="1">
                <a:solidFill>
                  <a:schemeClr val="lt1"/>
                </a:solidFill>
                <a:latin typeface="Quicksand"/>
                <a:ea typeface="Quicksand"/>
                <a:cs typeface="Quicksand"/>
                <a:sym typeface="Quicksand"/>
              </a:rPr>
              <a:t>Kultur</a:t>
            </a:r>
            <a:r>
              <a:rPr lang="en-US" sz="2750" dirty="0">
                <a:solidFill>
                  <a:schemeClr val="lt1"/>
                </a:solidFill>
                <a:latin typeface="Quicksand"/>
                <a:ea typeface="Quicksand"/>
                <a:cs typeface="Quicksand"/>
                <a:sym typeface="Quicksand"/>
              </a:rPr>
              <a:t> der </a:t>
            </a:r>
            <a:r>
              <a:rPr lang="en-US" sz="2750" dirty="0" err="1">
                <a:solidFill>
                  <a:schemeClr val="lt1"/>
                </a:solidFill>
                <a:latin typeface="Quicksand"/>
                <a:ea typeface="Quicksand"/>
                <a:cs typeface="Quicksand"/>
                <a:sym typeface="Quicksand"/>
              </a:rPr>
              <a:t>Gehörlosen</a:t>
            </a:r>
            <a:endParaRPr sz="2750" b="0" i="0" u="none" strike="noStrike" cap="none" dirty="0">
              <a:solidFill>
                <a:schemeClr val="lt1"/>
              </a:solidFill>
              <a:latin typeface="Arial"/>
              <a:ea typeface="Arial"/>
              <a:cs typeface="Arial"/>
              <a:sym typeface="Arial"/>
            </a:endParaRPr>
          </a:p>
        </p:txBody>
      </p:sp>
      <p:sp>
        <p:nvSpPr>
          <p:cNvPr id="299" name="Google Shape;299;p17"/>
          <p:cNvSpPr/>
          <p:nvPr/>
        </p:nvSpPr>
        <p:spPr>
          <a:xfrm>
            <a:off x="4504815" y="6654488"/>
            <a:ext cx="170021" cy="853321"/>
          </a:xfrm>
          <a:prstGeom prst="roundRect">
            <a:avLst>
              <a:gd name="adj" fmla="val 5378"/>
            </a:avLst>
          </a:prstGeom>
          <a:solidFill>
            <a:srgbClr val="F5F5F5"/>
          </a:solidFill>
          <a:ln w="38100" cap="flat" cmpd="sng">
            <a:solidFill>
              <a:srgbClr val="16114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750" b="0" i="0" u="none" strike="noStrike" cap="none">
              <a:solidFill>
                <a:schemeClr val="lt1"/>
              </a:solidFill>
              <a:latin typeface="Arial"/>
              <a:ea typeface="Arial"/>
              <a:cs typeface="Arial"/>
              <a:sym typeface="Arial"/>
            </a:endParaRPr>
          </a:p>
        </p:txBody>
      </p:sp>
      <p:sp>
        <p:nvSpPr>
          <p:cNvPr id="300" name="Google Shape;300;p17"/>
          <p:cNvSpPr/>
          <p:nvPr/>
        </p:nvSpPr>
        <p:spPr>
          <a:xfrm>
            <a:off x="5014998" y="6654488"/>
            <a:ext cx="2835235" cy="354330"/>
          </a:xfrm>
          <a:prstGeom prst="rect">
            <a:avLst/>
          </a:prstGeom>
          <a:noFill/>
          <a:ln>
            <a:noFill/>
          </a:ln>
        </p:spPr>
        <p:txBody>
          <a:bodyPr spcFirstLastPara="1" wrap="square" lIns="0" tIns="0" rIns="0" bIns="0" anchor="t" anchorCtr="0">
            <a:noAutofit/>
          </a:bodyPr>
          <a:lstStyle/>
          <a:p>
            <a:pPr lvl="0">
              <a:buSzPts val="2750"/>
            </a:pPr>
            <a:r>
              <a:rPr lang="en-US" sz="2750" dirty="0" err="1">
                <a:solidFill>
                  <a:schemeClr val="lt1"/>
                </a:solidFill>
                <a:latin typeface="Anton"/>
                <a:ea typeface="Anton"/>
                <a:cs typeface="Anton"/>
                <a:sym typeface="Anton"/>
              </a:rPr>
              <a:t>Freunde</a:t>
            </a:r>
            <a:r>
              <a:rPr lang="en-US" sz="2750" dirty="0">
                <a:solidFill>
                  <a:schemeClr val="lt1"/>
                </a:solidFill>
                <a:latin typeface="Anton"/>
                <a:ea typeface="Anton"/>
                <a:cs typeface="Anton"/>
                <a:sym typeface="Anton"/>
              </a:rPr>
              <a:t> </a:t>
            </a:r>
            <a:r>
              <a:rPr lang="en-US" sz="2750" dirty="0" err="1">
                <a:solidFill>
                  <a:schemeClr val="lt1"/>
                </a:solidFill>
                <a:latin typeface="Anton"/>
                <a:ea typeface="Anton"/>
                <a:cs typeface="Anton"/>
                <a:sym typeface="Anton"/>
              </a:rPr>
              <a:t>finden</a:t>
            </a:r>
            <a:endParaRPr sz="2750" b="0" i="0" u="none" strike="noStrike" cap="none" dirty="0">
              <a:solidFill>
                <a:schemeClr val="lt1"/>
              </a:solidFill>
              <a:latin typeface="Arial"/>
              <a:ea typeface="Arial"/>
              <a:cs typeface="Arial"/>
              <a:sym typeface="Arial"/>
            </a:endParaRPr>
          </a:p>
        </p:txBody>
      </p:sp>
      <p:sp>
        <p:nvSpPr>
          <p:cNvPr id="301" name="Google Shape;301;p17"/>
          <p:cNvSpPr/>
          <p:nvPr/>
        </p:nvSpPr>
        <p:spPr>
          <a:xfrm>
            <a:off x="5014998" y="7144907"/>
            <a:ext cx="6365796" cy="362903"/>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err="1">
                <a:solidFill>
                  <a:schemeClr val="lt1"/>
                </a:solidFill>
                <a:latin typeface="Quicksand"/>
                <a:ea typeface="Quicksand"/>
                <a:cs typeface="Quicksand"/>
                <a:sym typeface="Quicksand"/>
              </a:rPr>
              <a:t>Baue</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dauerhafte</a:t>
            </a:r>
            <a:r>
              <a:rPr lang="en-US" sz="2750" dirty="0">
                <a:solidFill>
                  <a:schemeClr val="lt1"/>
                </a:solidFill>
                <a:latin typeface="Quicksand"/>
                <a:ea typeface="Quicksand"/>
                <a:cs typeface="Quicksand"/>
                <a:sym typeface="Quicksand"/>
              </a:rPr>
              <a:t> </a:t>
            </a:r>
            <a:r>
              <a:rPr lang="en-US" sz="2750" dirty="0" err="1">
                <a:solidFill>
                  <a:schemeClr val="lt1"/>
                </a:solidFill>
                <a:latin typeface="Quicksand"/>
                <a:ea typeface="Quicksand"/>
                <a:cs typeface="Quicksand"/>
                <a:sym typeface="Quicksand"/>
              </a:rPr>
              <a:t>Beziehungen</a:t>
            </a:r>
            <a:r>
              <a:rPr lang="en-US" sz="2750" dirty="0">
                <a:solidFill>
                  <a:schemeClr val="lt1"/>
                </a:solidFill>
                <a:latin typeface="Quicksand"/>
                <a:ea typeface="Quicksand"/>
                <a:cs typeface="Quicksand"/>
                <a:sym typeface="Quicksand"/>
              </a:rPr>
              <a:t> in de </a:t>
            </a:r>
            <a:r>
              <a:rPr lang="en-US" sz="2750" dirty="0" err="1">
                <a:solidFill>
                  <a:schemeClr val="lt1"/>
                </a:solidFill>
                <a:latin typeface="Quicksand"/>
                <a:ea typeface="Quicksand"/>
                <a:cs typeface="Quicksand"/>
                <a:sym typeface="Quicksand"/>
              </a:rPr>
              <a:t>Gehörlosengemeinschaft</a:t>
            </a:r>
            <a:r>
              <a:rPr lang="en-US" sz="2750" dirty="0">
                <a:solidFill>
                  <a:schemeClr val="lt1"/>
                </a:solidFill>
                <a:latin typeface="Quicksand"/>
                <a:ea typeface="Quicksand"/>
                <a:cs typeface="Quicksand"/>
                <a:sym typeface="Quicksand"/>
              </a:rPr>
              <a:t> auf.</a:t>
            </a:r>
            <a:endParaRPr sz="2750" b="0" i="0" u="none" strike="noStrike" cap="none" dirty="0">
              <a:solidFill>
                <a:schemeClr val="lt1"/>
              </a:solidFill>
              <a:latin typeface="Arial"/>
              <a:ea typeface="Arial"/>
              <a:cs typeface="Arial"/>
              <a:sym typeface="Arial"/>
            </a:endParaRPr>
          </a:p>
        </p:txBody>
      </p:sp>
      <p:sp>
        <p:nvSpPr>
          <p:cNvPr id="302" name="Google Shape;302;p17"/>
          <p:cNvSpPr/>
          <p:nvPr/>
        </p:nvSpPr>
        <p:spPr>
          <a:xfrm>
            <a:off x="3797984" y="8752373"/>
            <a:ext cx="7556421" cy="725805"/>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b="1" dirty="0">
                <a:solidFill>
                  <a:schemeClr val="lt1"/>
                </a:solidFill>
                <a:latin typeface="Quicksand"/>
                <a:ea typeface="Quicksand"/>
                <a:cs typeface="Quicksand"/>
                <a:sym typeface="Quicksand"/>
              </a:rPr>
              <a:t>Du </a:t>
            </a:r>
            <a:r>
              <a:rPr lang="en-US" sz="2750" b="1" dirty="0" err="1">
                <a:solidFill>
                  <a:schemeClr val="lt1"/>
                </a:solidFill>
                <a:latin typeface="Quicksand"/>
                <a:ea typeface="Quicksand"/>
                <a:cs typeface="Quicksand"/>
                <a:sym typeface="Quicksand"/>
              </a:rPr>
              <a:t>bist</a:t>
            </a:r>
            <a:r>
              <a:rPr lang="en-US" sz="2750" b="1" dirty="0">
                <a:solidFill>
                  <a:schemeClr val="lt1"/>
                </a:solidFill>
                <a:latin typeface="Quicksand"/>
                <a:ea typeface="Quicksand"/>
                <a:cs typeface="Quicksand"/>
                <a:sym typeface="Quicksand"/>
              </a:rPr>
              <a:t> </a:t>
            </a:r>
            <a:r>
              <a:rPr lang="en-US" sz="2750" b="1" dirty="0" err="1">
                <a:solidFill>
                  <a:schemeClr val="lt1"/>
                </a:solidFill>
                <a:latin typeface="Quicksand"/>
                <a:ea typeface="Quicksand"/>
                <a:cs typeface="Quicksand"/>
                <a:sym typeface="Quicksand"/>
              </a:rPr>
              <a:t>nicht</a:t>
            </a:r>
            <a:r>
              <a:rPr lang="en-US" sz="2750" b="1" dirty="0">
                <a:solidFill>
                  <a:schemeClr val="lt1"/>
                </a:solidFill>
                <a:latin typeface="Quicksand"/>
                <a:ea typeface="Quicksand"/>
                <a:cs typeface="Quicksand"/>
                <a:sym typeface="Quicksand"/>
              </a:rPr>
              <a:t> </a:t>
            </a:r>
            <a:r>
              <a:rPr lang="en-US" sz="2750" b="1" dirty="0" err="1">
                <a:solidFill>
                  <a:schemeClr val="lt1"/>
                </a:solidFill>
                <a:latin typeface="Quicksand"/>
                <a:ea typeface="Quicksand"/>
                <a:cs typeface="Quicksand"/>
                <a:sym typeface="Quicksand"/>
              </a:rPr>
              <a:t>alleine</a:t>
            </a:r>
            <a:r>
              <a:rPr lang="en-US" sz="2750" b="1" dirty="0">
                <a:solidFill>
                  <a:schemeClr val="lt1"/>
                </a:solidFill>
                <a:latin typeface="Quicksand"/>
                <a:ea typeface="Quicksand"/>
                <a:cs typeface="Quicksand"/>
                <a:sym typeface="Quicksand"/>
              </a:rPr>
              <a:t>! </a:t>
            </a:r>
            <a:r>
              <a:rPr lang="en-US" sz="2750" b="1" dirty="0" err="1">
                <a:solidFill>
                  <a:schemeClr val="lt1"/>
                </a:solidFill>
                <a:latin typeface="Quicksand"/>
                <a:ea typeface="Quicksand"/>
                <a:cs typeface="Quicksand"/>
                <a:sym typeface="Quicksand"/>
              </a:rPr>
              <a:t>Triff</a:t>
            </a:r>
            <a:r>
              <a:rPr lang="en-US" sz="2750" b="1" dirty="0">
                <a:solidFill>
                  <a:schemeClr val="lt1"/>
                </a:solidFill>
                <a:latin typeface="Quicksand"/>
                <a:ea typeface="Quicksand"/>
                <a:cs typeface="Quicksand"/>
                <a:sym typeface="Quicksand"/>
              </a:rPr>
              <a:t> dich </a:t>
            </a:r>
            <a:r>
              <a:rPr lang="en-US" sz="2750" b="1" dirty="0" err="1">
                <a:solidFill>
                  <a:schemeClr val="lt1"/>
                </a:solidFill>
                <a:latin typeface="Quicksand"/>
                <a:ea typeface="Quicksand"/>
                <a:cs typeface="Quicksand"/>
                <a:sym typeface="Quicksand"/>
              </a:rPr>
              <a:t>mit</a:t>
            </a:r>
            <a:r>
              <a:rPr lang="en-US" sz="2750" b="1" dirty="0">
                <a:solidFill>
                  <a:schemeClr val="lt1"/>
                </a:solidFill>
                <a:latin typeface="Quicksand"/>
                <a:ea typeface="Quicksand"/>
                <a:cs typeface="Quicksand"/>
                <a:sym typeface="Quicksand"/>
              </a:rPr>
              <a:t> </a:t>
            </a:r>
            <a:r>
              <a:rPr lang="en-US" sz="2750" b="1" dirty="0" err="1">
                <a:solidFill>
                  <a:schemeClr val="lt1"/>
                </a:solidFill>
                <a:latin typeface="Quicksand"/>
                <a:ea typeface="Quicksand"/>
                <a:cs typeface="Quicksand"/>
                <a:sym typeface="Quicksand"/>
              </a:rPr>
              <a:t>anderen</a:t>
            </a:r>
            <a:r>
              <a:rPr lang="en-US" sz="2750" b="1" dirty="0">
                <a:solidFill>
                  <a:schemeClr val="lt1"/>
                </a:solidFill>
                <a:latin typeface="Quicksand"/>
                <a:ea typeface="Quicksand"/>
                <a:cs typeface="Quicksand"/>
                <a:sym typeface="Quicksand"/>
              </a:rPr>
              <a:t>, die </a:t>
            </a:r>
            <a:r>
              <a:rPr lang="en-US" sz="2750" b="1" dirty="0" err="1">
                <a:solidFill>
                  <a:schemeClr val="lt1"/>
                </a:solidFill>
                <a:latin typeface="Quicksand"/>
                <a:ea typeface="Quicksand"/>
                <a:cs typeface="Quicksand"/>
                <a:sym typeface="Quicksand"/>
              </a:rPr>
              <a:t>deine</a:t>
            </a:r>
            <a:r>
              <a:rPr lang="en-US" sz="2750" b="1" dirty="0">
                <a:solidFill>
                  <a:schemeClr val="lt1"/>
                </a:solidFill>
                <a:latin typeface="Quicksand"/>
                <a:ea typeface="Quicksand"/>
                <a:cs typeface="Quicksand"/>
                <a:sym typeface="Quicksand"/>
              </a:rPr>
              <a:t> </a:t>
            </a:r>
            <a:r>
              <a:rPr lang="en-US" sz="2750" b="1" dirty="0" err="1">
                <a:solidFill>
                  <a:schemeClr val="lt1"/>
                </a:solidFill>
                <a:latin typeface="Quicksand"/>
                <a:ea typeface="Quicksand"/>
                <a:cs typeface="Quicksand"/>
                <a:sym typeface="Quicksand"/>
              </a:rPr>
              <a:t>Sprache</a:t>
            </a:r>
            <a:r>
              <a:rPr lang="en-US" sz="2750" b="1" dirty="0">
                <a:solidFill>
                  <a:schemeClr val="lt1"/>
                </a:solidFill>
                <a:latin typeface="Quicksand"/>
                <a:ea typeface="Quicksand"/>
                <a:cs typeface="Quicksand"/>
                <a:sym typeface="Quicksand"/>
              </a:rPr>
              <a:t> und </a:t>
            </a:r>
            <a:r>
              <a:rPr lang="en-US" sz="2750" b="1" dirty="0" err="1">
                <a:solidFill>
                  <a:schemeClr val="lt1"/>
                </a:solidFill>
                <a:latin typeface="Quicksand"/>
                <a:ea typeface="Quicksand"/>
                <a:cs typeface="Quicksand"/>
                <a:sym typeface="Quicksand"/>
              </a:rPr>
              <a:t>Erfahrungen</a:t>
            </a:r>
            <a:r>
              <a:rPr lang="en-US" sz="2750" b="1" dirty="0">
                <a:solidFill>
                  <a:schemeClr val="lt1"/>
                </a:solidFill>
                <a:latin typeface="Quicksand"/>
                <a:ea typeface="Quicksand"/>
                <a:cs typeface="Quicksand"/>
                <a:sym typeface="Quicksand"/>
              </a:rPr>
              <a:t> </a:t>
            </a:r>
            <a:r>
              <a:rPr lang="en-US" sz="2750" b="1" dirty="0" err="1">
                <a:solidFill>
                  <a:schemeClr val="lt1"/>
                </a:solidFill>
                <a:latin typeface="Quicksand"/>
                <a:ea typeface="Quicksand"/>
                <a:cs typeface="Quicksand"/>
                <a:sym typeface="Quicksand"/>
              </a:rPr>
              <a:t>teilen</a:t>
            </a:r>
            <a:r>
              <a:rPr lang="en-US" sz="2750" b="1" dirty="0">
                <a:solidFill>
                  <a:schemeClr val="lt1"/>
                </a:solidFill>
                <a:latin typeface="Quicksand"/>
                <a:ea typeface="Quicksand"/>
                <a:cs typeface="Quicksand"/>
                <a:sym typeface="Quicksand"/>
              </a:rPr>
              <a:t>.</a:t>
            </a:r>
            <a:endParaRPr sz="2750" b="1" i="0" u="none" strike="noStrike" cap="none" dirty="0">
              <a:solidFill>
                <a:schemeClr val="lt1"/>
              </a:solidFill>
              <a:sym typeface="Arial"/>
            </a:endParaRPr>
          </a:p>
        </p:txBody>
      </p:sp>
      <p:pic>
        <p:nvPicPr>
          <p:cNvPr id="303" name="Google Shape;303;p17" descr="preencoded.png"/>
          <p:cNvPicPr preferRelativeResize="0"/>
          <p:nvPr/>
        </p:nvPicPr>
        <p:blipFill rotWithShape="1">
          <a:blip r:embed="rId5">
            <a:alphaModFix/>
          </a:blip>
          <a:srcRect/>
          <a:stretch/>
        </p:blipFill>
        <p:spPr>
          <a:xfrm>
            <a:off x="12348450" y="1698171"/>
            <a:ext cx="5410918" cy="7206729"/>
          </a:xfrm>
          <a:prstGeom prst="rect">
            <a:avLst/>
          </a:prstGeom>
          <a:noFill/>
          <a:ln>
            <a:noFill/>
          </a:ln>
        </p:spPr>
      </p:pic>
      <p:sp>
        <p:nvSpPr>
          <p:cNvPr id="304" name="Google Shape;304;p17"/>
          <p:cNvSpPr txBox="1"/>
          <p:nvPr/>
        </p:nvSpPr>
        <p:spPr>
          <a:xfrm>
            <a:off x="13171500" y="8904900"/>
            <a:ext cx="5116500" cy="3849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1300">
                <a:solidFill>
                  <a:schemeClr val="lt1"/>
                </a:solidFill>
                <a:latin typeface="Quicksand"/>
                <a:ea typeface="Quicksand"/>
                <a:cs typeface="Quicksand"/>
                <a:sym typeface="Quicksand"/>
              </a:rPr>
              <a:t>Source: Image generated by ChatGPT</a:t>
            </a:r>
            <a:endParaRPr sz="1300">
              <a:solidFill>
                <a:schemeClr val="lt1"/>
              </a:solidFill>
              <a:latin typeface="Quicksand"/>
              <a:ea typeface="Quicksand"/>
              <a:cs typeface="Quicksand"/>
              <a:sym typeface="Quicksan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308"/>
        <p:cNvGrpSpPr/>
        <p:nvPr/>
      </p:nvGrpSpPr>
      <p:grpSpPr>
        <a:xfrm>
          <a:off x="0" y="0"/>
          <a:ext cx="0" cy="0"/>
          <a:chOff x="0" y="0"/>
          <a:chExt cx="0" cy="0"/>
        </a:xfrm>
      </p:grpSpPr>
      <p:grpSp>
        <p:nvGrpSpPr>
          <p:cNvPr id="309" name="Google Shape;309;p18"/>
          <p:cNvGrpSpPr/>
          <p:nvPr/>
        </p:nvGrpSpPr>
        <p:grpSpPr>
          <a:xfrm>
            <a:off x="0" y="-216991"/>
            <a:ext cx="2922084" cy="10503991"/>
            <a:chOff x="0" y="-57150"/>
            <a:chExt cx="769602" cy="2766483"/>
          </a:xfrm>
        </p:grpSpPr>
        <p:sp>
          <p:nvSpPr>
            <p:cNvPr id="310" name="Google Shape;310;p18"/>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1" name="Google Shape;311;p18"/>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12" name="Google Shape;312;p18"/>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3" name="Google Shape;313;p18"/>
          <p:cNvSpPr/>
          <p:nvPr/>
        </p:nvSpPr>
        <p:spPr>
          <a:xfrm>
            <a:off x="480074" y="9170127"/>
            <a:ext cx="2237001" cy="613954"/>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4" name="Google Shape;314;p18"/>
          <p:cNvSpPr txBox="1"/>
          <p:nvPr/>
        </p:nvSpPr>
        <p:spPr>
          <a:xfrm>
            <a:off x="3253515" y="631752"/>
            <a:ext cx="14806200" cy="1600408"/>
          </a:xfrm>
          <a:prstGeom prst="rect">
            <a:avLst/>
          </a:prstGeom>
          <a:noFill/>
          <a:ln>
            <a:noFill/>
          </a:ln>
        </p:spPr>
        <p:txBody>
          <a:bodyPr spcFirstLastPara="1" wrap="square" lIns="91425" tIns="91425" rIns="91425" bIns="91425" anchor="t" anchorCtr="0">
            <a:spAutoFit/>
          </a:bodyPr>
          <a:lstStyle/>
          <a:p>
            <a:pPr lvl="0">
              <a:lnSpc>
                <a:spcPct val="115000"/>
              </a:lnSpc>
              <a:buSzPts val="8000"/>
            </a:pPr>
            <a:r>
              <a:rPr lang="en-US" sz="8000" b="1" dirty="0" err="1">
                <a:solidFill>
                  <a:schemeClr val="dk1"/>
                </a:solidFill>
                <a:latin typeface="Arial Black" panose="020B0A04020102020204" pitchFamily="34" charset="0"/>
                <a:ea typeface="Anton"/>
                <a:cs typeface="Anton"/>
                <a:sym typeface="Anton"/>
              </a:rPr>
              <a:t>Reflexion</a:t>
            </a:r>
            <a:r>
              <a:rPr lang="en-US" sz="8000" b="1" dirty="0">
                <a:solidFill>
                  <a:schemeClr val="dk1"/>
                </a:solidFill>
                <a:latin typeface="Arial Black" panose="020B0A04020102020204" pitchFamily="34" charset="0"/>
                <a:ea typeface="Anton"/>
                <a:cs typeface="Anton"/>
                <a:sym typeface="Anton"/>
              </a:rPr>
              <a:t> &amp; </a:t>
            </a:r>
            <a:r>
              <a:rPr lang="en-US" sz="8000" b="1" dirty="0" err="1">
                <a:solidFill>
                  <a:schemeClr val="dk1"/>
                </a:solidFill>
                <a:latin typeface="Arial Black" panose="020B0A04020102020204" pitchFamily="34" charset="0"/>
                <a:ea typeface="Anton"/>
                <a:cs typeface="Anton"/>
                <a:sym typeface="Anton"/>
              </a:rPr>
              <a:t>Reatktion</a:t>
            </a:r>
            <a:endParaRPr sz="2750" b="0" i="0" u="none" strike="noStrike" cap="none" dirty="0">
              <a:solidFill>
                <a:schemeClr val="dk1"/>
              </a:solidFill>
              <a:latin typeface="Arial Black" panose="020B0A04020102020204" pitchFamily="34" charset="0"/>
              <a:ea typeface="Quicksand"/>
              <a:cs typeface="Quicksand"/>
              <a:sym typeface="Quicksand"/>
            </a:endParaRPr>
          </a:p>
        </p:txBody>
      </p:sp>
      <p:sp>
        <p:nvSpPr>
          <p:cNvPr id="315" name="Google Shape;315;p18"/>
          <p:cNvSpPr/>
          <p:nvPr/>
        </p:nvSpPr>
        <p:spPr>
          <a:xfrm>
            <a:off x="4992341" y="3790960"/>
            <a:ext cx="2835235" cy="354330"/>
          </a:xfrm>
          <a:prstGeom prst="rect">
            <a:avLst/>
          </a:prstGeom>
          <a:noFill/>
          <a:ln>
            <a:noFill/>
          </a:ln>
        </p:spPr>
        <p:txBody>
          <a:bodyPr spcFirstLastPara="1" wrap="square" lIns="0" tIns="0" rIns="0" bIns="0" anchor="t" anchorCtr="0">
            <a:noAutofit/>
          </a:bodyPr>
          <a:lstStyle/>
          <a:p>
            <a:pPr lvl="0" algn="r">
              <a:buSzPts val="2750"/>
            </a:pPr>
            <a:r>
              <a:rPr lang="en-US" sz="2750" dirty="0" err="1">
                <a:solidFill>
                  <a:srgbClr val="151617"/>
                </a:solidFill>
                <a:latin typeface="Anton"/>
                <a:ea typeface="Anton"/>
                <a:cs typeface="Anton"/>
                <a:sym typeface="Anton"/>
              </a:rPr>
              <a:t>Zeichnen</a:t>
            </a:r>
            <a:r>
              <a:rPr lang="en-US" sz="2750" dirty="0">
                <a:solidFill>
                  <a:srgbClr val="151617"/>
                </a:solidFill>
                <a:latin typeface="Anton"/>
                <a:ea typeface="Anton"/>
                <a:cs typeface="Anton"/>
                <a:sym typeface="Anton"/>
              </a:rPr>
              <a:t> </a:t>
            </a:r>
            <a:r>
              <a:rPr lang="en-US" sz="2750" dirty="0" err="1">
                <a:solidFill>
                  <a:srgbClr val="151617"/>
                </a:solidFill>
                <a:latin typeface="Anton"/>
                <a:ea typeface="Anton"/>
                <a:cs typeface="Anton"/>
                <a:sym typeface="Anton"/>
              </a:rPr>
              <a:t>oder</a:t>
            </a:r>
            <a:r>
              <a:rPr lang="en-US" sz="2750" dirty="0">
                <a:solidFill>
                  <a:srgbClr val="151617"/>
                </a:solidFill>
                <a:latin typeface="Anton"/>
                <a:ea typeface="Anton"/>
                <a:cs typeface="Anton"/>
                <a:sym typeface="Anton"/>
              </a:rPr>
              <a:t> </a:t>
            </a:r>
            <a:r>
              <a:rPr lang="en-US" sz="2750" dirty="0" err="1">
                <a:solidFill>
                  <a:srgbClr val="151617"/>
                </a:solidFill>
                <a:latin typeface="Anton"/>
                <a:ea typeface="Anton"/>
                <a:cs typeface="Anton"/>
                <a:sym typeface="Anton"/>
              </a:rPr>
              <a:t>Schreiben</a:t>
            </a:r>
            <a:endParaRPr sz="2750" b="0" i="0" u="none" strike="noStrike" cap="none" dirty="0">
              <a:solidFill>
                <a:srgbClr val="000000"/>
              </a:solidFill>
              <a:latin typeface="Arial"/>
              <a:ea typeface="Arial"/>
              <a:cs typeface="Arial"/>
              <a:sym typeface="Arial"/>
            </a:endParaRPr>
          </a:p>
        </p:txBody>
      </p:sp>
      <p:sp>
        <p:nvSpPr>
          <p:cNvPr id="316" name="Google Shape;316;p18"/>
          <p:cNvSpPr/>
          <p:nvPr/>
        </p:nvSpPr>
        <p:spPr>
          <a:xfrm>
            <a:off x="3928876" y="4635709"/>
            <a:ext cx="3898702" cy="362903"/>
          </a:xfrm>
          <a:prstGeom prst="rect">
            <a:avLst/>
          </a:prstGeom>
          <a:noFill/>
          <a:ln>
            <a:noFill/>
          </a:ln>
        </p:spPr>
        <p:txBody>
          <a:bodyPr spcFirstLastPara="1" wrap="square" lIns="0" tIns="0" rIns="0" bIns="0" anchor="t" anchorCtr="0">
            <a:noAutofit/>
          </a:bodyPr>
          <a:lstStyle/>
          <a:p>
            <a:pPr lvl="0" algn="r">
              <a:lnSpc>
                <a:spcPct val="103636"/>
              </a:lnSpc>
              <a:buSzPts val="2750"/>
            </a:pPr>
            <a:r>
              <a:rPr lang="en-US" sz="2750" dirty="0">
                <a:solidFill>
                  <a:srgbClr val="151617"/>
                </a:solidFill>
                <a:latin typeface="Quicksand"/>
                <a:ea typeface="Quicksand"/>
                <a:cs typeface="Quicksand"/>
                <a:sym typeface="Quicksand"/>
              </a:rPr>
              <a:t>Was hast du </a:t>
            </a:r>
            <a:r>
              <a:rPr lang="en-US" sz="2750" dirty="0" err="1">
                <a:solidFill>
                  <a:srgbClr val="151617"/>
                </a:solidFill>
                <a:latin typeface="Quicksand"/>
                <a:ea typeface="Quicksand"/>
                <a:cs typeface="Quicksand"/>
                <a:sym typeface="Quicksand"/>
              </a:rPr>
              <a:t>heute</a:t>
            </a:r>
            <a:r>
              <a:rPr lang="en-US" sz="2750" dirty="0">
                <a:solidFill>
                  <a:srgbClr val="151617"/>
                </a:solidFill>
                <a:latin typeface="Quicksand"/>
                <a:ea typeface="Quicksand"/>
                <a:cs typeface="Quicksand"/>
                <a:sym typeface="Quicksand"/>
              </a:rPr>
              <a:t> </a:t>
            </a:r>
            <a:r>
              <a:rPr lang="en-US" sz="2750" dirty="0" err="1">
                <a:solidFill>
                  <a:srgbClr val="151617"/>
                </a:solidFill>
                <a:latin typeface="Quicksand"/>
                <a:ea typeface="Quicksand"/>
                <a:cs typeface="Quicksand"/>
                <a:sym typeface="Quicksand"/>
              </a:rPr>
              <a:t>gelernt</a:t>
            </a:r>
            <a:r>
              <a:rPr lang="en-US" sz="2750" dirty="0">
                <a:solidFill>
                  <a:srgbClr val="151617"/>
                </a:solidFill>
                <a:latin typeface="Quicksand"/>
                <a:ea typeface="Quicksand"/>
                <a:cs typeface="Quicksand"/>
                <a:sym typeface="Quicksand"/>
              </a:rPr>
              <a:t>?</a:t>
            </a:r>
            <a:endParaRPr sz="2750" b="0" i="0" u="none" strike="noStrike" cap="none" dirty="0">
              <a:solidFill>
                <a:srgbClr val="000000"/>
              </a:solidFill>
              <a:latin typeface="Arial"/>
              <a:ea typeface="Arial"/>
              <a:cs typeface="Arial"/>
              <a:sym typeface="Arial"/>
            </a:endParaRPr>
          </a:p>
        </p:txBody>
      </p:sp>
      <p:pic>
        <p:nvPicPr>
          <p:cNvPr id="317" name="Google Shape;317;p18" descr="preencoded.png"/>
          <p:cNvPicPr preferRelativeResize="0"/>
          <p:nvPr/>
        </p:nvPicPr>
        <p:blipFill rotWithShape="1">
          <a:blip r:embed="rId5">
            <a:alphaModFix/>
          </a:blip>
          <a:srcRect/>
          <a:stretch/>
        </p:blipFill>
        <p:spPr>
          <a:xfrm>
            <a:off x="8167739" y="3515807"/>
            <a:ext cx="4564975" cy="4564975"/>
          </a:xfrm>
          <a:prstGeom prst="rect">
            <a:avLst/>
          </a:prstGeom>
          <a:noFill/>
          <a:ln>
            <a:noFill/>
          </a:ln>
        </p:spPr>
      </p:pic>
      <p:sp>
        <p:nvSpPr>
          <p:cNvPr id="318" name="Google Shape;318;p18"/>
          <p:cNvSpPr/>
          <p:nvPr/>
        </p:nvSpPr>
        <p:spPr>
          <a:xfrm>
            <a:off x="9361817" y="4278879"/>
            <a:ext cx="339328" cy="424220"/>
          </a:xfrm>
          <a:prstGeom prst="rect">
            <a:avLst/>
          </a:prstGeom>
          <a:noFill/>
          <a:ln>
            <a:noFill/>
          </a:ln>
        </p:spPr>
        <p:txBody>
          <a:bodyPr spcFirstLastPara="1" wrap="square" lIns="0" tIns="0" rIns="0" bIns="0" anchor="t" anchorCtr="0">
            <a:noAutofit/>
          </a:bodyPr>
          <a:lstStyle/>
          <a:p>
            <a:pPr marL="0" marR="0" lvl="0" indent="0" algn="l" rtl="0">
              <a:lnSpc>
                <a:spcPct val="154545"/>
              </a:lnSpc>
              <a:spcBef>
                <a:spcPts val="0"/>
              </a:spcBef>
              <a:spcAft>
                <a:spcPts val="0"/>
              </a:spcAft>
              <a:buClr>
                <a:srgbClr val="000000"/>
              </a:buClr>
              <a:buSzPts val="2750"/>
              <a:buFont typeface="Arial"/>
              <a:buNone/>
            </a:pPr>
            <a:r>
              <a:rPr lang="en-US" sz="2750" b="0" i="0" u="none" strike="noStrike" cap="none">
                <a:solidFill>
                  <a:srgbClr val="151617"/>
                </a:solidFill>
                <a:latin typeface="Anton"/>
                <a:ea typeface="Anton"/>
                <a:cs typeface="Anton"/>
                <a:sym typeface="Anton"/>
              </a:rPr>
              <a:t>1</a:t>
            </a:r>
            <a:endParaRPr sz="2750" b="0" i="0" u="none" strike="noStrike" cap="none">
              <a:solidFill>
                <a:srgbClr val="000000"/>
              </a:solidFill>
              <a:latin typeface="Arial"/>
              <a:ea typeface="Arial"/>
              <a:cs typeface="Arial"/>
              <a:sym typeface="Arial"/>
            </a:endParaRPr>
          </a:p>
        </p:txBody>
      </p:sp>
      <p:sp>
        <p:nvSpPr>
          <p:cNvPr id="319" name="Google Shape;319;p18"/>
          <p:cNvSpPr/>
          <p:nvPr/>
        </p:nvSpPr>
        <p:spPr>
          <a:xfrm>
            <a:off x="13072875" y="3848834"/>
            <a:ext cx="2835235" cy="354330"/>
          </a:xfrm>
          <a:prstGeom prst="rect">
            <a:avLst/>
          </a:prstGeom>
          <a:noFill/>
          <a:ln>
            <a:noFill/>
          </a:ln>
        </p:spPr>
        <p:txBody>
          <a:bodyPr spcFirstLastPara="1" wrap="square" lIns="0" tIns="0" rIns="0" bIns="0" anchor="t" anchorCtr="0">
            <a:noAutofit/>
          </a:bodyPr>
          <a:lstStyle/>
          <a:p>
            <a:pPr lvl="0">
              <a:buSzPts val="2750"/>
            </a:pPr>
            <a:r>
              <a:rPr lang="en-US" sz="2750" dirty="0" err="1">
                <a:solidFill>
                  <a:srgbClr val="151617"/>
                </a:solidFill>
                <a:latin typeface="Anton"/>
                <a:ea typeface="Anton"/>
                <a:cs typeface="Anton"/>
                <a:sym typeface="Anton"/>
              </a:rPr>
              <a:t>Gefühl</a:t>
            </a:r>
            <a:r>
              <a:rPr lang="en-US" sz="2750" dirty="0">
                <a:solidFill>
                  <a:srgbClr val="151617"/>
                </a:solidFill>
                <a:latin typeface="Anton"/>
                <a:ea typeface="Anton"/>
                <a:cs typeface="Anton"/>
                <a:sym typeface="Anton"/>
              </a:rPr>
              <a:t> </a:t>
            </a:r>
            <a:r>
              <a:rPr lang="en-US" sz="2750" dirty="0" err="1">
                <a:solidFill>
                  <a:srgbClr val="151617"/>
                </a:solidFill>
                <a:latin typeface="Anton"/>
                <a:ea typeface="Anton"/>
                <a:cs typeface="Anton"/>
                <a:sym typeface="Anton"/>
              </a:rPr>
              <a:t>ausdrücken</a:t>
            </a:r>
            <a:endParaRPr sz="2750" b="0" i="0" u="none" strike="noStrike" cap="none" dirty="0">
              <a:solidFill>
                <a:srgbClr val="000000"/>
              </a:solidFill>
              <a:latin typeface="Arial"/>
              <a:ea typeface="Arial"/>
              <a:cs typeface="Arial"/>
              <a:sym typeface="Arial"/>
            </a:endParaRPr>
          </a:p>
        </p:txBody>
      </p:sp>
      <p:sp>
        <p:nvSpPr>
          <p:cNvPr id="320" name="Google Shape;320;p18"/>
          <p:cNvSpPr/>
          <p:nvPr/>
        </p:nvSpPr>
        <p:spPr>
          <a:xfrm>
            <a:off x="13072876" y="4469923"/>
            <a:ext cx="3898821" cy="362903"/>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a:solidFill>
                  <a:srgbClr val="151617"/>
                </a:solidFill>
                <a:latin typeface="Quicksand"/>
                <a:ea typeface="Quicksand"/>
                <a:cs typeface="Quicksand"/>
                <a:sym typeface="Quicksand"/>
              </a:rPr>
              <a:t>Ein Wort </a:t>
            </a:r>
            <a:r>
              <a:rPr lang="en-US" sz="2750" dirty="0" err="1">
                <a:solidFill>
                  <a:srgbClr val="151617"/>
                </a:solidFill>
                <a:latin typeface="Quicksand"/>
                <a:ea typeface="Quicksand"/>
                <a:cs typeface="Quicksand"/>
                <a:sym typeface="Quicksand"/>
              </a:rPr>
              <a:t>oder</a:t>
            </a:r>
            <a:r>
              <a:rPr lang="en-US" sz="2750" dirty="0">
                <a:solidFill>
                  <a:srgbClr val="151617"/>
                </a:solidFill>
                <a:latin typeface="Quicksand"/>
                <a:ea typeface="Quicksand"/>
                <a:cs typeface="Quicksand"/>
                <a:sym typeface="Quicksand"/>
              </a:rPr>
              <a:t> Emoji</a:t>
            </a:r>
            <a:endParaRPr sz="2750" b="0" i="0" u="none" strike="noStrike" cap="none" dirty="0">
              <a:solidFill>
                <a:srgbClr val="000000"/>
              </a:solidFill>
              <a:latin typeface="Arial"/>
              <a:ea typeface="Arial"/>
              <a:cs typeface="Arial"/>
              <a:sym typeface="Arial"/>
            </a:endParaRPr>
          </a:p>
        </p:txBody>
      </p:sp>
      <p:pic>
        <p:nvPicPr>
          <p:cNvPr id="321" name="Google Shape;321;p18" descr="preencoded.png"/>
          <p:cNvPicPr preferRelativeResize="0"/>
          <p:nvPr/>
        </p:nvPicPr>
        <p:blipFill rotWithShape="1">
          <a:blip r:embed="rId6">
            <a:alphaModFix/>
          </a:blip>
          <a:srcRect/>
          <a:stretch/>
        </p:blipFill>
        <p:spPr>
          <a:xfrm>
            <a:off x="8167739" y="3515807"/>
            <a:ext cx="4564975" cy="4564975"/>
          </a:xfrm>
          <a:prstGeom prst="rect">
            <a:avLst/>
          </a:prstGeom>
          <a:noFill/>
          <a:ln>
            <a:noFill/>
          </a:ln>
        </p:spPr>
      </p:pic>
      <p:sp>
        <p:nvSpPr>
          <p:cNvPr id="322" name="Google Shape;322;p18"/>
          <p:cNvSpPr/>
          <p:nvPr/>
        </p:nvSpPr>
        <p:spPr>
          <a:xfrm>
            <a:off x="11587690" y="4667379"/>
            <a:ext cx="339328" cy="424220"/>
          </a:xfrm>
          <a:prstGeom prst="rect">
            <a:avLst/>
          </a:prstGeom>
          <a:noFill/>
          <a:ln>
            <a:noFill/>
          </a:ln>
        </p:spPr>
        <p:txBody>
          <a:bodyPr spcFirstLastPara="1" wrap="square" lIns="0" tIns="0" rIns="0" bIns="0" anchor="t" anchorCtr="0">
            <a:noAutofit/>
          </a:bodyPr>
          <a:lstStyle/>
          <a:p>
            <a:pPr marL="0" marR="0" lvl="0" indent="0" algn="l" rtl="0">
              <a:lnSpc>
                <a:spcPct val="154545"/>
              </a:lnSpc>
              <a:spcBef>
                <a:spcPts val="0"/>
              </a:spcBef>
              <a:spcAft>
                <a:spcPts val="0"/>
              </a:spcAft>
              <a:buClr>
                <a:srgbClr val="000000"/>
              </a:buClr>
              <a:buSzPts val="2750"/>
              <a:buFont typeface="Arial"/>
              <a:buNone/>
            </a:pPr>
            <a:r>
              <a:rPr lang="en-US" sz="2750" b="0" i="0" u="none" strike="noStrike" cap="none">
                <a:solidFill>
                  <a:srgbClr val="151617"/>
                </a:solidFill>
                <a:latin typeface="Anton"/>
                <a:ea typeface="Anton"/>
                <a:cs typeface="Anton"/>
                <a:sym typeface="Anton"/>
              </a:rPr>
              <a:t>2</a:t>
            </a:r>
            <a:endParaRPr sz="2750" b="0" i="0" u="none" strike="noStrike" cap="none">
              <a:solidFill>
                <a:srgbClr val="000000"/>
              </a:solidFill>
              <a:latin typeface="Arial"/>
              <a:ea typeface="Arial"/>
              <a:cs typeface="Arial"/>
              <a:sym typeface="Arial"/>
            </a:endParaRPr>
          </a:p>
        </p:txBody>
      </p:sp>
      <p:sp>
        <p:nvSpPr>
          <p:cNvPr id="323" name="Google Shape;323;p18"/>
          <p:cNvSpPr/>
          <p:nvPr/>
        </p:nvSpPr>
        <p:spPr>
          <a:xfrm>
            <a:off x="13097590" y="6597859"/>
            <a:ext cx="2835235" cy="354330"/>
          </a:xfrm>
          <a:prstGeom prst="rect">
            <a:avLst/>
          </a:prstGeom>
          <a:noFill/>
          <a:ln>
            <a:noFill/>
          </a:ln>
        </p:spPr>
        <p:txBody>
          <a:bodyPr spcFirstLastPara="1" wrap="square" lIns="0" tIns="0" rIns="0" bIns="0" anchor="t" anchorCtr="0">
            <a:noAutofit/>
          </a:bodyPr>
          <a:lstStyle/>
          <a:p>
            <a:pPr lvl="0">
              <a:buSzPts val="2750"/>
            </a:pPr>
            <a:r>
              <a:rPr lang="en-US" sz="2750" dirty="0" err="1">
                <a:solidFill>
                  <a:srgbClr val="151617"/>
                </a:solidFill>
                <a:latin typeface="Anton"/>
                <a:ea typeface="Anton"/>
                <a:cs typeface="Anton"/>
                <a:sym typeface="Anton"/>
              </a:rPr>
              <a:t>Teilen</a:t>
            </a:r>
            <a:endParaRPr sz="2750" b="0" i="0" u="none" strike="noStrike" cap="none" dirty="0">
              <a:solidFill>
                <a:srgbClr val="000000"/>
              </a:solidFill>
              <a:latin typeface="Arial"/>
              <a:ea typeface="Arial"/>
              <a:cs typeface="Arial"/>
              <a:sym typeface="Arial"/>
            </a:endParaRPr>
          </a:p>
        </p:txBody>
      </p:sp>
      <p:sp>
        <p:nvSpPr>
          <p:cNvPr id="324" name="Google Shape;324;p18"/>
          <p:cNvSpPr/>
          <p:nvPr/>
        </p:nvSpPr>
        <p:spPr>
          <a:xfrm>
            <a:off x="13072876" y="7088278"/>
            <a:ext cx="3898821" cy="229196"/>
          </a:xfrm>
          <a:prstGeom prst="rect">
            <a:avLst/>
          </a:prstGeom>
          <a:noFill/>
          <a:ln>
            <a:noFill/>
          </a:ln>
        </p:spPr>
        <p:txBody>
          <a:bodyPr spcFirstLastPara="1" wrap="square" lIns="0" tIns="0" rIns="0" bIns="0" anchor="t" anchorCtr="0">
            <a:noAutofit/>
          </a:bodyPr>
          <a:lstStyle/>
          <a:p>
            <a:pPr lvl="0">
              <a:lnSpc>
                <a:spcPct val="103636"/>
              </a:lnSpc>
              <a:buSzPts val="2750"/>
            </a:pPr>
            <a:r>
              <a:rPr lang="en-US" sz="2750" dirty="0" err="1">
                <a:solidFill>
                  <a:srgbClr val="151617"/>
                </a:solidFill>
                <a:latin typeface="Quicksand"/>
                <a:sym typeface="Quicksand"/>
              </a:rPr>
              <a:t>Präsentiere</a:t>
            </a:r>
            <a:r>
              <a:rPr lang="en-US" sz="2750" dirty="0">
                <a:solidFill>
                  <a:srgbClr val="151617"/>
                </a:solidFill>
                <a:latin typeface="Quicksand"/>
                <a:sym typeface="Quicksand"/>
              </a:rPr>
              <a:t> </a:t>
            </a:r>
            <a:r>
              <a:rPr lang="en-US" sz="2750" dirty="0" err="1">
                <a:solidFill>
                  <a:srgbClr val="151617"/>
                </a:solidFill>
                <a:latin typeface="Quicksand"/>
                <a:sym typeface="Quicksand"/>
              </a:rPr>
              <a:t>deinen</a:t>
            </a:r>
            <a:r>
              <a:rPr lang="en-US" sz="2750" dirty="0">
                <a:solidFill>
                  <a:srgbClr val="151617"/>
                </a:solidFill>
                <a:latin typeface="Quicksand"/>
                <a:sym typeface="Quicksand"/>
              </a:rPr>
              <a:t> </a:t>
            </a:r>
            <a:r>
              <a:rPr lang="en-US" sz="2750" dirty="0" err="1">
                <a:solidFill>
                  <a:srgbClr val="151617"/>
                </a:solidFill>
                <a:latin typeface="Quicksand"/>
                <a:sym typeface="Quicksand"/>
              </a:rPr>
              <a:t>Kreis</a:t>
            </a:r>
            <a:r>
              <a:rPr lang="en-US" sz="2750" dirty="0">
                <a:solidFill>
                  <a:srgbClr val="151617"/>
                </a:solidFill>
                <a:latin typeface="Quicksand"/>
                <a:sym typeface="Quicksand"/>
              </a:rPr>
              <a:t>.</a:t>
            </a:r>
            <a:endParaRPr sz="2750" b="0" i="0" u="none" strike="noStrike" cap="none" dirty="0">
              <a:solidFill>
                <a:srgbClr val="000000"/>
              </a:solidFill>
              <a:latin typeface="Arial"/>
              <a:ea typeface="Arial"/>
              <a:cs typeface="Arial"/>
              <a:sym typeface="Arial"/>
            </a:endParaRPr>
          </a:p>
        </p:txBody>
      </p:sp>
      <p:pic>
        <p:nvPicPr>
          <p:cNvPr id="325" name="Google Shape;325;p18" descr="preencoded.png"/>
          <p:cNvPicPr preferRelativeResize="0"/>
          <p:nvPr/>
        </p:nvPicPr>
        <p:blipFill rotWithShape="1">
          <a:blip r:embed="rId7">
            <a:alphaModFix/>
          </a:blip>
          <a:srcRect/>
          <a:stretch/>
        </p:blipFill>
        <p:spPr>
          <a:xfrm>
            <a:off x="8167739" y="3515807"/>
            <a:ext cx="4564975" cy="4564975"/>
          </a:xfrm>
          <a:prstGeom prst="rect">
            <a:avLst/>
          </a:prstGeom>
          <a:noFill/>
          <a:ln>
            <a:noFill/>
          </a:ln>
        </p:spPr>
      </p:pic>
      <p:sp>
        <p:nvSpPr>
          <p:cNvPr id="326" name="Google Shape;326;p18"/>
          <p:cNvSpPr/>
          <p:nvPr/>
        </p:nvSpPr>
        <p:spPr>
          <a:xfrm>
            <a:off x="11199189" y="6893253"/>
            <a:ext cx="339328" cy="424220"/>
          </a:xfrm>
          <a:prstGeom prst="rect">
            <a:avLst/>
          </a:prstGeom>
          <a:noFill/>
          <a:ln>
            <a:noFill/>
          </a:ln>
        </p:spPr>
        <p:txBody>
          <a:bodyPr spcFirstLastPara="1" wrap="square" lIns="0" tIns="0" rIns="0" bIns="0" anchor="t" anchorCtr="0">
            <a:noAutofit/>
          </a:bodyPr>
          <a:lstStyle/>
          <a:p>
            <a:pPr marL="0" marR="0" lvl="0" indent="0" algn="l" rtl="0">
              <a:lnSpc>
                <a:spcPct val="154545"/>
              </a:lnSpc>
              <a:spcBef>
                <a:spcPts val="0"/>
              </a:spcBef>
              <a:spcAft>
                <a:spcPts val="0"/>
              </a:spcAft>
              <a:buClr>
                <a:srgbClr val="000000"/>
              </a:buClr>
              <a:buSzPts val="2750"/>
              <a:buFont typeface="Arial"/>
              <a:buNone/>
            </a:pPr>
            <a:r>
              <a:rPr lang="en-US" sz="2750" b="0" i="0" u="none" strike="noStrike" cap="none">
                <a:solidFill>
                  <a:srgbClr val="151617"/>
                </a:solidFill>
                <a:latin typeface="Anton"/>
                <a:ea typeface="Anton"/>
                <a:cs typeface="Anton"/>
                <a:sym typeface="Anton"/>
              </a:rPr>
              <a:t>3</a:t>
            </a:r>
            <a:endParaRPr sz="2750" b="0" i="0" u="none" strike="noStrike" cap="none">
              <a:solidFill>
                <a:srgbClr val="000000"/>
              </a:solidFill>
              <a:latin typeface="Arial"/>
              <a:ea typeface="Arial"/>
              <a:cs typeface="Arial"/>
              <a:sym typeface="Arial"/>
            </a:endParaRPr>
          </a:p>
        </p:txBody>
      </p:sp>
      <p:sp>
        <p:nvSpPr>
          <p:cNvPr id="327" name="Google Shape;327;p18"/>
          <p:cNvSpPr/>
          <p:nvPr/>
        </p:nvSpPr>
        <p:spPr>
          <a:xfrm>
            <a:off x="4992342" y="6597859"/>
            <a:ext cx="2835235" cy="354330"/>
          </a:xfrm>
          <a:prstGeom prst="rect">
            <a:avLst/>
          </a:prstGeom>
          <a:noFill/>
          <a:ln>
            <a:noFill/>
          </a:ln>
        </p:spPr>
        <p:txBody>
          <a:bodyPr spcFirstLastPara="1" wrap="square" lIns="0" tIns="0" rIns="0" bIns="0" anchor="t" anchorCtr="0">
            <a:noAutofit/>
          </a:bodyPr>
          <a:lstStyle/>
          <a:p>
            <a:pPr lvl="0" algn="r">
              <a:buSzPts val="2750"/>
            </a:pPr>
            <a:r>
              <a:rPr lang="en-US" sz="2750" dirty="0" err="1">
                <a:solidFill>
                  <a:srgbClr val="151617"/>
                </a:solidFill>
                <a:latin typeface="Anton"/>
                <a:ea typeface="Anton"/>
                <a:cs typeface="Anton"/>
                <a:sym typeface="Anton"/>
              </a:rPr>
              <a:t>Handeln</a:t>
            </a:r>
            <a:endParaRPr sz="2750" b="0" i="0" u="none" strike="noStrike" cap="none" dirty="0">
              <a:solidFill>
                <a:srgbClr val="000000"/>
              </a:solidFill>
              <a:latin typeface="Arial"/>
              <a:ea typeface="Arial"/>
              <a:cs typeface="Arial"/>
              <a:sym typeface="Arial"/>
            </a:endParaRPr>
          </a:p>
        </p:txBody>
      </p:sp>
      <p:sp>
        <p:nvSpPr>
          <p:cNvPr id="328" name="Google Shape;328;p18"/>
          <p:cNvSpPr/>
          <p:nvPr/>
        </p:nvSpPr>
        <p:spPr>
          <a:xfrm>
            <a:off x="3928876" y="7088277"/>
            <a:ext cx="3898702" cy="362903"/>
          </a:xfrm>
          <a:prstGeom prst="rect">
            <a:avLst/>
          </a:prstGeom>
          <a:noFill/>
          <a:ln>
            <a:noFill/>
          </a:ln>
        </p:spPr>
        <p:txBody>
          <a:bodyPr spcFirstLastPara="1" wrap="square" lIns="0" tIns="0" rIns="0" bIns="0" anchor="t" anchorCtr="0">
            <a:noAutofit/>
          </a:bodyPr>
          <a:lstStyle/>
          <a:p>
            <a:pPr lvl="0" algn="r">
              <a:lnSpc>
                <a:spcPct val="103636"/>
              </a:lnSpc>
              <a:buSzPts val="2750"/>
            </a:pPr>
            <a:r>
              <a:rPr lang="en-US" sz="2750" dirty="0" err="1">
                <a:solidFill>
                  <a:srgbClr val="151617"/>
                </a:solidFill>
                <a:latin typeface="Quicksand"/>
                <a:ea typeface="Quicksand"/>
                <a:cs typeface="Quicksand"/>
                <a:sym typeface="Quicksand"/>
              </a:rPr>
              <a:t>Wende</a:t>
            </a:r>
            <a:r>
              <a:rPr lang="en-US" sz="2750" dirty="0">
                <a:solidFill>
                  <a:srgbClr val="151617"/>
                </a:solidFill>
                <a:latin typeface="Quicksand"/>
                <a:ea typeface="Quicksand"/>
                <a:cs typeface="Quicksand"/>
                <a:sym typeface="Quicksand"/>
              </a:rPr>
              <a:t> das </a:t>
            </a:r>
            <a:r>
              <a:rPr lang="en-US" sz="2750" dirty="0" err="1">
                <a:solidFill>
                  <a:srgbClr val="151617"/>
                </a:solidFill>
                <a:latin typeface="Quicksand"/>
                <a:ea typeface="Quicksand"/>
                <a:cs typeface="Quicksand"/>
                <a:sym typeface="Quicksand"/>
              </a:rPr>
              <a:t>Gelernte</a:t>
            </a:r>
            <a:r>
              <a:rPr lang="en-US" sz="2750" dirty="0">
                <a:solidFill>
                  <a:srgbClr val="151617"/>
                </a:solidFill>
                <a:latin typeface="Quicksand"/>
                <a:ea typeface="Quicksand"/>
                <a:cs typeface="Quicksand"/>
                <a:sym typeface="Quicksand"/>
              </a:rPr>
              <a:t> an.</a:t>
            </a:r>
            <a:endParaRPr sz="2750" b="0" i="0" u="none" strike="noStrike" cap="none" dirty="0">
              <a:solidFill>
                <a:srgbClr val="000000"/>
              </a:solidFill>
              <a:latin typeface="Arial"/>
              <a:ea typeface="Arial"/>
              <a:cs typeface="Arial"/>
              <a:sym typeface="Arial"/>
            </a:endParaRPr>
          </a:p>
        </p:txBody>
      </p:sp>
      <p:pic>
        <p:nvPicPr>
          <p:cNvPr id="329" name="Google Shape;329;p18" descr="preencoded.png"/>
          <p:cNvPicPr preferRelativeResize="0"/>
          <p:nvPr/>
        </p:nvPicPr>
        <p:blipFill rotWithShape="1">
          <a:blip r:embed="rId8">
            <a:alphaModFix/>
          </a:blip>
          <a:srcRect/>
          <a:stretch/>
        </p:blipFill>
        <p:spPr>
          <a:xfrm>
            <a:off x="8167739" y="3515807"/>
            <a:ext cx="4564975" cy="4564975"/>
          </a:xfrm>
          <a:prstGeom prst="rect">
            <a:avLst/>
          </a:prstGeom>
          <a:noFill/>
          <a:ln>
            <a:noFill/>
          </a:ln>
        </p:spPr>
      </p:pic>
      <p:sp>
        <p:nvSpPr>
          <p:cNvPr id="330" name="Google Shape;330;p18"/>
          <p:cNvSpPr/>
          <p:nvPr/>
        </p:nvSpPr>
        <p:spPr>
          <a:xfrm>
            <a:off x="8973316" y="6504752"/>
            <a:ext cx="339328" cy="424220"/>
          </a:xfrm>
          <a:prstGeom prst="rect">
            <a:avLst/>
          </a:prstGeom>
          <a:noFill/>
          <a:ln>
            <a:noFill/>
          </a:ln>
        </p:spPr>
        <p:txBody>
          <a:bodyPr spcFirstLastPara="1" wrap="square" lIns="0" tIns="0" rIns="0" bIns="0" anchor="t" anchorCtr="0">
            <a:noAutofit/>
          </a:bodyPr>
          <a:lstStyle/>
          <a:p>
            <a:pPr marL="0" marR="0" lvl="0" indent="0" algn="l" rtl="0">
              <a:lnSpc>
                <a:spcPct val="154545"/>
              </a:lnSpc>
              <a:spcBef>
                <a:spcPts val="0"/>
              </a:spcBef>
              <a:spcAft>
                <a:spcPts val="0"/>
              </a:spcAft>
              <a:buClr>
                <a:srgbClr val="000000"/>
              </a:buClr>
              <a:buSzPts val="2750"/>
              <a:buFont typeface="Arial"/>
              <a:buNone/>
            </a:pPr>
            <a:r>
              <a:rPr lang="en-US" sz="2750" b="0" i="0" u="none" strike="noStrike" cap="none">
                <a:solidFill>
                  <a:srgbClr val="151617"/>
                </a:solidFill>
                <a:latin typeface="Anton"/>
                <a:ea typeface="Anton"/>
                <a:cs typeface="Anton"/>
                <a:sym typeface="Anton"/>
              </a:rPr>
              <a:t>4</a:t>
            </a:r>
            <a:endParaRPr sz="2750"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334"/>
        <p:cNvGrpSpPr/>
        <p:nvPr/>
      </p:nvGrpSpPr>
      <p:grpSpPr>
        <a:xfrm>
          <a:off x="0" y="0"/>
          <a:ext cx="0" cy="0"/>
          <a:chOff x="0" y="0"/>
          <a:chExt cx="0" cy="0"/>
        </a:xfrm>
      </p:grpSpPr>
      <p:grpSp>
        <p:nvGrpSpPr>
          <p:cNvPr id="335" name="Google Shape;335;p19"/>
          <p:cNvGrpSpPr/>
          <p:nvPr/>
        </p:nvGrpSpPr>
        <p:grpSpPr>
          <a:xfrm>
            <a:off x="0" y="-216991"/>
            <a:ext cx="2922084" cy="10503991"/>
            <a:chOff x="0" y="-57150"/>
            <a:chExt cx="769602" cy="2766483"/>
          </a:xfrm>
        </p:grpSpPr>
        <p:sp>
          <p:nvSpPr>
            <p:cNvPr id="336" name="Google Shape;336;p19"/>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7" name="Google Shape;337;p19"/>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38" name="Google Shape;338;p19"/>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9" name="Google Shape;339;p19"/>
          <p:cNvSpPr/>
          <p:nvPr/>
        </p:nvSpPr>
        <p:spPr>
          <a:xfrm>
            <a:off x="-344113" y="13301"/>
            <a:ext cx="3610309" cy="2030799"/>
          </a:xfrm>
          <a:custGeom>
            <a:avLst/>
            <a:gdLst/>
            <a:ahLst/>
            <a:cxnLst/>
            <a:rect l="l" t="t" r="r" b="b"/>
            <a:pathLst>
              <a:path w="3610309" h="2030799" extrusionOk="0">
                <a:moveTo>
                  <a:pt x="0" y="0"/>
                </a:moveTo>
                <a:lnTo>
                  <a:pt x="3610309" y="0"/>
                </a:lnTo>
                <a:lnTo>
                  <a:pt x="3610309" y="2030798"/>
                </a:lnTo>
                <a:lnTo>
                  <a:pt x="0" y="203079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40" name="Google Shape;340;p19"/>
          <p:cNvSpPr txBox="1"/>
          <p:nvPr/>
        </p:nvSpPr>
        <p:spPr>
          <a:xfrm>
            <a:off x="3266196" y="673984"/>
            <a:ext cx="14806200" cy="1600408"/>
          </a:xfrm>
          <a:prstGeom prst="rect">
            <a:avLst/>
          </a:prstGeom>
          <a:noFill/>
          <a:ln>
            <a:noFill/>
          </a:ln>
        </p:spPr>
        <p:txBody>
          <a:bodyPr spcFirstLastPara="1" wrap="square" lIns="91425" tIns="91425" rIns="91425" bIns="91425" anchor="t" anchorCtr="0">
            <a:spAutoFit/>
          </a:bodyPr>
          <a:lstStyle/>
          <a:p>
            <a:pPr lvl="0">
              <a:lnSpc>
                <a:spcPct val="115000"/>
              </a:lnSpc>
              <a:buSzPts val="8000"/>
            </a:pPr>
            <a:r>
              <a:rPr lang="en-US" sz="8000" b="1" dirty="0" err="1">
                <a:solidFill>
                  <a:schemeClr val="lt1"/>
                </a:solidFill>
                <a:latin typeface="Arial Black" panose="020B0A04020102020204" pitchFamily="34" charset="0"/>
                <a:ea typeface="Anton"/>
                <a:cs typeface="Anton"/>
                <a:sym typeface="Anton"/>
              </a:rPr>
              <a:t>Vielen</a:t>
            </a:r>
            <a:r>
              <a:rPr lang="en-US" sz="8000" b="1" dirty="0">
                <a:solidFill>
                  <a:schemeClr val="lt1"/>
                </a:solidFill>
                <a:latin typeface="Arial Black" panose="020B0A04020102020204" pitchFamily="34" charset="0"/>
                <a:ea typeface="Anton"/>
                <a:cs typeface="Anton"/>
                <a:sym typeface="Anton"/>
              </a:rPr>
              <a:t> Dank!</a:t>
            </a:r>
            <a:endParaRPr sz="2750" b="0" i="0" u="none" strike="noStrike" cap="none" dirty="0">
              <a:solidFill>
                <a:schemeClr val="lt1"/>
              </a:solidFill>
              <a:latin typeface="Arial Black" panose="020B0A04020102020204" pitchFamily="34" charset="0"/>
              <a:ea typeface="Quicksand"/>
              <a:cs typeface="Quicksand"/>
              <a:sym typeface="Quicksand"/>
            </a:endParaRPr>
          </a:p>
        </p:txBody>
      </p:sp>
      <p:sp>
        <p:nvSpPr>
          <p:cNvPr id="341" name="Google Shape;341;p19"/>
          <p:cNvSpPr/>
          <p:nvPr/>
        </p:nvSpPr>
        <p:spPr>
          <a:xfrm>
            <a:off x="4268510" y="3046922"/>
            <a:ext cx="3608070" cy="74842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5850"/>
              <a:buFont typeface="Arial"/>
              <a:buNone/>
            </a:pPr>
            <a:r>
              <a:rPr lang="en-US" sz="5850" b="0" i="0" u="none" strike="noStrike" cap="none">
                <a:solidFill>
                  <a:schemeClr val="lt1"/>
                </a:solidFill>
                <a:latin typeface="Anton"/>
                <a:ea typeface="Anton"/>
                <a:cs typeface="Anton"/>
                <a:sym typeface="Anton"/>
              </a:rPr>
              <a:t>1</a:t>
            </a:r>
            <a:endParaRPr sz="5850" b="0" i="0" u="none" strike="noStrike" cap="none">
              <a:solidFill>
                <a:schemeClr val="lt1"/>
              </a:solidFill>
              <a:latin typeface="Arial"/>
              <a:ea typeface="Arial"/>
              <a:cs typeface="Arial"/>
              <a:sym typeface="Arial"/>
            </a:endParaRPr>
          </a:p>
        </p:txBody>
      </p:sp>
      <p:sp>
        <p:nvSpPr>
          <p:cNvPr id="342" name="Google Shape;342;p19"/>
          <p:cNvSpPr/>
          <p:nvPr/>
        </p:nvSpPr>
        <p:spPr>
          <a:xfrm>
            <a:off x="4654868" y="4078717"/>
            <a:ext cx="2835235" cy="35433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750"/>
              <a:buFont typeface="Arial"/>
              <a:buNone/>
            </a:pPr>
            <a:r>
              <a:rPr lang="en-US" sz="2750" dirty="0" err="1">
                <a:solidFill>
                  <a:schemeClr val="lt1"/>
                </a:solidFill>
                <a:latin typeface="Anton"/>
                <a:sym typeface="Anton"/>
              </a:rPr>
              <a:t>einzigartig</a:t>
            </a:r>
            <a:endParaRPr sz="2750" b="0" i="0" u="none" strike="noStrike" cap="none" dirty="0">
              <a:solidFill>
                <a:schemeClr val="lt1"/>
              </a:solidFill>
              <a:latin typeface="Arial"/>
              <a:ea typeface="Arial"/>
              <a:cs typeface="Arial"/>
              <a:sym typeface="Arial"/>
            </a:endParaRPr>
          </a:p>
        </p:txBody>
      </p:sp>
      <p:sp>
        <p:nvSpPr>
          <p:cNvPr id="343" name="Google Shape;343;p19"/>
          <p:cNvSpPr/>
          <p:nvPr/>
        </p:nvSpPr>
        <p:spPr>
          <a:xfrm>
            <a:off x="4268510" y="4569136"/>
            <a:ext cx="3608070" cy="362903"/>
          </a:xfrm>
          <a:prstGeom prst="rect">
            <a:avLst/>
          </a:prstGeom>
          <a:noFill/>
          <a:ln>
            <a:noFill/>
          </a:ln>
        </p:spPr>
        <p:txBody>
          <a:bodyPr spcFirstLastPara="1" wrap="square" lIns="0" tIns="0" rIns="0" bIns="0" anchor="t" anchorCtr="0">
            <a:noAutofit/>
          </a:bodyPr>
          <a:lstStyle/>
          <a:p>
            <a:pPr marL="0" marR="0" lvl="0" indent="0" algn="ctr" rtl="0">
              <a:lnSpc>
                <a:spcPct val="103636"/>
              </a:lnSpc>
              <a:spcBef>
                <a:spcPts val="0"/>
              </a:spcBef>
              <a:spcAft>
                <a:spcPts val="0"/>
              </a:spcAft>
              <a:buClr>
                <a:srgbClr val="000000"/>
              </a:buClr>
              <a:buSzPts val="2750"/>
              <a:buFont typeface="Arial"/>
              <a:buNone/>
            </a:pPr>
            <a:r>
              <a:rPr lang="en-US" sz="2750" dirty="0">
                <a:solidFill>
                  <a:schemeClr val="lt1"/>
                </a:solidFill>
                <a:latin typeface="Quicksand"/>
                <a:sym typeface="Quicksand"/>
              </a:rPr>
              <a:t>Du </a:t>
            </a:r>
            <a:r>
              <a:rPr lang="en-US" sz="2750" dirty="0" err="1">
                <a:solidFill>
                  <a:schemeClr val="lt1"/>
                </a:solidFill>
                <a:latin typeface="Quicksand"/>
                <a:sym typeface="Quicksand"/>
              </a:rPr>
              <a:t>bist</a:t>
            </a:r>
            <a:r>
              <a:rPr lang="en-US" sz="2750" dirty="0">
                <a:solidFill>
                  <a:schemeClr val="lt1"/>
                </a:solidFill>
                <a:latin typeface="Quicksand"/>
                <a:sym typeface="Quicksand"/>
              </a:rPr>
              <a:t> </a:t>
            </a:r>
            <a:r>
              <a:rPr lang="en-US" sz="2750" dirty="0" err="1">
                <a:solidFill>
                  <a:schemeClr val="lt1"/>
                </a:solidFill>
                <a:latin typeface="Quicksand"/>
                <a:sym typeface="Quicksand"/>
              </a:rPr>
              <a:t>wertvoll</a:t>
            </a:r>
            <a:r>
              <a:rPr lang="en-US" sz="2750" dirty="0">
                <a:solidFill>
                  <a:schemeClr val="lt1"/>
                </a:solidFill>
                <a:latin typeface="Quicksand"/>
                <a:sym typeface="Quicksand"/>
              </a:rPr>
              <a:t>.</a:t>
            </a:r>
            <a:endParaRPr sz="2750" b="0" i="0" u="none" strike="noStrike" cap="none" dirty="0">
              <a:solidFill>
                <a:schemeClr val="lt1"/>
              </a:solidFill>
              <a:latin typeface="Arial"/>
              <a:ea typeface="Arial"/>
              <a:cs typeface="Arial"/>
              <a:sym typeface="Arial"/>
            </a:endParaRPr>
          </a:p>
        </p:txBody>
      </p:sp>
      <p:sp>
        <p:nvSpPr>
          <p:cNvPr id="344" name="Google Shape;344;p19"/>
          <p:cNvSpPr/>
          <p:nvPr/>
        </p:nvSpPr>
        <p:spPr>
          <a:xfrm>
            <a:off x="8216741" y="3046922"/>
            <a:ext cx="3608189" cy="74842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5850"/>
              <a:buFont typeface="Arial"/>
              <a:buNone/>
            </a:pPr>
            <a:r>
              <a:rPr lang="en-US" sz="5850" b="0" i="0" u="none" strike="noStrike" cap="none">
                <a:solidFill>
                  <a:schemeClr val="lt1"/>
                </a:solidFill>
                <a:latin typeface="Anton"/>
                <a:ea typeface="Anton"/>
                <a:cs typeface="Anton"/>
                <a:sym typeface="Anton"/>
              </a:rPr>
              <a:t>100%</a:t>
            </a:r>
            <a:endParaRPr sz="5850" b="0" i="0" u="none" strike="noStrike" cap="none">
              <a:solidFill>
                <a:schemeClr val="lt1"/>
              </a:solidFill>
              <a:latin typeface="Arial"/>
              <a:ea typeface="Arial"/>
              <a:cs typeface="Arial"/>
              <a:sym typeface="Arial"/>
            </a:endParaRPr>
          </a:p>
        </p:txBody>
      </p:sp>
      <p:sp>
        <p:nvSpPr>
          <p:cNvPr id="345" name="Google Shape;345;p19"/>
          <p:cNvSpPr/>
          <p:nvPr/>
        </p:nvSpPr>
        <p:spPr>
          <a:xfrm>
            <a:off x="8603218" y="4078717"/>
            <a:ext cx="2835235" cy="35433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750"/>
              <a:buFont typeface="Arial"/>
              <a:buNone/>
            </a:pPr>
            <a:r>
              <a:rPr lang="en-US" sz="2750" dirty="0" err="1">
                <a:solidFill>
                  <a:schemeClr val="lt1"/>
                </a:solidFill>
                <a:latin typeface="Anton"/>
                <a:sym typeface="Anton"/>
              </a:rPr>
              <a:t>Stolz</a:t>
            </a:r>
            <a:endParaRPr sz="2750" b="0" i="0" u="none" strike="noStrike" cap="none" dirty="0">
              <a:solidFill>
                <a:schemeClr val="lt1"/>
              </a:solidFill>
              <a:latin typeface="Arial"/>
              <a:ea typeface="Arial"/>
              <a:cs typeface="Arial"/>
              <a:sym typeface="Arial"/>
            </a:endParaRPr>
          </a:p>
        </p:txBody>
      </p:sp>
      <p:sp>
        <p:nvSpPr>
          <p:cNvPr id="346" name="Google Shape;346;p19"/>
          <p:cNvSpPr/>
          <p:nvPr/>
        </p:nvSpPr>
        <p:spPr>
          <a:xfrm>
            <a:off x="8216741" y="4569136"/>
            <a:ext cx="3608189" cy="362903"/>
          </a:xfrm>
          <a:prstGeom prst="rect">
            <a:avLst/>
          </a:prstGeom>
          <a:noFill/>
          <a:ln>
            <a:noFill/>
          </a:ln>
        </p:spPr>
        <p:txBody>
          <a:bodyPr spcFirstLastPara="1" wrap="square" lIns="0" tIns="0" rIns="0" bIns="0" anchor="t" anchorCtr="0">
            <a:noAutofit/>
          </a:bodyPr>
          <a:lstStyle/>
          <a:p>
            <a:pPr marL="0" marR="0" lvl="0" indent="0" algn="ctr" rtl="0">
              <a:lnSpc>
                <a:spcPct val="103636"/>
              </a:lnSpc>
              <a:spcBef>
                <a:spcPts val="0"/>
              </a:spcBef>
              <a:spcAft>
                <a:spcPts val="0"/>
              </a:spcAft>
              <a:buClr>
                <a:srgbClr val="000000"/>
              </a:buClr>
              <a:buSzPts val="2750"/>
              <a:buFont typeface="Arial"/>
              <a:buNone/>
            </a:pPr>
            <a:r>
              <a:rPr lang="en-US" sz="2750" b="0" i="0" u="none" strike="noStrike" cap="none" dirty="0" err="1">
                <a:solidFill>
                  <a:schemeClr val="lt1"/>
                </a:solidFill>
                <a:latin typeface="Quicksand"/>
                <a:ea typeface="Quicksand"/>
                <a:cs typeface="Quicksand"/>
                <a:sym typeface="Quicksand"/>
              </a:rPr>
              <a:t>Sei</a:t>
            </a:r>
            <a:r>
              <a:rPr lang="en-US" sz="2750" b="0" i="0" u="none" strike="noStrike" cap="none" dirty="0">
                <a:solidFill>
                  <a:schemeClr val="lt1"/>
                </a:solidFill>
                <a:latin typeface="Quicksand"/>
                <a:ea typeface="Quicksand"/>
                <a:cs typeface="Quicksand"/>
                <a:sym typeface="Quicksand"/>
              </a:rPr>
              <a:t> </a:t>
            </a:r>
            <a:r>
              <a:rPr lang="en-US" sz="2750" b="0" i="0" u="none" strike="noStrike" cap="none" dirty="0" err="1">
                <a:solidFill>
                  <a:schemeClr val="lt1"/>
                </a:solidFill>
                <a:latin typeface="Quicksand"/>
                <a:ea typeface="Quicksand"/>
                <a:cs typeface="Quicksand"/>
                <a:sym typeface="Quicksand"/>
              </a:rPr>
              <a:t>stolz</a:t>
            </a:r>
            <a:r>
              <a:rPr lang="en-US" sz="2750" b="0" i="0" u="none" strike="noStrike" cap="none" dirty="0">
                <a:solidFill>
                  <a:schemeClr val="lt1"/>
                </a:solidFill>
                <a:latin typeface="Quicksand"/>
                <a:ea typeface="Quicksand"/>
                <a:cs typeface="Quicksand"/>
                <a:sym typeface="Quicksand"/>
              </a:rPr>
              <a:t> auf </a:t>
            </a:r>
            <a:r>
              <a:rPr lang="en-US" sz="2750" b="0" i="0" u="none" strike="noStrike" cap="none" dirty="0" err="1">
                <a:solidFill>
                  <a:schemeClr val="lt1"/>
                </a:solidFill>
                <a:latin typeface="Quicksand"/>
                <a:ea typeface="Quicksand"/>
                <a:cs typeface="Quicksand"/>
                <a:sym typeface="Quicksand"/>
              </a:rPr>
              <a:t>deine</a:t>
            </a:r>
            <a:r>
              <a:rPr lang="en-US" sz="2750" b="0" i="0" u="none" strike="noStrike" cap="none" dirty="0">
                <a:solidFill>
                  <a:schemeClr val="lt1"/>
                </a:solidFill>
                <a:latin typeface="Quicksand"/>
                <a:ea typeface="Quicksand"/>
                <a:cs typeface="Quicksand"/>
                <a:sym typeface="Quicksand"/>
              </a:rPr>
              <a:t> </a:t>
            </a:r>
            <a:r>
              <a:rPr lang="en-US" sz="2750" b="0" i="0" u="none" strike="noStrike" cap="none" dirty="0" err="1">
                <a:solidFill>
                  <a:schemeClr val="lt1"/>
                </a:solidFill>
                <a:latin typeface="Quicksand"/>
                <a:ea typeface="Quicksand"/>
                <a:cs typeface="Quicksand"/>
                <a:sym typeface="Quicksand"/>
              </a:rPr>
              <a:t>Gehörlosen-Identität</a:t>
            </a:r>
            <a:endParaRPr sz="2750" b="0" i="0" u="none" strike="noStrike" cap="none" dirty="0">
              <a:solidFill>
                <a:schemeClr val="lt1"/>
              </a:solidFill>
              <a:latin typeface="Arial"/>
              <a:ea typeface="Arial"/>
              <a:cs typeface="Arial"/>
              <a:sym typeface="Arial"/>
            </a:endParaRPr>
          </a:p>
        </p:txBody>
      </p:sp>
      <p:sp>
        <p:nvSpPr>
          <p:cNvPr id="347" name="Google Shape;347;p19"/>
          <p:cNvSpPr/>
          <p:nvPr/>
        </p:nvSpPr>
        <p:spPr>
          <a:xfrm>
            <a:off x="6242566" y="5725828"/>
            <a:ext cx="3608189" cy="74842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5850"/>
              <a:buFont typeface="Arial"/>
              <a:buNone/>
            </a:pPr>
            <a:r>
              <a:rPr lang="en-US" sz="5850" b="0" i="0" u="none" strike="noStrike" cap="none">
                <a:solidFill>
                  <a:schemeClr val="lt1"/>
                </a:solidFill>
                <a:latin typeface="Anton"/>
                <a:ea typeface="Anton"/>
                <a:cs typeface="Anton"/>
                <a:sym typeface="Anton"/>
              </a:rPr>
              <a:t>∞</a:t>
            </a:r>
            <a:endParaRPr sz="5850" b="0" i="0" u="none" strike="noStrike" cap="none">
              <a:solidFill>
                <a:schemeClr val="lt1"/>
              </a:solidFill>
              <a:latin typeface="Arial"/>
              <a:ea typeface="Arial"/>
              <a:cs typeface="Arial"/>
              <a:sym typeface="Arial"/>
            </a:endParaRPr>
          </a:p>
        </p:txBody>
      </p:sp>
      <p:sp>
        <p:nvSpPr>
          <p:cNvPr id="348" name="Google Shape;348;p19"/>
          <p:cNvSpPr/>
          <p:nvPr/>
        </p:nvSpPr>
        <p:spPr>
          <a:xfrm>
            <a:off x="6629043" y="6757624"/>
            <a:ext cx="2835235" cy="35433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750"/>
              <a:buFont typeface="Arial"/>
              <a:buNone/>
            </a:pPr>
            <a:r>
              <a:rPr lang="en-US" sz="2750" dirty="0" err="1">
                <a:solidFill>
                  <a:schemeClr val="lt1"/>
                </a:solidFill>
                <a:latin typeface="Anton"/>
                <a:sym typeface="Anton"/>
              </a:rPr>
              <a:t>Untertützng</a:t>
            </a:r>
            <a:endParaRPr sz="2750" b="0" i="0" u="none" strike="noStrike" cap="none" dirty="0">
              <a:solidFill>
                <a:schemeClr val="lt1"/>
              </a:solidFill>
              <a:latin typeface="Arial"/>
              <a:ea typeface="Arial"/>
              <a:cs typeface="Arial"/>
              <a:sym typeface="Arial"/>
            </a:endParaRPr>
          </a:p>
        </p:txBody>
      </p:sp>
      <p:sp>
        <p:nvSpPr>
          <p:cNvPr id="349" name="Google Shape;349;p19"/>
          <p:cNvSpPr/>
          <p:nvPr/>
        </p:nvSpPr>
        <p:spPr>
          <a:xfrm>
            <a:off x="6242566" y="7248042"/>
            <a:ext cx="3608189" cy="362903"/>
          </a:xfrm>
          <a:prstGeom prst="rect">
            <a:avLst/>
          </a:prstGeom>
          <a:noFill/>
          <a:ln>
            <a:noFill/>
          </a:ln>
        </p:spPr>
        <p:txBody>
          <a:bodyPr spcFirstLastPara="1" wrap="square" lIns="0" tIns="0" rIns="0" bIns="0" anchor="t" anchorCtr="0">
            <a:noAutofit/>
          </a:bodyPr>
          <a:lstStyle/>
          <a:p>
            <a:pPr marL="0" marR="0" lvl="0" indent="0" algn="ctr" rtl="0">
              <a:lnSpc>
                <a:spcPct val="103636"/>
              </a:lnSpc>
              <a:spcBef>
                <a:spcPts val="0"/>
              </a:spcBef>
              <a:spcAft>
                <a:spcPts val="0"/>
              </a:spcAft>
              <a:buClr>
                <a:srgbClr val="000000"/>
              </a:buClr>
              <a:buSzPts val="2750"/>
              <a:buFont typeface="Arial"/>
              <a:buNone/>
            </a:pPr>
            <a:r>
              <a:rPr lang="de-DE" sz="2750" dirty="0">
                <a:solidFill>
                  <a:schemeClr val="lt1"/>
                </a:solidFill>
                <a:latin typeface="Quicksand" panose="020B0604020202020204" charset="0"/>
              </a:rPr>
              <a:t>immer verfügbar</a:t>
            </a:r>
            <a:endParaRPr sz="2750" b="0" i="0" u="none" strike="noStrike" cap="none" dirty="0">
              <a:solidFill>
                <a:schemeClr val="lt1"/>
              </a:solidFill>
              <a:latin typeface="Quicksand" panose="020B0604020202020204" charset="0"/>
              <a:sym typeface="Arial"/>
            </a:endParaRPr>
          </a:p>
        </p:txBody>
      </p:sp>
      <p:sp>
        <p:nvSpPr>
          <p:cNvPr id="350" name="Google Shape;350;p19"/>
          <p:cNvSpPr/>
          <p:nvPr/>
        </p:nvSpPr>
        <p:spPr>
          <a:xfrm>
            <a:off x="4268510" y="8399495"/>
            <a:ext cx="7556400" cy="725700"/>
          </a:xfrm>
          <a:prstGeom prst="rect">
            <a:avLst/>
          </a:prstGeom>
          <a:noFill/>
          <a:ln>
            <a:noFill/>
          </a:ln>
        </p:spPr>
        <p:txBody>
          <a:bodyPr spcFirstLastPara="1" wrap="square" lIns="0" tIns="0" rIns="0" bIns="0" anchor="t" anchorCtr="0">
            <a:noAutofit/>
          </a:bodyPr>
          <a:lstStyle/>
          <a:p>
            <a:pPr marL="0" marR="0" lvl="0" indent="0" algn="l" rtl="0">
              <a:lnSpc>
                <a:spcPct val="103636"/>
              </a:lnSpc>
              <a:spcBef>
                <a:spcPts val="0"/>
              </a:spcBef>
              <a:spcAft>
                <a:spcPts val="0"/>
              </a:spcAft>
              <a:buClr>
                <a:srgbClr val="000000"/>
              </a:buClr>
              <a:buSzPts val="2750"/>
              <a:buFont typeface="Arial"/>
              <a:buNone/>
            </a:pPr>
            <a:r>
              <a:rPr lang="en-US" sz="2750" b="1" i="0" u="none" strike="noStrike" cap="none" dirty="0" err="1">
                <a:solidFill>
                  <a:schemeClr val="lt1"/>
                </a:solidFill>
                <a:latin typeface="Quicksand"/>
                <a:ea typeface="Quicksand"/>
                <a:cs typeface="Quicksand"/>
                <a:sym typeface="Quicksand"/>
              </a:rPr>
              <a:t>Sei</a:t>
            </a:r>
            <a:r>
              <a:rPr lang="en-US" sz="2750" b="1" i="0" u="none" strike="noStrike" cap="none" dirty="0">
                <a:solidFill>
                  <a:schemeClr val="lt1"/>
                </a:solidFill>
                <a:latin typeface="Quicksand"/>
                <a:ea typeface="Quicksand"/>
                <a:cs typeface="Quicksand"/>
                <a:sym typeface="Quicksand"/>
              </a:rPr>
              <a:t> </a:t>
            </a:r>
            <a:r>
              <a:rPr lang="en-US" sz="2750" b="1" i="0" u="none" strike="noStrike" cap="none" dirty="0" err="1">
                <a:solidFill>
                  <a:schemeClr val="lt1"/>
                </a:solidFill>
                <a:latin typeface="Quicksand"/>
                <a:ea typeface="Quicksand"/>
                <a:cs typeface="Quicksand"/>
                <a:sym typeface="Quicksand"/>
              </a:rPr>
              <a:t>stolz</a:t>
            </a:r>
            <a:r>
              <a:rPr lang="en-US" sz="2750" b="1" i="0" u="none" strike="noStrike" cap="none" dirty="0">
                <a:solidFill>
                  <a:schemeClr val="lt1"/>
                </a:solidFill>
                <a:latin typeface="Quicksand"/>
                <a:ea typeface="Quicksand"/>
                <a:cs typeface="Quicksand"/>
                <a:sym typeface="Quicksand"/>
              </a:rPr>
              <a:t> auf </a:t>
            </a:r>
            <a:r>
              <a:rPr lang="en-US" sz="2750" b="1" dirty="0" err="1">
                <a:solidFill>
                  <a:schemeClr val="lt1"/>
                </a:solidFill>
                <a:latin typeface="Quicksand"/>
                <a:ea typeface="Quicksand"/>
                <a:cs typeface="Quicksand"/>
                <a:sym typeface="Quicksand"/>
              </a:rPr>
              <a:t>deine</a:t>
            </a:r>
            <a:r>
              <a:rPr lang="en-US" sz="2750" b="1" dirty="0">
                <a:solidFill>
                  <a:schemeClr val="lt1"/>
                </a:solidFill>
                <a:latin typeface="Quicksand"/>
                <a:ea typeface="Quicksand"/>
                <a:cs typeface="Quicksand"/>
                <a:sym typeface="Quicksand"/>
              </a:rPr>
              <a:t> </a:t>
            </a:r>
            <a:r>
              <a:rPr lang="en-US" sz="2750" b="1" i="0" u="none" strike="noStrike" cap="none" dirty="0" err="1">
                <a:solidFill>
                  <a:schemeClr val="lt1"/>
                </a:solidFill>
                <a:latin typeface="Quicksand"/>
                <a:ea typeface="Quicksand"/>
                <a:cs typeface="Quicksand"/>
                <a:sym typeface="Quicksand"/>
              </a:rPr>
              <a:t>Gehörlosenidentität</a:t>
            </a:r>
            <a:r>
              <a:rPr lang="en-US" sz="2750" b="1" i="0" u="none" strike="noStrike" cap="none" dirty="0">
                <a:solidFill>
                  <a:schemeClr val="lt1"/>
                </a:solidFill>
                <a:latin typeface="Quicksand"/>
                <a:ea typeface="Quicksand"/>
                <a:cs typeface="Quicksand"/>
                <a:sym typeface="Quicksand"/>
              </a:rPr>
              <a:t>! </a:t>
            </a:r>
            <a:endParaRPr sz="2750" b="1" i="0" u="none" strike="noStrike" cap="none" dirty="0">
              <a:solidFill>
                <a:schemeClr val="lt1"/>
              </a:solidFill>
              <a:latin typeface="Quicksand"/>
              <a:ea typeface="Quicksand"/>
              <a:cs typeface="Quicksand"/>
              <a:sym typeface="Quicksand"/>
            </a:endParaRPr>
          </a:p>
          <a:p>
            <a:pPr marL="0" marR="0" lvl="0" indent="0" algn="l" rtl="0">
              <a:lnSpc>
                <a:spcPct val="103636"/>
              </a:lnSpc>
              <a:spcBef>
                <a:spcPts val="0"/>
              </a:spcBef>
              <a:spcAft>
                <a:spcPts val="0"/>
              </a:spcAft>
              <a:buClr>
                <a:srgbClr val="000000"/>
              </a:buClr>
              <a:buSzPts val="2750"/>
              <a:buFont typeface="Arial"/>
              <a:buNone/>
            </a:pPr>
            <a:r>
              <a:rPr lang="en-US" sz="2750" b="1" i="0" u="none" strike="noStrike" cap="none" dirty="0" err="1">
                <a:solidFill>
                  <a:schemeClr val="lt1"/>
                </a:solidFill>
                <a:latin typeface="Quicksand"/>
                <a:ea typeface="Quicksand"/>
                <a:cs typeface="Quicksand"/>
                <a:sym typeface="Quicksand"/>
              </a:rPr>
              <a:t>Es</a:t>
            </a:r>
            <a:r>
              <a:rPr lang="en-US" sz="2750" b="1" i="0" u="none" strike="noStrike" cap="none" dirty="0">
                <a:solidFill>
                  <a:schemeClr val="lt1"/>
                </a:solidFill>
                <a:latin typeface="Quicksand"/>
                <a:ea typeface="Quicksand"/>
                <a:cs typeface="Quicksand"/>
                <a:sym typeface="Quicksand"/>
              </a:rPr>
              <a:t> </a:t>
            </a:r>
            <a:r>
              <a:rPr lang="en-US" sz="2750" b="1" i="0" u="none" strike="noStrike" cap="none" dirty="0" err="1">
                <a:solidFill>
                  <a:schemeClr val="lt1"/>
                </a:solidFill>
                <a:latin typeface="Quicksand"/>
                <a:ea typeface="Quicksand"/>
                <a:cs typeface="Quicksand"/>
                <a:sym typeface="Quicksand"/>
              </a:rPr>
              <a:t>gibt</a:t>
            </a:r>
            <a:r>
              <a:rPr lang="en-US" sz="2750" b="1" i="0" u="none" strike="noStrike" cap="none" dirty="0">
                <a:solidFill>
                  <a:schemeClr val="lt1"/>
                </a:solidFill>
                <a:latin typeface="Quicksand"/>
                <a:ea typeface="Quicksand"/>
                <a:cs typeface="Quicksand"/>
                <a:sym typeface="Quicksand"/>
              </a:rPr>
              <a:t> </a:t>
            </a:r>
            <a:r>
              <a:rPr lang="en-US" sz="2750" b="1" i="0" u="none" strike="noStrike" cap="none" dirty="0" err="1">
                <a:solidFill>
                  <a:schemeClr val="lt1"/>
                </a:solidFill>
                <a:latin typeface="Quicksand"/>
                <a:ea typeface="Quicksand"/>
                <a:cs typeface="Quicksand"/>
                <a:sym typeface="Quicksand"/>
              </a:rPr>
              <a:t>immer</a:t>
            </a:r>
            <a:r>
              <a:rPr lang="en-US" sz="2750" b="1" i="0" u="none" strike="noStrike" cap="none" dirty="0">
                <a:solidFill>
                  <a:schemeClr val="lt1"/>
                </a:solidFill>
                <a:latin typeface="Quicksand"/>
                <a:ea typeface="Quicksand"/>
                <a:cs typeface="Quicksand"/>
                <a:sym typeface="Quicksand"/>
              </a:rPr>
              <a:t> </a:t>
            </a:r>
            <a:r>
              <a:rPr lang="en-US" sz="2750" b="1" i="0" u="none" strike="noStrike" cap="none" dirty="0" err="1">
                <a:solidFill>
                  <a:schemeClr val="lt1"/>
                </a:solidFill>
                <a:latin typeface="Quicksand"/>
                <a:ea typeface="Quicksand"/>
                <a:cs typeface="Quicksand"/>
                <a:sym typeface="Quicksand"/>
              </a:rPr>
              <a:t>Unterstützung</a:t>
            </a:r>
            <a:r>
              <a:rPr lang="en-US" sz="2750" b="1" i="0" u="none" strike="noStrike" cap="none" dirty="0">
                <a:solidFill>
                  <a:schemeClr val="lt1"/>
                </a:solidFill>
                <a:latin typeface="Quicksand"/>
                <a:ea typeface="Quicksand"/>
                <a:cs typeface="Quicksand"/>
                <a:sym typeface="Quicksand"/>
              </a:rPr>
              <a:t>, </a:t>
            </a:r>
            <a:r>
              <a:rPr lang="en-US" sz="2750" b="1" i="0" u="none" strike="noStrike" cap="none" dirty="0" err="1">
                <a:solidFill>
                  <a:schemeClr val="lt1"/>
                </a:solidFill>
                <a:latin typeface="Quicksand"/>
                <a:ea typeface="Quicksand"/>
                <a:cs typeface="Quicksand"/>
                <a:sym typeface="Quicksand"/>
              </a:rPr>
              <a:t>wenn</a:t>
            </a:r>
            <a:r>
              <a:rPr lang="en-US" sz="2750" b="1" i="0" u="none" strike="noStrike" cap="none" dirty="0">
                <a:solidFill>
                  <a:schemeClr val="lt1"/>
                </a:solidFill>
                <a:latin typeface="Quicksand"/>
                <a:ea typeface="Quicksand"/>
                <a:cs typeface="Quicksand"/>
                <a:sym typeface="Quicksand"/>
              </a:rPr>
              <a:t> du </a:t>
            </a:r>
            <a:r>
              <a:rPr lang="en-US" sz="2750" b="1" i="0" u="none" strike="noStrike" cap="none" dirty="0" err="1">
                <a:solidFill>
                  <a:schemeClr val="lt1"/>
                </a:solidFill>
                <a:latin typeface="Quicksand"/>
                <a:ea typeface="Quicksand"/>
                <a:cs typeface="Quicksand"/>
                <a:sym typeface="Quicksand"/>
              </a:rPr>
              <a:t>etwas</a:t>
            </a:r>
            <a:r>
              <a:rPr lang="en-US" sz="2750" b="1" i="0" u="none" strike="noStrike" cap="none" dirty="0">
                <a:solidFill>
                  <a:schemeClr val="lt1"/>
                </a:solidFill>
                <a:latin typeface="Quicksand"/>
                <a:ea typeface="Quicksand"/>
                <a:cs typeface="Quicksand"/>
                <a:sym typeface="Quicksand"/>
              </a:rPr>
              <a:t> </a:t>
            </a:r>
            <a:r>
              <a:rPr lang="en-US" sz="2750" b="1" i="0" u="none" strike="noStrike" cap="none" dirty="0" err="1">
                <a:solidFill>
                  <a:schemeClr val="lt1"/>
                </a:solidFill>
                <a:latin typeface="Quicksand"/>
                <a:ea typeface="Quicksand"/>
                <a:cs typeface="Quicksand"/>
                <a:sym typeface="Quicksand"/>
              </a:rPr>
              <a:t>brauchst</a:t>
            </a:r>
            <a:r>
              <a:rPr lang="en-US" sz="2750" b="1" i="0" u="none" strike="noStrike" cap="none" dirty="0">
                <a:solidFill>
                  <a:schemeClr val="lt1"/>
                </a:solidFill>
                <a:latin typeface="Quicksand"/>
                <a:ea typeface="Quicksand"/>
                <a:cs typeface="Quicksand"/>
                <a:sym typeface="Quicksand"/>
              </a:rPr>
              <a:t>.</a:t>
            </a:r>
            <a:endParaRPr sz="2750" b="1" i="0" u="none" strike="noStrike" cap="none" dirty="0">
              <a:solidFill>
                <a:schemeClr val="lt1"/>
              </a:solidFill>
            </a:endParaRPr>
          </a:p>
        </p:txBody>
      </p:sp>
      <p:pic>
        <p:nvPicPr>
          <p:cNvPr id="351" name="Google Shape;351;p19" descr="preencoded.png"/>
          <p:cNvPicPr preferRelativeResize="0"/>
          <p:nvPr/>
        </p:nvPicPr>
        <p:blipFill rotWithShape="1">
          <a:blip r:embed="rId5">
            <a:alphaModFix/>
          </a:blip>
          <a:srcRect/>
          <a:stretch/>
        </p:blipFill>
        <p:spPr>
          <a:xfrm>
            <a:off x="12368149" y="0"/>
            <a:ext cx="5919851" cy="8879801"/>
          </a:xfrm>
          <a:prstGeom prst="rect">
            <a:avLst/>
          </a:prstGeom>
          <a:noFill/>
          <a:ln>
            <a:noFill/>
          </a:ln>
        </p:spPr>
      </p:pic>
      <p:sp>
        <p:nvSpPr>
          <p:cNvPr id="352" name="Google Shape;352;p19"/>
          <p:cNvSpPr txBox="1"/>
          <p:nvPr/>
        </p:nvSpPr>
        <p:spPr>
          <a:xfrm>
            <a:off x="13171300" y="8879800"/>
            <a:ext cx="5116500" cy="3849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1300">
                <a:solidFill>
                  <a:schemeClr val="lt1"/>
                </a:solidFill>
                <a:latin typeface="Quicksand"/>
                <a:ea typeface="Quicksand"/>
                <a:cs typeface="Quicksand"/>
                <a:sym typeface="Quicksand"/>
              </a:rPr>
              <a:t>Source: Image generated by ChatGPT</a:t>
            </a:r>
            <a:endParaRPr sz="1300">
              <a:solidFill>
                <a:schemeClr val="lt1"/>
              </a:solidFill>
              <a:latin typeface="Quicksand"/>
              <a:ea typeface="Quicksand"/>
              <a:cs typeface="Quicksand"/>
              <a:sym typeface="Quicksan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356"/>
        <p:cNvGrpSpPr/>
        <p:nvPr/>
      </p:nvGrpSpPr>
      <p:grpSpPr>
        <a:xfrm>
          <a:off x="0" y="0"/>
          <a:ext cx="0" cy="0"/>
          <a:chOff x="0" y="0"/>
          <a:chExt cx="0" cy="0"/>
        </a:xfrm>
      </p:grpSpPr>
      <p:sp>
        <p:nvSpPr>
          <p:cNvPr id="357" name="Google Shape;357;p3"/>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58" name="Google Shape;358;p3"/>
          <p:cNvSpPr/>
          <p:nvPr/>
        </p:nvSpPr>
        <p:spPr>
          <a:xfrm>
            <a:off x="14434201" y="639132"/>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59" name="Google Shape;359;p3"/>
          <p:cNvSpPr/>
          <p:nvPr/>
        </p:nvSpPr>
        <p:spPr>
          <a:xfrm>
            <a:off x="3446958" y="3699228"/>
            <a:ext cx="1156015" cy="728290"/>
          </a:xfrm>
          <a:custGeom>
            <a:avLst/>
            <a:gdLst/>
            <a:ahLst/>
            <a:cxnLst/>
            <a:rect l="l" t="t" r="r" b="b"/>
            <a:pathLst>
              <a:path w="1156015" h="728290" extrusionOk="0">
                <a:moveTo>
                  <a:pt x="0" y="0"/>
                </a:moveTo>
                <a:lnTo>
                  <a:pt x="1156016" y="0"/>
                </a:lnTo>
                <a:lnTo>
                  <a:pt x="1156016" y="728289"/>
                </a:lnTo>
                <a:lnTo>
                  <a:pt x="0" y="72828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0" name="Google Shape;360;p3"/>
          <p:cNvSpPr/>
          <p:nvPr/>
        </p:nvSpPr>
        <p:spPr>
          <a:xfrm>
            <a:off x="3891781" y="4535744"/>
            <a:ext cx="711193" cy="711193"/>
          </a:xfrm>
          <a:custGeom>
            <a:avLst/>
            <a:gdLst/>
            <a:ahLst/>
            <a:cxnLst/>
            <a:rect l="l" t="t" r="r" b="b"/>
            <a:pathLst>
              <a:path w="711193" h="711193" extrusionOk="0">
                <a:moveTo>
                  <a:pt x="0" y="0"/>
                </a:moveTo>
                <a:lnTo>
                  <a:pt x="711193" y="0"/>
                </a:lnTo>
                <a:lnTo>
                  <a:pt x="711193" y="711193"/>
                </a:lnTo>
                <a:lnTo>
                  <a:pt x="0" y="71119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1" name="Google Shape;361;p3"/>
          <p:cNvSpPr/>
          <p:nvPr/>
        </p:nvSpPr>
        <p:spPr>
          <a:xfrm>
            <a:off x="3876881" y="5552822"/>
            <a:ext cx="726093" cy="726093"/>
          </a:xfrm>
          <a:custGeom>
            <a:avLst/>
            <a:gdLst/>
            <a:ahLst/>
            <a:cxnLst/>
            <a:rect l="l" t="t" r="r" b="b"/>
            <a:pathLst>
              <a:path w="726093" h="726093" extrusionOk="0">
                <a:moveTo>
                  <a:pt x="0" y="0"/>
                </a:moveTo>
                <a:lnTo>
                  <a:pt x="726093" y="0"/>
                </a:lnTo>
                <a:lnTo>
                  <a:pt x="726093" y="726093"/>
                </a:lnTo>
                <a:lnTo>
                  <a:pt x="0" y="72609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362" name="Google Shape;362;p3"/>
          <p:cNvGrpSpPr/>
          <p:nvPr/>
        </p:nvGrpSpPr>
        <p:grpSpPr>
          <a:xfrm>
            <a:off x="-228300" y="6944209"/>
            <a:ext cx="18940740" cy="4430740"/>
            <a:chOff x="0" y="-57150"/>
            <a:chExt cx="4988508" cy="1166944"/>
          </a:xfrm>
        </p:grpSpPr>
        <p:sp>
          <p:nvSpPr>
            <p:cNvPr id="363" name="Google Shape;363;p3"/>
            <p:cNvSpPr/>
            <p:nvPr/>
          </p:nvSpPr>
          <p:spPr>
            <a:xfrm>
              <a:off x="0" y="0"/>
              <a:ext cx="4988508" cy="1109794"/>
            </a:xfrm>
            <a:custGeom>
              <a:avLst/>
              <a:gdLst/>
              <a:ahLst/>
              <a:cxnLst/>
              <a:rect l="l" t="t" r="r" b="b"/>
              <a:pathLst>
                <a:path w="4988508" h="1109794" extrusionOk="0">
                  <a:moveTo>
                    <a:pt x="0" y="0"/>
                  </a:moveTo>
                  <a:lnTo>
                    <a:pt x="4988508" y="0"/>
                  </a:lnTo>
                  <a:lnTo>
                    <a:pt x="4988508" y="1109794"/>
                  </a:lnTo>
                  <a:lnTo>
                    <a:pt x="0" y="1109794"/>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4" name="Google Shape;364;p3"/>
            <p:cNvSpPr txBox="1"/>
            <p:nvPr/>
          </p:nvSpPr>
          <p:spPr>
            <a:xfrm>
              <a:off x="0" y="-57150"/>
              <a:ext cx="4988508" cy="116694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65" name="Google Shape;365;p3"/>
          <p:cNvSpPr/>
          <p:nvPr/>
        </p:nvSpPr>
        <p:spPr>
          <a:xfrm>
            <a:off x="15692648" y="7710148"/>
            <a:ext cx="1489130" cy="1938541"/>
          </a:xfrm>
          <a:custGeom>
            <a:avLst/>
            <a:gdLst/>
            <a:ahLst/>
            <a:cxnLst/>
            <a:rect l="l" t="t" r="r" b="b"/>
            <a:pathLst>
              <a:path w="1489130" h="1938541" extrusionOk="0">
                <a:moveTo>
                  <a:pt x="0" y="0"/>
                </a:moveTo>
                <a:lnTo>
                  <a:pt x="1489129" y="0"/>
                </a:lnTo>
                <a:lnTo>
                  <a:pt x="1489129" y="1938541"/>
                </a:lnTo>
                <a:lnTo>
                  <a:pt x="0" y="193854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6" name="Google Shape;366;p3"/>
          <p:cNvSpPr/>
          <p:nvPr/>
        </p:nvSpPr>
        <p:spPr>
          <a:xfrm>
            <a:off x="8989462" y="7963384"/>
            <a:ext cx="3063250" cy="1432070"/>
          </a:xfrm>
          <a:custGeom>
            <a:avLst/>
            <a:gdLst/>
            <a:ahLst/>
            <a:cxnLst/>
            <a:rect l="l" t="t" r="r" b="b"/>
            <a:pathLst>
              <a:path w="3063250" h="1432070" extrusionOk="0">
                <a:moveTo>
                  <a:pt x="0" y="0"/>
                </a:moveTo>
                <a:lnTo>
                  <a:pt x="3063251" y="0"/>
                </a:lnTo>
                <a:lnTo>
                  <a:pt x="3063251" y="1432069"/>
                </a:lnTo>
                <a:lnTo>
                  <a:pt x="0" y="143206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7" name="Google Shape;367;p3"/>
          <p:cNvSpPr/>
          <p:nvPr/>
        </p:nvSpPr>
        <p:spPr>
          <a:xfrm>
            <a:off x="12957588" y="7710148"/>
            <a:ext cx="1831642" cy="1834741"/>
          </a:xfrm>
          <a:custGeom>
            <a:avLst/>
            <a:gdLst/>
            <a:ahLst/>
            <a:cxnLst/>
            <a:rect l="l" t="t" r="r" b="b"/>
            <a:pathLst>
              <a:path w="1831642" h="1834741" extrusionOk="0">
                <a:moveTo>
                  <a:pt x="0" y="0"/>
                </a:moveTo>
                <a:lnTo>
                  <a:pt x="1831642" y="0"/>
                </a:lnTo>
                <a:lnTo>
                  <a:pt x="1831642" y="1834741"/>
                </a:lnTo>
                <a:lnTo>
                  <a:pt x="0" y="183474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8" name="Google Shape;368;p3"/>
          <p:cNvSpPr/>
          <p:nvPr/>
        </p:nvSpPr>
        <p:spPr>
          <a:xfrm>
            <a:off x="1106223" y="8346748"/>
            <a:ext cx="3002948" cy="645634"/>
          </a:xfrm>
          <a:custGeom>
            <a:avLst/>
            <a:gdLst/>
            <a:ahLst/>
            <a:cxnLst/>
            <a:rect l="l" t="t" r="r" b="b"/>
            <a:pathLst>
              <a:path w="3002948" h="645634" extrusionOk="0">
                <a:moveTo>
                  <a:pt x="0" y="0"/>
                </a:moveTo>
                <a:lnTo>
                  <a:pt x="3002947" y="0"/>
                </a:lnTo>
                <a:lnTo>
                  <a:pt x="3002947" y="645634"/>
                </a:lnTo>
                <a:lnTo>
                  <a:pt x="0" y="6456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9" name="Google Shape;369;p3"/>
          <p:cNvSpPr/>
          <p:nvPr/>
        </p:nvSpPr>
        <p:spPr>
          <a:xfrm>
            <a:off x="5014045" y="8047954"/>
            <a:ext cx="3070542" cy="1159130"/>
          </a:xfrm>
          <a:custGeom>
            <a:avLst/>
            <a:gdLst/>
            <a:ahLst/>
            <a:cxnLst/>
            <a:rect l="l" t="t" r="r" b="b"/>
            <a:pathLst>
              <a:path w="3070542" h="1159130" extrusionOk="0">
                <a:moveTo>
                  <a:pt x="0" y="0"/>
                </a:moveTo>
                <a:lnTo>
                  <a:pt x="3070542" y="0"/>
                </a:lnTo>
                <a:lnTo>
                  <a:pt x="3070542" y="1159129"/>
                </a:lnTo>
                <a:lnTo>
                  <a:pt x="0" y="115912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0" name="Google Shape;370;p3"/>
          <p:cNvSpPr txBox="1"/>
          <p:nvPr/>
        </p:nvSpPr>
        <p:spPr>
          <a:xfrm>
            <a:off x="2157043" y="1867848"/>
            <a:ext cx="3102769" cy="1723549"/>
          </a:xfrm>
          <a:prstGeom prst="rect">
            <a:avLst/>
          </a:prstGeom>
          <a:noFill/>
          <a:ln>
            <a:noFill/>
          </a:ln>
        </p:spPr>
        <p:txBody>
          <a:bodyPr spcFirstLastPara="1" wrap="square" lIns="0" tIns="0" rIns="0" bIns="0" anchor="t" anchorCtr="0">
            <a:spAutoFit/>
          </a:bodyPr>
          <a:lstStyle/>
          <a:p>
            <a:pPr lvl="0">
              <a:lnSpc>
                <a:spcPct val="140000"/>
              </a:lnSpc>
              <a:buSzPts val="8000"/>
            </a:pPr>
            <a:r>
              <a:rPr lang="en-US" sz="8000" dirty="0" err="1">
                <a:solidFill>
                  <a:srgbClr val="FFFFFF"/>
                </a:solidFill>
                <a:latin typeface="Anton"/>
                <a:ea typeface="Anton"/>
                <a:cs typeface="Anton"/>
                <a:sym typeface="Anton"/>
              </a:rPr>
              <a:t>Kontakt</a:t>
            </a:r>
            <a:endParaRPr sz="1400" b="0" i="0" u="none" strike="noStrike" cap="none" dirty="0">
              <a:solidFill>
                <a:srgbClr val="000000"/>
              </a:solidFill>
              <a:latin typeface="Arial"/>
              <a:ea typeface="Arial"/>
              <a:cs typeface="Arial"/>
              <a:sym typeface="Arial"/>
            </a:endParaRPr>
          </a:p>
        </p:txBody>
      </p:sp>
      <p:sp>
        <p:nvSpPr>
          <p:cNvPr id="371" name="Google Shape;371;p3"/>
          <p:cNvSpPr txBox="1"/>
          <p:nvPr/>
        </p:nvSpPr>
        <p:spPr>
          <a:xfrm>
            <a:off x="4863628" y="3711204"/>
            <a:ext cx="38993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Clr>
                <a:srgbClr val="000000"/>
              </a:buClr>
              <a:buSzPts val="2461"/>
              <a:buFont typeface="Arial"/>
              <a:buNone/>
            </a:pPr>
            <a:r>
              <a:rPr lang="en-US" sz="2461" b="0" i="0" u="sng" strike="noStrike" cap="none">
                <a:solidFill>
                  <a:srgbClr val="FFFFFF"/>
                </a:solidFill>
                <a:latin typeface="Arial"/>
                <a:ea typeface="Arial"/>
                <a:cs typeface="Arial"/>
                <a:sym typeface="Arial"/>
                <a:hlinkClick r:id="rId13">
                  <a:extLst>
                    <a:ext uri="{A12FA001-AC4F-418D-AE19-62706E023703}">
                      <ahyp:hlinkClr xmlns:ahyp="http://schemas.microsoft.com/office/drawing/2018/hyperlinkcolor" val="tx"/>
                    </a:ext>
                  </a:extLst>
                </a:hlinkClick>
              </a:rPr>
              <a:t>https://deafstudies.eu/</a:t>
            </a:r>
            <a:endParaRPr sz="1400" b="0" i="0" u="none" strike="noStrike" cap="none">
              <a:solidFill>
                <a:srgbClr val="000000"/>
              </a:solidFill>
              <a:latin typeface="Arial"/>
              <a:ea typeface="Arial"/>
              <a:cs typeface="Arial"/>
              <a:sym typeface="Arial"/>
            </a:endParaRPr>
          </a:p>
        </p:txBody>
      </p:sp>
      <p:sp>
        <p:nvSpPr>
          <p:cNvPr id="372" name="Google Shape;372;p3"/>
          <p:cNvSpPr txBox="1"/>
          <p:nvPr/>
        </p:nvSpPr>
        <p:spPr>
          <a:xfrm>
            <a:off x="4863628" y="4683302"/>
            <a:ext cx="59567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Clr>
                <a:srgbClr val="000000"/>
              </a:buClr>
              <a:buSzPts val="2461"/>
              <a:buFont typeface="Arial"/>
              <a:buNone/>
            </a:pPr>
            <a:r>
              <a:rPr lang="en-US" sz="2461" b="0" i="0" u="none" strike="noStrike" cap="none">
                <a:solidFill>
                  <a:srgbClr val="FFFFFF"/>
                </a:solidFill>
                <a:latin typeface="Arial"/>
                <a:ea typeface="Arial"/>
                <a:cs typeface="Arial"/>
                <a:sym typeface="Arial"/>
              </a:rPr>
              <a:t>Deaf Culture, Heritage and Diversity</a:t>
            </a:r>
            <a:endParaRPr sz="1400" b="0" i="0" u="none" strike="noStrike" cap="none">
              <a:solidFill>
                <a:srgbClr val="000000"/>
              </a:solidFill>
              <a:latin typeface="Arial"/>
              <a:ea typeface="Arial"/>
              <a:cs typeface="Arial"/>
              <a:sym typeface="Arial"/>
            </a:endParaRPr>
          </a:p>
        </p:txBody>
      </p:sp>
      <p:sp>
        <p:nvSpPr>
          <p:cNvPr id="373" name="Google Shape;373;p3"/>
          <p:cNvSpPr txBox="1"/>
          <p:nvPr/>
        </p:nvSpPr>
        <p:spPr>
          <a:xfrm>
            <a:off x="4863629" y="5655400"/>
            <a:ext cx="29849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Clr>
                <a:srgbClr val="000000"/>
              </a:buClr>
              <a:buSzPts val="2461"/>
              <a:buFont typeface="Arial"/>
              <a:buNone/>
            </a:pPr>
            <a:r>
              <a:rPr lang="en-US" sz="2461" b="0" i="0" u="none" strike="noStrike" cap="none">
                <a:solidFill>
                  <a:srgbClr val="FFFFFF"/>
                </a:solidFill>
                <a:latin typeface="Arial"/>
                <a:ea typeface="Arial"/>
                <a:cs typeface="Arial"/>
                <a:sym typeface="Arial"/>
              </a:rPr>
              <a:t>@deafstudies.eu</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703</Words>
  <Application>Microsoft Office PowerPoint</Application>
  <PresentationFormat>Benutzerdefiniert</PresentationFormat>
  <Paragraphs>143</Paragraphs>
  <Slides>13</Slides>
  <Notes>13</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13</vt:i4>
      </vt:variant>
    </vt:vector>
  </HeadingPairs>
  <TitlesOfParts>
    <vt:vector size="19" baseType="lpstr">
      <vt:lpstr>Arial Black</vt:lpstr>
      <vt:lpstr>Arial</vt:lpstr>
      <vt:lpstr>Calibri</vt:lpstr>
      <vt:lpstr>Anton</vt:lpstr>
      <vt:lpstr>Quicksand</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Manuela Hofer</dc:creator>
  <cp:lastModifiedBy>Manuela Hofer</cp:lastModifiedBy>
  <cp:revision>35</cp:revision>
  <dcterms:created xsi:type="dcterms:W3CDTF">2006-08-16T00:00:00Z</dcterms:created>
  <dcterms:modified xsi:type="dcterms:W3CDTF">2026-06-11T13:10:13Z</dcterms:modified>
</cp:coreProperties>
</file>