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10287000" cx="18288000"/>
  <p:notesSz cx="6858000" cy="9144000"/>
  <p:embeddedFontLst>
    <p:embeddedFont>
      <p:font typeface="Anton"/>
      <p:regular r:id="rId21"/>
    </p:embeddedFont>
    <p:embeddedFont>
      <p:font typeface="Quicksand"/>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4" roundtripDataSignature="AMtx7miZUaIvAscL4z20NGCA/zv6ZZlmY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Quicksand-regular.fntdata"/><Relationship Id="rId10" Type="http://schemas.openxmlformats.org/officeDocument/2006/relationships/slide" Target="slides/slide5.xml"/><Relationship Id="rId21" Type="http://schemas.openxmlformats.org/officeDocument/2006/relationships/font" Target="fonts/Anton-regular.fntdata"/><Relationship Id="rId13" Type="http://schemas.openxmlformats.org/officeDocument/2006/relationships/slide" Target="slides/slide8.xml"/><Relationship Id="rId24" Type="http://customschemas.google.com/relationships/presentationmetadata" Target="metadata"/><Relationship Id="rId12" Type="http://schemas.openxmlformats.org/officeDocument/2006/relationships/slide" Target="slides/slide7.xml"/><Relationship Id="rId23" Type="http://schemas.openxmlformats.org/officeDocument/2006/relationships/font" Target="fonts/Quicksan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1" name="Google Shape;14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d8909e0429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1" name="Google Shape;201;g3d8909e0429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d8909e0429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g3d8909e0429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1" name="Google Shape;22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2" name="Google Shape;25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5" name="Google Shape;28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6" name="Google Shape;306;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8" name="Google Shape;328;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4" name="Google Shape;35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6" name="Google Shape;37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2.pn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5.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5.png"/><Relationship Id="rId9"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3.png"/><Relationship Id="rId7" Type="http://schemas.openxmlformats.org/officeDocument/2006/relationships/image" Target="../media/image34.png"/><Relationship Id="rId8" Type="http://schemas.openxmlformats.org/officeDocument/2006/relationships/image" Target="../media/image3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hyperlink" Target="https://mubi.com/en/films/deaf-child/trailer" TargetMode="External"/><Relationship Id="rId5" Type="http://schemas.openxmlformats.org/officeDocument/2006/relationships/hyperlink" Target="https://www.imdb.com/title/tt7315798/" TargetMode="External"/><Relationship Id="rId6"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hyperlink" Target="http://www.youtube.com/watch?v=PJWh4IGc4Cc" TargetMode="External"/><Relationship Id="rId5" Type="http://schemas.openxmlformats.org/officeDocument/2006/relationships/image" Target="../media/image15.jpg"/><Relationship Id="rId6"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hyperlink" Target="http://www.youtube.com/watch?v=xv9Im1T3dCQ" TargetMode="External"/><Relationship Id="rId5" Type="http://schemas.openxmlformats.org/officeDocument/2006/relationships/image" Target="../media/image8.jpg"/><Relationship Id="rId6"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29.png"/><Relationship Id="rId6" Type="http://schemas.openxmlformats.org/officeDocument/2006/relationships/image" Target="../media/image12.png"/><Relationship Id="rId7" Type="http://schemas.openxmlformats.org/officeDocument/2006/relationships/image" Target="../media/image7.png"/><Relationship Id="rId8"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3.png"/><Relationship Id="rId6" Type="http://schemas.openxmlformats.org/officeDocument/2006/relationships/image" Target="../media/image6.png"/><Relationship Id="rId7" Type="http://schemas.openxmlformats.org/officeDocument/2006/relationships/image" Target="../media/image19.png"/><Relationship Id="rId8"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36.pn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31.png"/><Relationship Id="rId6" Type="http://schemas.openxmlformats.org/officeDocument/2006/relationships/image" Target="../media/image18.png"/><Relationship Id="rId7" Type="http://schemas.openxmlformats.org/officeDocument/2006/relationships/image" Target="../media/image33.png"/><Relationship Id="rId8"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37.png"/><Relationship Id="rId5" Type="http://schemas.openxmlformats.org/officeDocument/2006/relationships/image" Target="../media/image2.png"/></Relationships>
</file>

<file path=ppt/slides/_rels/slide15.xml.rels><?xml version="1.0" encoding="UTF-8" standalone="yes"?><Relationships xmlns="http://schemas.openxmlformats.org/package/2006/relationships"><Relationship Id="rId11" Type="http://schemas.openxmlformats.org/officeDocument/2006/relationships/image" Target="../media/image30.png"/><Relationship Id="rId10" Type="http://schemas.openxmlformats.org/officeDocument/2006/relationships/image" Target="../media/image27.png"/><Relationship Id="rId13" Type="http://schemas.openxmlformats.org/officeDocument/2006/relationships/image" Target="../media/image2.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3.png"/><Relationship Id="rId9" Type="http://schemas.openxmlformats.org/officeDocument/2006/relationships/image" Target="../media/image28.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1.png"/><Relationship Id="rId8"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txBox="1"/>
          <p:nvPr/>
        </p:nvSpPr>
        <p:spPr>
          <a:xfrm>
            <a:off x="3457350" y="3904550"/>
            <a:ext cx="14429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Geestelijke gezondheid en welzijn</a:t>
            </a:r>
            <a:endParaRPr b="0" i="0" sz="8000" u="none" cap="none" strike="noStrike">
              <a:solidFill>
                <a:srgbClr val="FFFFFF"/>
              </a:solidFill>
              <a:latin typeface="Anton"/>
              <a:ea typeface="Anton"/>
              <a:cs typeface="Anton"/>
              <a:sym typeface="Anton"/>
            </a:endParaRPr>
          </a:p>
        </p:txBody>
      </p:sp>
      <p:sp>
        <p:nvSpPr>
          <p:cNvPr id="89" name="Google Shape;89;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Ontwikkeling van de identiteit en het zelfbeeld van doven</a:t>
            </a:r>
            <a:endParaRPr b="0" i="0" sz="3200" u="none" cap="none" strike="noStrike">
              <a:solidFill>
                <a:srgbClr val="FFFFFF"/>
              </a:solidFill>
              <a:latin typeface="Quicksand"/>
              <a:ea typeface="Quicksand"/>
              <a:cs typeface="Quicksand"/>
              <a:sym typeface="Quicksand"/>
            </a:endParaRPr>
          </a:p>
        </p:txBody>
      </p:sp>
      <p:sp>
        <p:nvSpPr>
          <p:cNvPr id="90" name="Google Shape;90;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Workshop </a:t>
            </a:r>
            <a:r>
              <a:rPr lang="en-US" sz="2299">
                <a:solidFill>
                  <a:schemeClr val="lt1"/>
                </a:solidFill>
                <a:latin typeface="Quicksand"/>
                <a:ea typeface="Quicksand"/>
                <a:cs typeface="Quicksand"/>
                <a:sym typeface="Quicksand"/>
              </a:rPr>
              <a:t>Deaf Studies</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2" name="Google Shape;92;p1"/>
          <p:cNvPicPr preferRelativeResize="0"/>
          <p:nvPr/>
        </p:nvPicPr>
        <p:blipFill>
          <a:blip r:embed="rId4">
            <a:alphaModFix/>
          </a:blip>
          <a:stretch>
            <a:fillRect/>
          </a:stretch>
        </p:blipFill>
        <p:spPr>
          <a:xfrm>
            <a:off x="3187175"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96" name="Shape 96"/>
        <p:cNvGrpSpPr/>
        <p:nvPr/>
      </p:nvGrpSpPr>
      <p:grpSpPr>
        <a:xfrm>
          <a:off x="0" y="0"/>
          <a:ext cx="0" cy="0"/>
          <a:chOff x="0" y="0"/>
          <a:chExt cx="0" cy="0"/>
        </a:xfrm>
      </p:grpSpPr>
      <p:grpSp>
        <p:nvGrpSpPr>
          <p:cNvPr id="97" name="Google Shape;97;p10"/>
          <p:cNvGrpSpPr/>
          <p:nvPr/>
        </p:nvGrpSpPr>
        <p:grpSpPr>
          <a:xfrm>
            <a:off x="0" y="-216991"/>
            <a:ext cx="2922084" cy="10503991"/>
            <a:chOff x="0" y="-57150"/>
            <a:chExt cx="769602" cy="2766483"/>
          </a:xfrm>
        </p:grpSpPr>
        <p:sp>
          <p:nvSpPr>
            <p:cNvPr id="98" name="Google Shape;98;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10"/>
          <p:cNvSpPr txBox="1"/>
          <p:nvPr/>
        </p:nvSpPr>
        <p:spPr>
          <a:xfrm>
            <a:off x="3253625" y="351600"/>
            <a:ext cx="14001300" cy="2394856"/>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Waarom zijn we hier?</a:t>
            </a:r>
            <a:endParaRPr b="1" i="0" sz="8000" u="none" cap="none" strike="noStrike">
              <a:solidFill>
                <a:schemeClr val="lt1"/>
              </a:solidFill>
              <a:latin typeface="Anton"/>
              <a:ea typeface="Anton"/>
              <a:cs typeface="Anton"/>
              <a:sym typeface="Anton"/>
            </a:endParaRPr>
          </a:p>
          <a:p>
            <a:pPr indent="0" lvl="0" marL="0" marR="0" rtl="0" algn="l">
              <a:lnSpc>
                <a:spcPct val="115000"/>
              </a:lnSpc>
              <a:spcBef>
                <a:spcPts val="1200"/>
              </a:spcBef>
              <a:spcAft>
                <a:spcPts val="0"/>
              </a:spcAft>
              <a:buClr>
                <a:srgbClr val="000000"/>
              </a:buClr>
              <a:buSzPts val="2750"/>
              <a:buFont typeface="Arial"/>
              <a:buNone/>
            </a:pPr>
            <a:r>
              <a:t/>
            </a:r>
            <a:endParaRPr b="0" i="0" sz="2750" u="none" cap="none" strike="noStrike">
              <a:solidFill>
                <a:schemeClr val="lt1"/>
              </a:solidFill>
              <a:latin typeface="Quicksand"/>
              <a:ea typeface="Quicksand"/>
              <a:cs typeface="Quicksand"/>
              <a:sym typeface="Quicksand"/>
            </a:endParaRPr>
          </a:p>
        </p:txBody>
      </p:sp>
      <p:sp>
        <p:nvSpPr>
          <p:cNvPr id="102" name="Google Shape;102;p10"/>
          <p:cNvSpPr/>
          <p:nvPr/>
        </p:nvSpPr>
        <p:spPr>
          <a:xfrm>
            <a:off x="3136347" y="2505251"/>
            <a:ext cx="791400" cy="791400"/>
          </a:xfrm>
          <a:prstGeom prst="roundRect">
            <a:avLst>
              <a:gd fmla="val 1792"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sp>
        <p:nvSpPr>
          <p:cNvPr id="103" name="Google Shape;103;p10"/>
          <p:cNvSpPr/>
          <p:nvPr/>
        </p:nvSpPr>
        <p:spPr>
          <a:xfrm>
            <a:off x="4142028" y="2191125"/>
            <a:ext cx="7578900" cy="54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4050" u="none" cap="none" strike="noStrike">
                <a:solidFill>
                  <a:schemeClr val="lt1"/>
                </a:solidFill>
                <a:latin typeface="Anton"/>
                <a:ea typeface="Anton"/>
                <a:cs typeface="Anton"/>
                <a:sym typeface="Anton"/>
              </a:rPr>
              <a:t>Ontdek de identiteit van doven</a:t>
            </a:r>
            <a:endParaRPr b="0" i="0" sz="4050" u="none" cap="none" strike="noStrike">
              <a:solidFill>
                <a:schemeClr val="lt1"/>
              </a:solidFill>
              <a:latin typeface="Arial"/>
              <a:ea typeface="Arial"/>
              <a:cs typeface="Arial"/>
              <a:sym typeface="Arial"/>
            </a:endParaRPr>
          </a:p>
        </p:txBody>
      </p:sp>
      <p:sp>
        <p:nvSpPr>
          <p:cNvPr id="104" name="Google Shape;104;p10"/>
          <p:cNvSpPr/>
          <p:nvPr/>
        </p:nvSpPr>
        <p:spPr>
          <a:xfrm>
            <a:off x="4142020" y="2956075"/>
            <a:ext cx="7890900" cy="11253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Ontdek wat het betekent om doof te zijn</a:t>
            </a:r>
            <a:endParaRPr b="0" i="0" sz="2750" u="none" cap="none" strike="noStrike">
              <a:solidFill>
                <a:schemeClr val="lt1"/>
              </a:solidFill>
              <a:latin typeface="Arial"/>
              <a:ea typeface="Arial"/>
              <a:cs typeface="Arial"/>
              <a:sym typeface="Arial"/>
            </a:endParaRPr>
          </a:p>
        </p:txBody>
      </p:sp>
      <p:sp>
        <p:nvSpPr>
          <p:cNvPr id="105" name="Google Shape;105;p10"/>
          <p:cNvSpPr/>
          <p:nvPr/>
        </p:nvSpPr>
        <p:spPr>
          <a:xfrm>
            <a:off x="3136350" y="4965625"/>
            <a:ext cx="822600" cy="822600"/>
          </a:xfrm>
          <a:prstGeom prst="roundRect">
            <a:avLst>
              <a:gd fmla="val 1792"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sp>
        <p:nvSpPr>
          <p:cNvPr id="106" name="Google Shape;106;p10"/>
          <p:cNvSpPr/>
          <p:nvPr/>
        </p:nvSpPr>
        <p:spPr>
          <a:xfrm>
            <a:off x="4173221" y="4922575"/>
            <a:ext cx="7578900" cy="57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4050" u="none" cap="none" strike="noStrike">
                <a:solidFill>
                  <a:schemeClr val="lt1"/>
                </a:solidFill>
                <a:latin typeface="Anton"/>
                <a:ea typeface="Anton"/>
                <a:cs typeface="Anton"/>
                <a:sym typeface="Anton"/>
              </a:rPr>
              <a:t>Versterk je zelfvertrouwen</a:t>
            </a:r>
            <a:endParaRPr b="0" i="0" sz="4050" u="none" cap="none" strike="noStrike">
              <a:solidFill>
                <a:schemeClr val="lt1"/>
              </a:solidFill>
              <a:latin typeface="Arial"/>
              <a:ea typeface="Arial"/>
              <a:cs typeface="Arial"/>
              <a:sym typeface="Arial"/>
            </a:endParaRPr>
          </a:p>
        </p:txBody>
      </p:sp>
      <p:sp>
        <p:nvSpPr>
          <p:cNvPr id="107" name="Google Shape;107;p10"/>
          <p:cNvSpPr/>
          <p:nvPr/>
        </p:nvSpPr>
        <p:spPr>
          <a:xfrm>
            <a:off x="4173222" y="5732075"/>
            <a:ext cx="7967100" cy="1169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Leer manieren om je goed over jezelf te voelen</a:t>
            </a:r>
            <a:endParaRPr b="0" i="0" sz="2750" u="none" cap="none" strike="noStrike">
              <a:solidFill>
                <a:schemeClr val="lt1"/>
              </a:solidFill>
              <a:latin typeface="Arial"/>
              <a:ea typeface="Arial"/>
              <a:cs typeface="Arial"/>
              <a:sym typeface="Arial"/>
            </a:endParaRPr>
          </a:p>
        </p:txBody>
      </p:sp>
      <p:sp>
        <p:nvSpPr>
          <p:cNvPr id="108" name="Google Shape;108;p10"/>
          <p:cNvSpPr/>
          <p:nvPr/>
        </p:nvSpPr>
        <p:spPr>
          <a:xfrm>
            <a:off x="3136344" y="7762032"/>
            <a:ext cx="822600" cy="822600"/>
          </a:xfrm>
          <a:prstGeom prst="roundRect">
            <a:avLst>
              <a:gd fmla="val 1792"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sp>
        <p:nvSpPr>
          <p:cNvPr id="109" name="Google Shape;109;p10"/>
          <p:cNvSpPr/>
          <p:nvPr/>
        </p:nvSpPr>
        <p:spPr>
          <a:xfrm>
            <a:off x="4173228" y="7669890"/>
            <a:ext cx="4569900" cy="57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4050" u="none" cap="none" strike="noStrike">
                <a:solidFill>
                  <a:schemeClr val="lt1"/>
                </a:solidFill>
                <a:latin typeface="Anton"/>
                <a:ea typeface="Anton"/>
                <a:cs typeface="Anton"/>
                <a:sym typeface="Anton"/>
              </a:rPr>
              <a:t>Samen delen</a:t>
            </a:r>
            <a:endParaRPr b="0" i="0" sz="4050" u="none" cap="none" strike="noStrike">
              <a:solidFill>
                <a:schemeClr val="lt1"/>
              </a:solidFill>
              <a:latin typeface="Arial"/>
              <a:ea typeface="Arial"/>
              <a:cs typeface="Arial"/>
              <a:sym typeface="Arial"/>
            </a:endParaRPr>
          </a:p>
        </p:txBody>
      </p:sp>
      <p:sp>
        <p:nvSpPr>
          <p:cNvPr id="110" name="Google Shape;110;p10"/>
          <p:cNvSpPr/>
          <p:nvPr/>
        </p:nvSpPr>
        <p:spPr>
          <a:xfrm>
            <a:off x="4173224" y="8412625"/>
            <a:ext cx="7762800" cy="1169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Beweeg, creëer en maak contact met anderen</a:t>
            </a:r>
            <a:endParaRPr b="0" i="0" sz="2750" u="none" cap="none" strike="noStrike">
              <a:solidFill>
                <a:schemeClr val="lt1"/>
              </a:solidFill>
              <a:latin typeface="Arial"/>
              <a:ea typeface="Arial"/>
              <a:cs typeface="Arial"/>
              <a:sym typeface="Arial"/>
            </a:endParaRPr>
          </a:p>
        </p:txBody>
      </p:sp>
      <p:pic>
        <p:nvPicPr>
          <p:cNvPr id="111" name="Google Shape;111;p10"/>
          <p:cNvPicPr preferRelativeResize="0"/>
          <p:nvPr/>
        </p:nvPicPr>
        <p:blipFill rotWithShape="1">
          <a:blip r:embed="rId4">
            <a:alphaModFix/>
          </a:blip>
          <a:srcRect b="0" l="9567" r="14496" t="19801"/>
          <a:stretch/>
        </p:blipFill>
        <p:spPr>
          <a:xfrm>
            <a:off x="12448225" y="0"/>
            <a:ext cx="5839775" cy="6167140"/>
          </a:xfrm>
          <a:prstGeom prst="rect">
            <a:avLst/>
          </a:prstGeom>
          <a:noFill/>
          <a:ln>
            <a:noFill/>
          </a:ln>
        </p:spPr>
      </p:pic>
      <p:sp>
        <p:nvSpPr>
          <p:cNvPr id="112" name="Google Shape;112;p10"/>
          <p:cNvSpPr txBox="1"/>
          <p:nvPr/>
        </p:nvSpPr>
        <p:spPr>
          <a:xfrm>
            <a:off x="13171500" y="6257150"/>
            <a:ext cx="5116500" cy="384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chemeClr val="lt1"/>
                </a:solidFill>
                <a:latin typeface="Quicksand"/>
                <a:ea typeface="Quicksand"/>
                <a:cs typeface="Quicksand"/>
                <a:sym typeface="Quicksand"/>
              </a:rPr>
              <a:t>Bron: Afbeelding gegenereerd door ChatGPT</a:t>
            </a:r>
            <a:endParaRPr b="0" i="0" sz="1300" u="none" cap="none" strike="noStrike">
              <a:solidFill>
                <a:schemeClr val="lt1"/>
              </a:solidFill>
              <a:latin typeface="Quicksand"/>
              <a:ea typeface="Quicksand"/>
              <a:cs typeface="Quicksand"/>
              <a:sym typeface="Quicksand"/>
            </a:endParaRPr>
          </a:p>
        </p:txBody>
      </p:sp>
      <p:pic>
        <p:nvPicPr>
          <p:cNvPr id="113" name="Google Shape;113;p10"/>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17" name="Shape 117"/>
        <p:cNvGrpSpPr/>
        <p:nvPr/>
      </p:nvGrpSpPr>
      <p:grpSpPr>
        <a:xfrm>
          <a:off x="0" y="0"/>
          <a:ext cx="0" cy="0"/>
          <a:chOff x="0" y="0"/>
          <a:chExt cx="0" cy="0"/>
        </a:xfrm>
      </p:grpSpPr>
      <p:grpSp>
        <p:nvGrpSpPr>
          <p:cNvPr id="118" name="Google Shape;118;p11"/>
          <p:cNvGrpSpPr/>
          <p:nvPr/>
        </p:nvGrpSpPr>
        <p:grpSpPr>
          <a:xfrm>
            <a:off x="0" y="-216991"/>
            <a:ext cx="2922084" cy="10503991"/>
            <a:chOff x="0" y="-57150"/>
            <a:chExt cx="769602" cy="2766483"/>
          </a:xfrm>
        </p:grpSpPr>
        <p:sp>
          <p:nvSpPr>
            <p:cNvPr id="119" name="Google Shape;119;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1" name="Google Shape;121;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p11"/>
          <p:cNvSpPr txBox="1"/>
          <p:nvPr/>
        </p:nvSpPr>
        <p:spPr>
          <a:xfrm>
            <a:off x="3253625" y="480600"/>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Wat is identiteit?</a:t>
            </a:r>
            <a:endParaRPr b="0" i="0" sz="2750" u="none" cap="none" strike="noStrike">
              <a:solidFill>
                <a:schemeClr val="lt1"/>
              </a:solidFill>
              <a:latin typeface="Quicksand"/>
              <a:ea typeface="Quicksand"/>
              <a:cs typeface="Quicksand"/>
              <a:sym typeface="Quicksand"/>
            </a:endParaRPr>
          </a:p>
        </p:txBody>
      </p:sp>
      <p:pic>
        <p:nvPicPr>
          <p:cNvPr descr="preencoded.png" id="123" name="Google Shape;123;p11"/>
          <p:cNvPicPr preferRelativeResize="0"/>
          <p:nvPr/>
        </p:nvPicPr>
        <p:blipFill rotWithShape="1">
          <a:blip r:embed="rId4">
            <a:alphaModFix/>
          </a:blip>
          <a:srcRect b="0" l="0" r="0" t="0"/>
          <a:stretch/>
        </p:blipFill>
        <p:spPr>
          <a:xfrm>
            <a:off x="6204309" y="2990043"/>
            <a:ext cx="2152055" cy="1306949"/>
          </a:xfrm>
          <a:prstGeom prst="rect">
            <a:avLst/>
          </a:prstGeom>
          <a:noFill/>
          <a:ln>
            <a:noFill/>
          </a:ln>
        </p:spPr>
      </p:pic>
      <p:sp>
        <p:nvSpPr>
          <p:cNvPr id="124" name="Google Shape;124;p11"/>
          <p:cNvSpPr/>
          <p:nvPr/>
        </p:nvSpPr>
        <p:spPr>
          <a:xfrm>
            <a:off x="7120853" y="3606072"/>
            <a:ext cx="318968" cy="398621"/>
          </a:xfrm>
          <a:prstGeom prst="rect">
            <a:avLst/>
          </a:prstGeom>
          <a:noFill/>
          <a:ln>
            <a:noFill/>
          </a:ln>
        </p:spPr>
        <p:txBody>
          <a:bodyPr anchorCtr="0" anchor="t" bIns="0" lIns="0" spcFirstLastPara="1" rIns="0" wrap="square" tIns="0">
            <a:noAutofit/>
          </a:bodyPr>
          <a:lstStyle/>
          <a:p>
            <a:pPr indent="0" lvl="0" marL="0" marR="0" rtl="0" algn="ctr">
              <a:lnSpc>
                <a:spcPct val="145454"/>
              </a:lnSpc>
              <a:spcBef>
                <a:spcPts val="0"/>
              </a:spcBef>
              <a:spcAft>
                <a:spcPts val="0"/>
              </a:spcAft>
              <a:buClr>
                <a:srgbClr val="000000"/>
              </a:buClr>
              <a:buSzPts val="2750"/>
              <a:buFont typeface="Arial"/>
              <a:buNone/>
            </a:pPr>
            <a:r>
              <a:rPr b="0" i="0" lang="en-US" sz="2750" u="none" cap="none" strike="noStrike">
                <a:solidFill>
                  <a:schemeClr val="dk1"/>
                </a:solidFill>
                <a:latin typeface="Anton"/>
                <a:ea typeface="Anton"/>
                <a:cs typeface="Anton"/>
                <a:sym typeface="Anton"/>
              </a:rPr>
              <a:t>1</a:t>
            </a:r>
            <a:endParaRPr b="0" i="0" sz="2750" u="none" cap="none" strike="noStrike">
              <a:solidFill>
                <a:schemeClr val="dk1"/>
              </a:solidFill>
              <a:latin typeface="Arial"/>
              <a:ea typeface="Arial"/>
              <a:cs typeface="Arial"/>
              <a:sym typeface="Arial"/>
            </a:endParaRPr>
          </a:p>
        </p:txBody>
      </p:sp>
      <p:sp>
        <p:nvSpPr>
          <p:cNvPr id="125" name="Google Shape;125;p11"/>
          <p:cNvSpPr/>
          <p:nvPr/>
        </p:nvSpPr>
        <p:spPr>
          <a:xfrm>
            <a:off x="8583172" y="3216850"/>
            <a:ext cx="35250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Zichtba</a:t>
            </a:r>
            <a:r>
              <a:rPr lang="en-US" sz="2750">
                <a:solidFill>
                  <a:schemeClr val="lt1"/>
                </a:solidFill>
                <a:latin typeface="Anton"/>
                <a:ea typeface="Anton"/>
                <a:cs typeface="Anton"/>
                <a:sym typeface="Anton"/>
              </a:rPr>
              <a:t>ar deel</a:t>
            </a:r>
            <a:endParaRPr b="0" i="0" sz="2750" u="none" cap="none" strike="noStrike">
              <a:solidFill>
                <a:schemeClr val="lt1"/>
              </a:solidFill>
              <a:latin typeface="Arial"/>
              <a:ea typeface="Arial"/>
              <a:cs typeface="Arial"/>
              <a:sym typeface="Arial"/>
            </a:endParaRPr>
          </a:p>
        </p:txBody>
      </p:sp>
      <p:sp>
        <p:nvSpPr>
          <p:cNvPr id="126" name="Google Shape;126;p11"/>
          <p:cNvSpPr/>
          <p:nvPr/>
        </p:nvSpPr>
        <p:spPr>
          <a:xfrm>
            <a:off x="8583168" y="3707275"/>
            <a:ext cx="56580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Wat mensen zien</a:t>
            </a:r>
            <a:endParaRPr b="0" i="0" sz="2750" u="none" cap="none" strike="noStrike">
              <a:solidFill>
                <a:schemeClr val="lt1"/>
              </a:solidFill>
              <a:latin typeface="Arial"/>
              <a:ea typeface="Arial"/>
              <a:cs typeface="Arial"/>
              <a:sym typeface="Arial"/>
            </a:endParaRPr>
          </a:p>
        </p:txBody>
      </p:sp>
      <p:sp>
        <p:nvSpPr>
          <p:cNvPr id="127" name="Google Shape;127;p11"/>
          <p:cNvSpPr/>
          <p:nvPr/>
        </p:nvSpPr>
        <p:spPr>
          <a:xfrm>
            <a:off x="8413038" y="4292944"/>
            <a:ext cx="8592860" cy="26670"/>
          </a:xfrm>
          <a:prstGeom prst="roundRect">
            <a:avLst>
              <a:gd fmla="val 34286" name="adj"/>
            </a:avLst>
          </a:prstGeom>
          <a:solidFill>
            <a:srgbClr val="068E8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pic>
        <p:nvPicPr>
          <p:cNvPr descr="preencoded.png" id="128" name="Google Shape;128;p11"/>
          <p:cNvPicPr preferRelativeResize="0"/>
          <p:nvPr/>
        </p:nvPicPr>
        <p:blipFill rotWithShape="1">
          <a:blip r:embed="rId5">
            <a:alphaModFix/>
          </a:blip>
          <a:srcRect b="0" l="0" r="0" t="0"/>
          <a:stretch/>
        </p:blipFill>
        <p:spPr>
          <a:xfrm>
            <a:off x="5128342" y="4353666"/>
            <a:ext cx="4304109" cy="1306949"/>
          </a:xfrm>
          <a:prstGeom prst="rect">
            <a:avLst/>
          </a:prstGeom>
          <a:noFill/>
          <a:ln>
            <a:noFill/>
          </a:ln>
        </p:spPr>
      </p:pic>
      <p:sp>
        <p:nvSpPr>
          <p:cNvPr id="129" name="Google Shape;129;p11"/>
          <p:cNvSpPr/>
          <p:nvPr/>
        </p:nvSpPr>
        <p:spPr>
          <a:xfrm>
            <a:off x="7120853" y="4807770"/>
            <a:ext cx="318968" cy="398621"/>
          </a:xfrm>
          <a:prstGeom prst="rect">
            <a:avLst/>
          </a:prstGeom>
          <a:noFill/>
          <a:ln>
            <a:noFill/>
          </a:ln>
        </p:spPr>
        <p:txBody>
          <a:bodyPr anchorCtr="0" anchor="t" bIns="0" lIns="0" spcFirstLastPara="1" rIns="0" wrap="square" tIns="0">
            <a:noAutofit/>
          </a:bodyPr>
          <a:lstStyle/>
          <a:p>
            <a:pPr indent="0" lvl="0" marL="0" marR="0" rtl="0" algn="ctr">
              <a:lnSpc>
                <a:spcPct val="145454"/>
              </a:lnSpc>
              <a:spcBef>
                <a:spcPts val="0"/>
              </a:spcBef>
              <a:spcAft>
                <a:spcPts val="0"/>
              </a:spcAft>
              <a:buClr>
                <a:srgbClr val="000000"/>
              </a:buClr>
              <a:buSzPts val="2750"/>
              <a:buFont typeface="Arial"/>
              <a:buNone/>
            </a:pPr>
            <a:r>
              <a:rPr b="0" i="0" lang="en-US" sz="2750" u="none" cap="none" strike="noStrike">
                <a:solidFill>
                  <a:schemeClr val="dk1"/>
                </a:solidFill>
                <a:latin typeface="Anton"/>
                <a:ea typeface="Anton"/>
                <a:cs typeface="Anton"/>
                <a:sym typeface="Anton"/>
              </a:rPr>
              <a:t>2</a:t>
            </a:r>
            <a:endParaRPr b="0" i="0" sz="2750" u="none" cap="none" strike="noStrike">
              <a:solidFill>
                <a:schemeClr val="dk1"/>
              </a:solidFill>
              <a:latin typeface="Arial"/>
              <a:ea typeface="Arial"/>
              <a:cs typeface="Arial"/>
              <a:sym typeface="Arial"/>
            </a:endParaRPr>
          </a:p>
        </p:txBody>
      </p:sp>
      <p:sp>
        <p:nvSpPr>
          <p:cNvPr id="130" name="Google Shape;130;p11"/>
          <p:cNvSpPr/>
          <p:nvPr/>
        </p:nvSpPr>
        <p:spPr>
          <a:xfrm>
            <a:off x="9659284" y="4580475"/>
            <a:ext cx="40947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Verborgen de</a:t>
            </a:r>
            <a:r>
              <a:rPr lang="en-US" sz="2750">
                <a:solidFill>
                  <a:schemeClr val="lt1"/>
                </a:solidFill>
                <a:latin typeface="Anton"/>
                <a:ea typeface="Anton"/>
                <a:cs typeface="Anton"/>
                <a:sym typeface="Anton"/>
              </a:rPr>
              <a:t>el</a:t>
            </a:r>
            <a:endParaRPr b="0" i="0" sz="2750" u="none" cap="none" strike="noStrike">
              <a:solidFill>
                <a:schemeClr val="lt1"/>
              </a:solidFill>
              <a:latin typeface="Arial"/>
              <a:ea typeface="Arial"/>
              <a:cs typeface="Arial"/>
              <a:sym typeface="Arial"/>
            </a:endParaRPr>
          </a:p>
        </p:txBody>
      </p:sp>
      <p:sp>
        <p:nvSpPr>
          <p:cNvPr id="131" name="Google Shape;131;p11"/>
          <p:cNvSpPr/>
          <p:nvPr/>
        </p:nvSpPr>
        <p:spPr>
          <a:xfrm>
            <a:off x="9659291" y="5070900"/>
            <a:ext cx="57933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Gevoelens en dromen</a:t>
            </a:r>
            <a:endParaRPr b="0" i="0" sz="2750" u="none" cap="none" strike="noStrike">
              <a:solidFill>
                <a:schemeClr val="lt1"/>
              </a:solidFill>
              <a:latin typeface="Arial"/>
              <a:ea typeface="Arial"/>
              <a:cs typeface="Arial"/>
              <a:sym typeface="Arial"/>
            </a:endParaRPr>
          </a:p>
        </p:txBody>
      </p:sp>
      <p:sp>
        <p:nvSpPr>
          <p:cNvPr id="132" name="Google Shape;132;p11"/>
          <p:cNvSpPr/>
          <p:nvPr/>
        </p:nvSpPr>
        <p:spPr>
          <a:xfrm>
            <a:off x="9489125" y="5656567"/>
            <a:ext cx="7516773" cy="26670"/>
          </a:xfrm>
          <a:prstGeom prst="roundRect">
            <a:avLst>
              <a:gd fmla="val 34286" name="adj"/>
            </a:avLst>
          </a:pr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pic>
        <p:nvPicPr>
          <p:cNvPr descr="preencoded.png" id="133" name="Google Shape;133;p11"/>
          <p:cNvPicPr preferRelativeResize="0"/>
          <p:nvPr/>
        </p:nvPicPr>
        <p:blipFill rotWithShape="1">
          <a:blip r:embed="rId6">
            <a:alphaModFix/>
          </a:blip>
          <a:srcRect b="0" l="0" r="0" t="0"/>
          <a:stretch/>
        </p:blipFill>
        <p:spPr>
          <a:xfrm>
            <a:off x="4052255" y="5717289"/>
            <a:ext cx="6456164" cy="1306949"/>
          </a:xfrm>
          <a:prstGeom prst="rect">
            <a:avLst/>
          </a:prstGeom>
          <a:noFill/>
          <a:ln>
            <a:noFill/>
          </a:ln>
        </p:spPr>
      </p:pic>
      <p:sp>
        <p:nvSpPr>
          <p:cNvPr id="134" name="Google Shape;134;p11"/>
          <p:cNvSpPr/>
          <p:nvPr/>
        </p:nvSpPr>
        <p:spPr>
          <a:xfrm>
            <a:off x="7120734" y="6171393"/>
            <a:ext cx="318968" cy="398621"/>
          </a:xfrm>
          <a:prstGeom prst="rect">
            <a:avLst/>
          </a:prstGeom>
          <a:noFill/>
          <a:ln>
            <a:noFill/>
          </a:ln>
        </p:spPr>
        <p:txBody>
          <a:bodyPr anchorCtr="0" anchor="t" bIns="0" lIns="0" spcFirstLastPara="1" rIns="0" wrap="square" tIns="0">
            <a:noAutofit/>
          </a:bodyPr>
          <a:lstStyle/>
          <a:p>
            <a:pPr indent="0" lvl="0" marL="0" marR="0" rtl="0" algn="ctr">
              <a:lnSpc>
                <a:spcPct val="145454"/>
              </a:lnSpc>
              <a:spcBef>
                <a:spcPts val="0"/>
              </a:spcBef>
              <a:spcAft>
                <a:spcPts val="0"/>
              </a:spcAft>
              <a:buClr>
                <a:srgbClr val="000000"/>
              </a:buClr>
              <a:buSzPts val="2750"/>
              <a:buFont typeface="Arial"/>
              <a:buNone/>
            </a:pPr>
            <a:r>
              <a:rPr b="0" i="0" lang="en-US" sz="2750" u="none" cap="none" strike="noStrike">
                <a:solidFill>
                  <a:schemeClr val="dk1"/>
                </a:solidFill>
                <a:latin typeface="Anton"/>
                <a:ea typeface="Anton"/>
                <a:cs typeface="Anton"/>
                <a:sym typeface="Anton"/>
              </a:rPr>
              <a:t>3</a:t>
            </a:r>
            <a:endParaRPr b="0" i="0" sz="2750" u="none" cap="none" strike="noStrike">
              <a:solidFill>
                <a:schemeClr val="dk1"/>
              </a:solidFill>
              <a:latin typeface="Arial"/>
              <a:ea typeface="Arial"/>
              <a:cs typeface="Arial"/>
              <a:sym typeface="Arial"/>
            </a:endParaRPr>
          </a:p>
        </p:txBody>
      </p:sp>
      <p:sp>
        <p:nvSpPr>
          <p:cNvPr id="135" name="Google Shape;135;p11"/>
          <p:cNvSpPr/>
          <p:nvPr/>
        </p:nvSpPr>
        <p:spPr>
          <a:xfrm>
            <a:off x="10735221" y="5944100"/>
            <a:ext cx="3354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Diepere identiteit</a:t>
            </a:r>
            <a:endParaRPr b="0" i="0" sz="2750" u="none" cap="none" strike="noStrike">
              <a:solidFill>
                <a:schemeClr val="lt1"/>
              </a:solidFill>
              <a:latin typeface="Arial"/>
              <a:ea typeface="Arial"/>
              <a:cs typeface="Arial"/>
              <a:sym typeface="Arial"/>
            </a:endParaRPr>
          </a:p>
        </p:txBody>
      </p:sp>
      <p:sp>
        <p:nvSpPr>
          <p:cNvPr id="136" name="Google Shape;136;p11"/>
          <p:cNvSpPr/>
          <p:nvPr/>
        </p:nvSpPr>
        <p:spPr>
          <a:xfrm>
            <a:off x="10735210" y="6434525"/>
            <a:ext cx="65217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Cultuur en worstelingen</a:t>
            </a:r>
            <a:endParaRPr b="0" i="0" sz="2750" u="none" cap="none" strike="noStrike">
              <a:solidFill>
                <a:schemeClr val="lt1"/>
              </a:solidFill>
              <a:latin typeface="Arial"/>
              <a:ea typeface="Arial"/>
              <a:cs typeface="Arial"/>
              <a:sym typeface="Arial"/>
            </a:endParaRPr>
          </a:p>
        </p:txBody>
      </p:sp>
      <p:sp>
        <p:nvSpPr>
          <p:cNvPr id="137" name="Google Shape;137;p11"/>
          <p:cNvSpPr/>
          <p:nvPr/>
        </p:nvSpPr>
        <p:spPr>
          <a:xfrm>
            <a:off x="3555750" y="7477100"/>
            <a:ext cx="135069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Ieders ijsberg is anders! </a:t>
            </a:r>
            <a:endParaRPr b="0" i="0" sz="1400" u="none" cap="none" strike="noStrike">
              <a:solidFill>
                <a:srgbClr val="000000"/>
              </a:solidFill>
              <a:latin typeface="Arial"/>
              <a:ea typeface="Arial"/>
              <a:cs typeface="Arial"/>
              <a:sym typeface="Arial"/>
            </a:endParaRPr>
          </a:p>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Sommige dele</a:t>
            </a:r>
            <a:r>
              <a:rPr lang="en-US" sz="2750">
                <a:solidFill>
                  <a:schemeClr val="lt1"/>
                </a:solidFill>
                <a:latin typeface="Quicksand"/>
                <a:ea typeface="Quicksand"/>
                <a:cs typeface="Quicksand"/>
                <a:sym typeface="Quicksand"/>
              </a:rPr>
              <a:t>n van een </a:t>
            </a:r>
            <a:r>
              <a:rPr b="0" i="0" lang="en-US" sz="2750" u="none" cap="none" strike="noStrike">
                <a:solidFill>
                  <a:schemeClr val="lt1"/>
                </a:solidFill>
                <a:latin typeface="Quicksand"/>
                <a:ea typeface="Quicksand"/>
                <a:cs typeface="Quicksand"/>
                <a:sym typeface="Quicksand"/>
              </a:rPr>
              <a:t>identiteits</a:t>
            </a:r>
            <a:r>
              <a:rPr lang="en-US" sz="2750">
                <a:solidFill>
                  <a:schemeClr val="lt1"/>
                </a:solidFill>
                <a:latin typeface="Quicksand"/>
                <a:ea typeface="Quicksand"/>
                <a:cs typeface="Quicksand"/>
                <a:sym typeface="Quicksand"/>
              </a:rPr>
              <a:t> </a:t>
            </a:r>
            <a:r>
              <a:rPr b="0" i="0" lang="en-US" sz="2750" u="none" cap="none" strike="noStrike">
                <a:solidFill>
                  <a:schemeClr val="lt1"/>
                </a:solidFill>
                <a:latin typeface="Quicksand"/>
                <a:ea typeface="Quicksand"/>
                <a:cs typeface="Quicksand"/>
                <a:sym typeface="Quicksand"/>
              </a:rPr>
              <a:t>zijn zichtbaar, veel liggen 'onder de oppervlakte'.</a:t>
            </a:r>
            <a:endParaRPr b="0" i="0" sz="2750" u="none" cap="none" strike="noStrike">
              <a:solidFill>
                <a:schemeClr val="lt1"/>
              </a:solidFill>
              <a:latin typeface="Arial"/>
              <a:ea typeface="Arial"/>
              <a:cs typeface="Arial"/>
              <a:sym typeface="Arial"/>
            </a:endParaRPr>
          </a:p>
        </p:txBody>
      </p:sp>
      <p:pic>
        <p:nvPicPr>
          <p:cNvPr id="138" name="Google Shape;138;p11"/>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42" name="Shape 142"/>
        <p:cNvGrpSpPr/>
        <p:nvPr/>
      </p:nvGrpSpPr>
      <p:grpSpPr>
        <a:xfrm>
          <a:off x="0" y="0"/>
          <a:ext cx="0" cy="0"/>
          <a:chOff x="0" y="0"/>
          <a:chExt cx="0" cy="0"/>
        </a:xfrm>
      </p:grpSpPr>
      <p:grpSp>
        <p:nvGrpSpPr>
          <p:cNvPr id="143" name="Google Shape;143;p12"/>
          <p:cNvGrpSpPr/>
          <p:nvPr/>
        </p:nvGrpSpPr>
        <p:grpSpPr>
          <a:xfrm>
            <a:off x="0" y="-216991"/>
            <a:ext cx="2922084" cy="10503991"/>
            <a:chOff x="0" y="-57150"/>
            <a:chExt cx="769602" cy="2766483"/>
          </a:xfrm>
        </p:grpSpPr>
        <p:sp>
          <p:nvSpPr>
            <p:cNvPr id="144" name="Google Shape;144;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p1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6" name="Google Shape;146;p1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p12"/>
          <p:cNvSpPr txBox="1"/>
          <p:nvPr/>
        </p:nvSpPr>
        <p:spPr>
          <a:xfrm>
            <a:off x="3253515" y="457087"/>
            <a:ext cx="14806200" cy="1433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0"/>
              <a:buFont typeface="Arial"/>
              <a:buNone/>
            </a:pPr>
            <a:r>
              <a:rPr b="1" i="0" lang="en-US" sz="6500" u="none" cap="none" strike="noStrike">
                <a:solidFill>
                  <a:schemeClr val="lt1"/>
                </a:solidFill>
                <a:latin typeface="Anton"/>
                <a:ea typeface="Anton"/>
                <a:cs typeface="Anton"/>
                <a:sym typeface="Anton"/>
              </a:rPr>
              <a:t>Activiteit </a:t>
            </a:r>
            <a:r>
              <a:rPr b="1" lang="en-US" sz="6500">
                <a:solidFill>
                  <a:schemeClr val="lt1"/>
                </a:solidFill>
                <a:latin typeface="Anton"/>
                <a:ea typeface="Anton"/>
                <a:cs typeface="Anton"/>
                <a:sym typeface="Anton"/>
              </a:rPr>
              <a:t>“identiteits</a:t>
            </a:r>
            <a:r>
              <a:rPr b="1" i="0" lang="en-US" sz="6500" u="none" cap="none" strike="noStrike">
                <a:solidFill>
                  <a:schemeClr val="lt1"/>
                </a:solidFill>
                <a:latin typeface="Anton"/>
                <a:ea typeface="Anton"/>
                <a:cs typeface="Anton"/>
                <a:sym typeface="Anton"/>
              </a:rPr>
              <a:t>ijsberg</a:t>
            </a:r>
            <a:r>
              <a:rPr b="1" lang="en-US" sz="6500">
                <a:solidFill>
                  <a:schemeClr val="lt1"/>
                </a:solidFill>
                <a:latin typeface="Anton"/>
                <a:ea typeface="Anton"/>
                <a:cs typeface="Anton"/>
                <a:sym typeface="Anton"/>
              </a:rPr>
              <a:t>”</a:t>
            </a:r>
            <a:endParaRPr b="0" i="0" sz="1250" u="none" cap="none" strike="noStrike">
              <a:solidFill>
                <a:schemeClr val="lt1"/>
              </a:solidFill>
              <a:latin typeface="Quicksand"/>
              <a:ea typeface="Quicksand"/>
              <a:cs typeface="Quicksand"/>
              <a:sym typeface="Quicksand"/>
            </a:endParaRPr>
          </a:p>
        </p:txBody>
      </p:sp>
      <p:pic>
        <p:nvPicPr>
          <p:cNvPr descr="preencoded.png" id="148" name="Google Shape;148;p12"/>
          <p:cNvPicPr preferRelativeResize="0"/>
          <p:nvPr/>
        </p:nvPicPr>
        <p:blipFill rotWithShape="1">
          <a:blip r:embed="rId4">
            <a:alphaModFix/>
          </a:blip>
          <a:srcRect b="0" l="0" r="0" t="0"/>
          <a:stretch/>
        </p:blipFill>
        <p:spPr>
          <a:xfrm>
            <a:off x="3541776" y="2989198"/>
            <a:ext cx="1228557" cy="1474296"/>
          </a:xfrm>
          <a:prstGeom prst="rect">
            <a:avLst/>
          </a:prstGeom>
          <a:noFill/>
          <a:ln>
            <a:noFill/>
          </a:ln>
        </p:spPr>
      </p:pic>
      <p:sp>
        <p:nvSpPr>
          <p:cNvPr id="149" name="Google Shape;149;p12"/>
          <p:cNvSpPr/>
          <p:nvPr/>
        </p:nvSpPr>
        <p:spPr>
          <a:xfrm>
            <a:off x="5138805" y="3234802"/>
            <a:ext cx="3071700" cy="383700"/>
          </a:xfrm>
          <a:prstGeom prst="rect">
            <a:avLst/>
          </a:prstGeom>
          <a:noFill/>
          <a:ln>
            <a:noFill/>
          </a:ln>
        </p:spPr>
        <p:txBody>
          <a:bodyPr anchorCtr="0" anchor="t" bIns="0" lIns="0" spcFirstLastPara="1" rIns="0" wrap="square" tIns="0">
            <a:noAutofit/>
          </a:bodyPr>
          <a:lstStyle/>
          <a:p>
            <a:pPr indent="0" lvl="0" marL="0" marR="0" rtl="0" algn="l">
              <a:lnSpc>
                <a:spcPct val="96363"/>
              </a:lnSpc>
              <a:spcBef>
                <a:spcPts val="0"/>
              </a:spcBef>
              <a:spcAft>
                <a:spcPts val="0"/>
              </a:spcAft>
              <a:buClr>
                <a:srgbClr val="000000"/>
              </a:buClr>
              <a:buSzPts val="3136"/>
              <a:buFont typeface="Arial"/>
              <a:buNone/>
            </a:pPr>
            <a:r>
              <a:rPr b="0" i="0" lang="en-US" sz="3136" u="none" cap="none" strike="noStrike">
                <a:solidFill>
                  <a:schemeClr val="lt1"/>
                </a:solidFill>
                <a:latin typeface="Anton"/>
                <a:ea typeface="Anton"/>
                <a:cs typeface="Anton"/>
                <a:sym typeface="Anton"/>
              </a:rPr>
              <a:t>Boven water</a:t>
            </a:r>
            <a:endParaRPr b="0" i="0" sz="3136" u="none" cap="none" strike="noStrike">
              <a:solidFill>
                <a:schemeClr val="lt1"/>
              </a:solidFill>
              <a:latin typeface="Arial"/>
              <a:ea typeface="Arial"/>
              <a:cs typeface="Arial"/>
              <a:sym typeface="Arial"/>
            </a:endParaRPr>
          </a:p>
        </p:txBody>
      </p:sp>
      <p:sp>
        <p:nvSpPr>
          <p:cNvPr id="150" name="Google Shape;150;p12"/>
          <p:cNvSpPr/>
          <p:nvPr/>
        </p:nvSpPr>
        <p:spPr>
          <a:xfrm>
            <a:off x="5138805" y="3765925"/>
            <a:ext cx="7019700" cy="393000"/>
          </a:xfrm>
          <a:prstGeom prst="rect">
            <a:avLst/>
          </a:prstGeom>
          <a:noFill/>
          <a:ln>
            <a:noFill/>
          </a:ln>
        </p:spPr>
        <p:txBody>
          <a:bodyPr anchorCtr="0" anchor="t" bIns="0" lIns="0" spcFirstLastPara="1" rIns="0" wrap="square" tIns="0">
            <a:noAutofit/>
          </a:bodyPr>
          <a:lstStyle/>
          <a:p>
            <a:pPr indent="0" lvl="0" marL="0" marR="0" rtl="0" algn="l">
              <a:lnSpc>
                <a:spcPct val="98181"/>
              </a:lnSpc>
              <a:spcBef>
                <a:spcPts val="0"/>
              </a:spcBef>
              <a:spcAft>
                <a:spcPts val="0"/>
              </a:spcAft>
              <a:buClr>
                <a:srgbClr val="000000"/>
              </a:buClr>
              <a:buSzPts val="3136"/>
              <a:buFont typeface="Arial"/>
              <a:buNone/>
            </a:pPr>
            <a:r>
              <a:rPr b="0" i="0" lang="en-US" sz="3136" u="none" cap="none" strike="noStrike">
                <a:solidFill>
                  <a:schemeClr val="lt1"/>
                </a:solidFill>
                <a:latin typeface="Quicksand"/>
                <a:ea typeface="Quicksand"/>
                <a:cs typeface="Quicksand"/>
                <a:sym typeface="Quicksand"/>
              </a:rPr>
              <a:t>Teken wat mensen in jou zien</a:t>
            </a:r>
            <a:endParaRPr b="0" i="0" sz="3136" u="none" cap="none" strike="noStrike">
              <a:solidFill>
                <a:schemeClr val="lt1"/>
              </a:solidFill>
              <a:latin typeface="Arial"/>
              <a:ea typeface="Arial"/>
              <a:cs typeface="Arial"/>
              <a:sym typeface="Arial"/>
            </a:endParaRPr>
          </a:p>
        </p:txBody>
      </p:sp>
      <p:pic>
        <p:nvPicPr>
          <p:cNvPr descr="preencoded.png" id="151" name="Google Shape;151;p12"/>
          <p:cNvPicPr preferRelativeResize="0"/>
          <p:nvPr/>
        </p:nvPicPr>
        <p:blipFill rotWithShape="1">
          <a:blip r:embed="rId5">
            <a:alphaModFix/>
          </a:blip>
          <a:srcRect b="0" l="0" r="0" t="0"/>
          <a:stretch/>
        </p:blipFill>
        <p:spPr>
          <a:xfrm>
            <a:off x="3541776" y="4463499"/>
            <a:ext cx="1228557" cy="1474296"/>
          </a:xfrm>
          <a:prstGeom prst="rect">
            <a:avLst/>
          </a:prstGeom>
          <a:noFill/>
          <a:ln>
            <a:noFill/>
          </a:ln>
        </p:spPr>
      </p:pic>
      <p:sp>
        <p:nvSpPr>
          <p:cNvPr id="152" name="Google Shape;152;p12"/>
          <p:cNvSpPr/>
          <p:nvPr/>
        </p:nvSpPr>
        <p:spPr>
          <a:xfrm>
            <a:off x="5138805" y="4709102"/>
            <a:ext cx="3071700" cy="383700"/>
          </a:xfrm>
          <a:prstGeom prst="rect">
            <a:avLst/>
          </a:prstGeom>
          <a:noFill/>
          <a:ln>
            <a:noFill/>
          </a:ln>
        </p:spPr>
        <p:txBody>
          <a:bodyPr anchorCtr="0" anchor="t" bIns="0" lIns="0" spcFirstLastPara="1" rIns="0" wrap="square" tIns="0">
            <a:noAutofit/>
          </a:bodyPr>
          <a:lstStyle/>
          <a:p>
            <a:pPr indent="0" lvl="0" marL="0" marR="0" rtl="0" algn="l">
              <a:lnSpc>
                <a:spcPct val="96363"/>
              </a:lnSpc>
              <a:spcBef>
                <a:spcPts val="0"/>
              </a:spcBef>
              <a:spcAft>
                <a:spcPts val="0"/>
              </a:spcAft>
              <a:buClr>
                <a:srgbClr val="000000"/>
              </a:buClr>
              <a:buSzPts val="3136"/>
              <a:buFont typeface="Arial"/>
              <a:buNone/>
            </a:pPr>
            <a:r>
              <a:rPr b="0" i="0" lang="en-US" sz="3136" u="none" cap="none" strike="noStrike">
                <a:solidFill>
                  <a:schemeClr val="lt1"/>
                </a:solidFill>
                <a:latin typeface="Anton"/>
                <a:ea typeface="Anton"/>
                <a:cs typeface="Anton"/>
                <a:sym typeface="Anton"/>
              </a:rPr>
              <a:t>Onder water</a:t>
            </a:r>
            <a:endParaRPr b="0" i="0" sz="3136" u="none" cap="none" strike="noStrike">
              <a:solidFill>
                <a:schemeClr val="lt1"/>
              </a:solidFill>
              <a:latin typeface="Arial"/>
              <a:ea typeface="Arial"/>
              <a:cs typeface="Arial"/>
              <a:sym typeface="Arial"/>
            </a:endParaRPr>
          </a:p>
        </p:txBody>
      </p:sp>
      <p:sp>
        <p:nvSpPr>
          <p:cNvPr id="153" name="Google Shape;153;p12"/>
          <p:cNvSpPr/>
          <p:nvPr/>
        </p:nvSpPr>
        <p:spPr>
          <a:xfrm>
            <a:off x="5138805" y="5240224"/>
            <a:ext cx="7019700" cy="393000"/>
          </a:xfrm>
          <a:prstGeom prst="rect">
            <a:avLst/>
          </a:prstGeom>
          <a:noFill/>
          <a:ln>
            <a:noFill/>
          </a:ln>
        </p:spPr>
        <p:txBody>
          <a:bodyPr anchorCtr="0" anchor="t" bIns="0" lIns="0" spcFirstLastPara="1" rIns="0" wrap="square" tIns="0">
            <a:noAutofit/>
          </a:bodyPr>
          <a:lstStyle/>
          <a:p>
            <a:pPr indent="0" lvl="0" marL="0" marR="0" rtl="0" algn="l">
              <a:lnSpc>
                <a:spcPct val="98181"/>
              </a:lnSpc>
              <a:spcBef>
                <a:spcPts val="0"/>
              </a:spcBef>
              <a:spcAft>
                <a:spcPts val="0"/>
              </a:spcAft>
              <a:buClr>
                <a:srgbClr val="000000"/>
              </a:buClr>
              <a:buSzPts val="3136"/>
              <a:buFont typeface="Arial"/>
              <a:buNone/>
            </a:pPr>
            <a:r>
              <a:rPr b="0" i="0" lang="en-US" sz="3136" u="none" cap="none" strike="noStrike">
                <a:solidFill>
                  <a:schemeClr val="lt1"/>
                </a:solidFill>
                <a:latin typeface="Quicksand"/>
                <a:ea typeface="Quicksand"/>
                <a:cs typeface="Quicksand"/>
                <a:sym typeface="Quicksand"/>
              </a:rPr>
              <a:t>Teken wat er van binnen verborgen zit</a:t>
            </a:r>
            <a:endParaRPr b="0" i="0" sz="3136" u="none" cap="none" strike="noStrike">
              <a:solidFill>
                <a:schemeClr val="lt1"/>
              </a:solidFill>
              <a:latin typeface="Arial"/>
              <a:ea typeface="Arial"/>
              <a:cs typeface="Arial"/>
              <a:sym typeface="Arial"/>
            </a:endParaRPr>
          </a:p>
        </p:txBody>
      </p:sp>
      <p:pic>
        <p:nvPicPr>
          <p:cNvPr descr="preencoded.png" id="154" name="Google Shape;154;p12"/>
          <p:cNvPicPr preferRelativeResize="0"/>
          <p:nvPr/>
        </p:nvPicPr>
        <p:blipFill rotWithShape="1">
          <a:blip r:embed="rId6">
            <a:alphaModFix/>
          </a:blip>
          <a:srcRect b="0" l="0" r="0" t="0"/>
          <a:stretch/>
        </p:blipFill>
        <p:spPr>
          <a:xfrm>
            <a:off x="3541776" y="5937799"/>
            <a:ext cx="1228557" cy="1474296"/>
          </a:xfrm>
          <a:prstGeom prst="rect">
            <a:avLst/>
          </a:prstGeom>
          <a:noFill/>
          <a:ln>
            <a:noFill/>
          </a:ln>
        </p:spPr>
      </p:pic>
      <p:sp>
        <p:nvSpPr>
          <p:cNvPr id="155" name="Google Shape;155;p12"/>
          <p:cNvSpPr/>
          <p:nvPr/>
        </p:nvSpPr>
        <p:spPr>
          <a:xfrm>
            <a:off x="5138805" y="6183402"/>
            <a:ext cx="3071700" cy="383700"/>
          </a:xfrm>
          <a:prstGeom prst="rect">
            <a:avLst/>
          </a:prstGeom>
          <a:noFill/>
          <a:ln>
            <a:noFill/>
          </a:ln>
        </p:spPr>
        <p:txBody>
          <a:bodyPr anchorCtr="0" anchor="t" bIns="0" lIns="0" spcFirstLastPara="1" rIns="0" wrap="square" tIns="0">
            <a:noAutofit/>
          </a:bodyPr>
          <a:lstStyle/>
          <a:p>
            <a:pPr indent="0" lvl="0" marL="0" marR="0" rtl="0" algn="l">
              <a:lnSpc>
                <a:spcPct val="96363"/>
              </a:lnSpc>
              <a:spcBef>
                <a:spcPts val="0"/>
              </a:spcBef>
              <a:spcAft>
                <a:spcPts val="0"/>
              </a:spcAft>
              <a:buClr>
                <a:srgbClr val="000000"/>
              </a:buClr>
              <a:buSzPts val="3136"/>
              <a:buFont typeface="Arial"/>
              <a:buNone/>
            </a:pPr>
            <a:r>
              <a:rPr b="0" i="0" lang="en-US" sz="3136" u="none" cap="none" strike="noStrike">
                <a:solidFill>
                  <a:schemeClr val="lt1"/>
                </a:solidFill>
                <a:latin typeface="Anton"/>
                <a:ea typeface="Anton"/>
                <a:cs typeface="Anton"/>
                <a:sym typeface="Anton"/>
              </a:rPr>
              <a:t>Wees creatief</a:t>
            </a:r>
            <a:endParaRPr b="0" i="0" sz="3136" u="none" cap="none" strike="noStrike">
              <a:solidFill>
                <a:schemeClr val="lt1"/>
              </a:solidFill>
              <a:latin typeface="Arial"/>
              <a:ea typeface="Arial"/>
              <a:cs typeface="Arial"/>
              <a:sym typeface="Arial"/>
            </a:endParaRPr>
          </a:p>
        </p:txBody>
      </p:sp>
      <p:sp>
        <p:nvSpPr>
          <p:cNvPr id="156" name="Google Shape;156;p12"/>
          <p:cNvSpPr/>
          <p:nvPr/>
        </p:nvSpPr>
        <p:spPr>
          <a:xfrm>
            <a:off x="5138805" y="6714524"/>
            <a:ext cx="7019700" cy="393000"/>
          </a:xfrm>
          <a:prstGeom prst="rect">
            <a:avLst/>
          </a:prstGeom>
          <a:noFill/>
          <a:ln>
            <a:noFill/>
          </a:ln>
        </p:spPr>
        <p:txBody>
          <a:bodyPr anchorCtr="0" anchor="t" bIns="0" lIns="0" spcFirstLastPara="1" rIns="0" wrap="square" tIns="0">
            <a:noAutofit/>
          </a:bodyPr>
          <a:lstStyle/>
          <a:p>
            <a:pPr indent="0" lvl="0" marL="0" marR="0" rtl="0" algn="l">
              <a:lnSpc>
                <a:spcPct val="98181"/>
              </a:lnSpc>
              <a:spcBef>
                <a:spcPts val="0"/>
              </a:spcBef>
              <a:spcAft>
                <a:spcPts val="0"/>
              </a:spcAft>
              <a:buClr>
                <a:srgbClr val="000000"/>
              </a:buClr>
              <a:buSzPts val="3136"/>
              <a:buFont typeface="Arial"/>
              <a:buNone/>
            </a:pPr>
            <a:r>
              <a:rPr b="0" i="0" lang="en-US" sz="3136" u="none" cap="none" strike="noStrike">
                <a:solidFill>
                  <a:schemeClr val="lt1"/>
                </a:solidFill>
                <a:latin typeface="Quicksand"/>
                <a:ea typeface="Quicksand"/>
                <a:cs typeface="Quicksand"/>
                <a:sym typeface="Quicksand"/>
              </a:rPr>
              <a:t>Gebruik tekeningen, stickers, symbolen</a:t>
            </a:r>
            <a:endParaRPr b="0" i="0" sz="3136" u="none" cap="none" strike="noStrike">
              <a:solidFill>
                <a:schemeClr val="lt1"/>
              </a:solidFill>
              <a:latin typeface="Arial"/>
              <a:ea typeface="Arial"/>
              <a:cs typeface="Arial"/>
              <a:sym typeface="Arial"/>
            </a:endParaRPr>
          </a:p>
        </p:txBody>
      </p:sp>
      <p:pic>
        <p:nvPicPr>
          <p:cNvPr descr="preencoded.png" id="157" name="Google Shape;157;p12"/>
          <p:cNvPicPr preferRelativeResize="0"/>
          <p:nvPr/>
        </p:nvPicPr>
        <p:blipFill rotWithShape="1">
          <a:blip r:embed="rId7">
            <a:alphaModFix/>
          </a:blip>
          <a:srcRect b="0" l="0" r="0" t="0"/>
          <a:stretch/>
        </p:blipFill>
        <p:spPr>
          <a:xfrm>
            <a:off x="3541776" y="7412098"/>
            <a:ext cx="1228557" cy="1474296"/>
          </a:xfrm>
          <a:prstGeom prst="rect">
            <a:avLst/>
          </a:prstGeom>
          <a:noFill/>
          <a:ln>
            <a:noFill/>
          </a:ln>
        </p:spPr>
      </p:pic>
      <p:sp>
        <p:nvSpPr>
          <p:cNvPr id="158" name="Google Shape;158;p12"/>
          <p:cNvSpPr/>
          <p:nvPr/>
        </p:nvSpPr>
        <p:spPr>
          <a:xfrm>
            <a:off x="5138805" y="7657701"/>
            <a:ext cx="3071700" cy="383700"/>
          </a:xfrm>
          <a:prstGeom prst="rect">
            <a:avLst/>
          </a:prstGeom>
          <a:noFill/>
          <a:ln>
            <a:noFill/>
          </a:ln>
        </p:spPr>
        <p:txBody>
          <a:bodyPr anchorCtr="0" anchor="t" bIns="0" lIns="0" spcFirstLastPara="1" rIns="0" wrap="square" tIns="0">
            <a:noAutofit/>
          </a:bodyPr>
          <a:lstStyle/>
          <a:p>
            <a:pPr indent="0" lvl="0" marL="0" marR="0" rtl="0" algn="l">
              <a:lnSpc>
                <a:spcPct val="96363"/>
              </a:lnSpc>
              <a:spcBef>
                <a:spcPts val="0"/>
              </a:spcBef>
              <a:spcAft>
                <a:spcPts val="0"/>
              </a:spcAft>
              <a:buClr>
                <a:srgbClr val="000000"/>
              </a:buClr>
              <a:buSzPts val="3136"/>
              <a:buFont typeface="Arial"/>
              <a:buNone/>
            </a:pPr>
            <a:r>
              <a:rPr b="0" i="0" lang="en-US" sz="3136" u="none" cap="none" strike="noStrike">
                <a:solidFill>
                  <a:schemeClr val="lt1"/>
                </a:solidFill>
                <a:latin typeface="Anton"/>
                <a:ea typeface="Anton"/>
                <a:cs typeface="Anton"/>
                <a:sym typeface="Anton"/>
              </a:rPr>
              <a:t>Deel</a:t>
            </a:r>
            <a:endParaRPr b="0" i="0" sz="3136" u="none" cap="none" strike="noStrike">
              <a:solidFill>
                <a:schemeClr val="lt1"/>
              </a:solidFill>
              <a:latin typeface="Arial"/>
              <a:ea typeface="Arial"/>
              <a:cs typeface="Arial"/>
              <a:sym typeface="Arial"/>
            </a:endParaRPr>
          </a:p>
        </p:txBody>
      </p:sp>
      <p:sp>
        <p:nvSpPr>
          <p:cNvPr id="159" name="Google Shape;159;p12"/>
          <p:cNvSpPr/>
          <p:nvPr/>
        </p:nvSpPr>
        <p:spPr>
          <a:xfrm>
            <a:off x="5138805" y="8188825"/>
            <a:ext cx="7019700" cy="393000"/>
          </a:xfrm>
          <a:prstGeom prst="rect">
            <a:avLst/>
          </a:prstGeom>
          <a:noFill/>
          <a:ln>
            <a:noFill/>
          </a:ln>
        </p:spPr>
        <p:txBody>
          <a:bodyPr anchorCtr="0" anchor="t" bIns="0" lIns="0" spcFirstLastPara="1" rIns="0" wrap="square" tIns="0">
            <a:noAutofit/>
          </a:bodyPr>
          <a:lstStyle/>
          <a:p>
            <a:pPr indent="0" lvl="0" marL="0" marR="0" rtl="0" algn="l">
              <a:lnSpc>
                <a:spcPct val="98181"/>
              </a:lnSpc>
              <a:spcBef>
                <a:spcPts val="0"/>
              </a:spcBef>
              <a:spcAft>
                <a:spcPts val="0"/>
              </a:spcAft>
              <a:buClr>
                <a:srgbClr val="000000"/>
              </a:buClr>
              <a:buSzPts val="3136"/>
              <a:buFont typeface="Arial"/>
              <a:buNone/>
            </a:pPr>
            <a:r>
              <a:rPr b="0" i="0" lang="en-US" sz="3136" u="none" cap="none" strike="noStrike">
                <a:solidFill>
                  <a:schemeClr val="lt1"/>
                </a:solidFill>
                <a:latin typeface="Quicksand"/>
                <a:ea typeface="Quicksand"/>
                <a:cs typeface="Quicksand"/>
                <a:sym typeface="Quicksand"/>
              </a:rPr>
              <a:t>Vertel een partner over je ijsberg</a:t>
            </a:r>
            <a:endParaRPr b="0" i="0" sz="3136" u="none" cap="none" strike="noStrike">
              <a:solidFill>
                <a:schemeClr val="lt1"/>
              </a:solidFill>
              <a:latin typeface="Arial"/>
              <a:ea typeface="Arial"/>
              <a:cs typeface="Arial"/>
              <a:sym typeface="Arial"/>
            </a:endParaRPr>
          </a:p>
        </p:txBody>
      </p:sp>
      <p:pic>
        <p:nvPicPr>
          <p:cNvPr descr="A diagram of water with text&#10;&#10;AI-generated content may be incorrect." id="160" name="Google Shape;160;p12"/>
          <p:cNvPicPr preferRelativeResize="0"/>
          <p:nvPr/>
        </p:nvPicPr>
        <p:blipFill rotWithShape="1">
          <a:blip r:embed="rId8">
            <a:alphaModFix/>
          </a:blip>
          <a:srcRect b="0" l="10663" r="9493" t="0"/>
          <a:stretch/>
        </p:blipFill>
        <p:spPr>
          <a:xfrm>
            <a:off x="12762201" y="1996939"/>
            <a:ext cx="4450688" cy="6879573"/>
          </a:xfrm>
          <a:prstGeom prst="rect">
            <a:avLst/>
          </a:prstGeom>
          <a:noFill/>
          <a:ln>
            <a:noFill/>
          </a:ln>
        </p:spPr>
      </p:pic>
      <p:pic>
        <p:nvPicPr>
          <p:cNvPr id="161" name="Google Shape;161;p12"/>
          <p:cNvPicPr preferRelativeResize="0"/>
          <p:nvPr/>
        </p:nvPicPr>
        <p:blipFill>
          <a:blip r:embed="rId9">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5" name="Shape 165"/>
        <p:cNvGrpSpPr/>
        <p:nvPr/>
      </p:nvGrpSpPr>
      <p:grpSpPr>
        <a:xfrm>
          <a:off x="0" y="0"/>
          <a:ext cx="0" cy="0"/>
          <a:chOff x="0" y="0"/>
          <a:chExt cx="0" cy="0"/>
        </a:xfrm>
      </p:grpSpPr>
      <p:grpSp>
        <p:nvGrpSpPr>
          <p:cNvPr id="166" name="Google Shape;166;p13"/>
          <p:cNvGrpSpPr/>
          <p:nvPr/>
        </p:nvGrpSpPr>
        <p:grpSpPr>
          <a:xfrm>
            <a:off x="0" y="-216991"/>
            <a:ext cx="2922084" cy="10503991"/>
            <a:chOff x="0" y="-57150"/>
            <a:chExt cx="769602" cy="2766483"/>
          </a:xfrm>
        </p:grpSpPr>
        <p:sp>
          <p:nvSpPr>
            <p:cNvPr id="167" name="Google Shape;167;p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8" name="Google Shape;168;p1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9" name="Google Shape;169;p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0" name="Google Shape;170;p13"/>
          <p:cNvSpPr txBox="1"/>
          <p:nvPr/>
        </p:nvSpPr>
        <p:spPr>
          <a:xfrm>
            <a:off x="3253625" y="628025"/>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Discussie over de identiteit van doven</a:t>
            </a:r>
            <a:endParaRPr b="0" i="0" sz="2750" u="none" cap="none" strike="noStrike">
              <a:solidFill>
                <a:schemeClr val="lt1"/>
              </a:solidFill>
              <a:latin typeface="Quicksand"/>
              <a:ea typeface="Quicksand"/>
              <a:cs typeface="Quicksand"/>
              <a:sym typeface="Quicksand"/>
            </a:endParaRPr>
          </a:p>
        </p:txBody>
      </p:sp>
      <p:sp>
        <p:nvSpPr>
          <p:cNvPr id="171" name="Google Shape;171;p13"/>
          <p:cNvSpPr/>
          <p:nvPr/>
        </p:nvSpPr>
        <p:spPr>
          <a:xfrm>
            <a:off x="3413800" y="4566025"/>
            <a:ext cx="4351200" cy="2846700"/>
          </a:xfrm>
          <a:prstGeom prst="roundRect">
            <a:avLst>
              <a:gd fmla="val 524"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rgbClr val="000000"/>
              </a:solidFill>
              <a:latin typeface="Arial"/>
              <a:ea typeface="Arial"/>
              <a:cs typeface="Arial"/>
              <a:sym typeface="Arial"/>
            </a:endParaRPr>
          </a:p>
        </p:txBody>
      </p:sp>
      <p:sp>
        <p:nvSpPr>
          <p:cNvPr id="172" name="Google Shape;172;p13"/>
          <p:cNvSpPr/>
          <p:nvPr/>
        </p:nvSpPr>
        <p:spPr>
          <a:xfrm>
            <a:off x="3703052" y="4830950"/>
            <a:ext cx="39654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Wat betekent 'doof'?</a:t>
            </a:r>
            <a:endParaRPr b="0" i="0" sz="2750" u="none" cap="none" strike="noStrike">
              <a:solidFill>
                <a:srgbClr val="000000"/>
              </a:solidFill>
              <a:latin typeface="Arial"/>
              <a:ea typeface="Arial"/>
              <a:cs typeface="Arial"/>
              <a:sym typeface="Arial"/>
            </a:endParaRPr>
          </a:p>
        </p:txBody>
      </p:sp>
      <p:sp>
        <p:nvSpPr>
          <p:cNvPr id="173" name="Google Shape;173;p13"/>
          <p:cNvSpPr/>
          <p:nvPr/>
        </p:nvSpPr>
        <p:spPr>
          <a:xfrm>
            <a:off x="3727749" y="5321350"/>
            <a:ext cx="3884400" cy="10548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Deel je persoonlijke definitie en ervaringen</a:t>
            </a:r>
            <a:endParaRPr b="0" i="0" sz="2750" u="none" cap="none" strike="noStrike">
              <a:solidFill>
                <a:srgbClr val="000000"/>
              </a:solidFill>
              <a:latin typeface="Arial"/>
              <a:ea typeface="Arial"/>
              <a:cs typeface="Arial"/>
              <a:sym typeface="Arial"/>
            </a:endParaRPr>
          </a:p>
        </p:txBody>
      </p:sp>
      <p:sp>
        <p:nvSpPr>
          <p:cNvPr id="174" name="Google Shape;174;p13"/>
          <p:cNvSpPr/>
          <p:nvPr/>
        </p:nvSpPr>
        <p:spPr>
          <a:xfrm>
            <a:off x="8029900" y="4566026"/>
            <a:ext cx="4423200" cy="2846700"/>
          </a:xfrm>
          <a:prstGeom prst="roundRect">
            <a:avLst>
              <a:gd fmla="val 524"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rgbClr val="000000"/>
              </a:solidFill>
              <a:latin typeface="Arial"/>
              <a:ea typeface="Arial"/>
              <a:cs typeface="Arial"/>
              <a:sym typeface="Arial"/>
            </a:endParaRPr>
          </a:p>
        </p:txBody>
      </p:sp>
      <p:sp>
        <p:nvSpPr>
          <p:cNvPr id="175" name="Google Shape;175;p13"/>
          <p:cNvSpPr/>
          <p:nvPr/>
        </p:nvSpPr>
        <p:spPr>
          <a:xfrm>
            <a:off x="8249800" y="4830950"/>
            <a:ext cx="4299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Hoe zijn je gevoelens veranderd?</a:t>
            </a:r>
            <a:endParaRPr b="0" i="0" sz="2750" u="none" cap="none" strike="noStrike">
              <a:solidFill>
                <a:srgbClr val="000000"/>
              </a:solidFill>
              <a:latin typeface="Arial"/>
              <a:ea typeface="Arial"/>
              <a:cs typeface="Arial"/>
              <a:sym typeface="Arial"/>
            </a:endParaRPr>
          </a:p>
        </p:txBody>
      </p:sp>
      <p:sp>
        <p:nvSpPr>
          <p:cNvPr id="176" name="Google Shape;176;p13"/>
          <p:cNvSpPr/>
          <p:nvPr/>
        </p:nvSpPr>
        <p:spPr>
          <a:xfrm>
            <a:off x="8280187" y="5740907"/>
            <a:ext cx="3884700" cy="10548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Denk na over je </a:t>
            </a:r>
            <a:endParaRPr b="0" i="0" sz="1400" u="none" cap="none" strike="noStrike">
              <a:solidFill>
                <a:srgbClr val="000000"/>
              </a:solidFill>
              <a:latin typeface="Arial"/>
              <a:ea typeface="Arial"/>
              <a:cs typeface="Arial"/>
              <a:sym typeface="Arial"/>
            </a:endParaRPr>
          </a:p>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reis in de loop van de tijd</a:t>
            </a:r>
            <a:endParaRPr b="0" i="0" sz="2750" u="none" cap="none" strike="noStrike">
              <a:solidFill>
                <a:srgbClr val="000000"/>
              </a:solidFill>
              <a:latin typeface="Arial"/>
              <a:ea typeface="Arial"/>
              <a:cs typeface="Arial"/>
              <a:sym typeface="Arial"/>
            </a:endParaRPr>
          </a:p>
        </p:txBody>
      </p:sp>
      <p:sp>
        <p:nvSpPr>
          <p:cNvPr id="177" name="Google Shape;177;p13"/>
          <p:cNvSpPr/>
          <p:nvPr/>
        </p:nvSpPr>
        <p:spPr>
          <a:xfrm>
            <a:off x="12679900" y="4566025"/>
            <a:ext cx="4423200" cy="2846700"/>
          </a:xfrm>
          <a:prstGeom prst="roundRect">
            <a:avLst>
              <a:gd fmla="val 524"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rgbClr val="000000"/>
              </a:solidFill>
              <a:latin typeface="Arial"/>
              <a:ea typeface="Arial"/>
              <a:cs typeface="Arial"/>
              <a:sym typeface="Arial"/>
            </a:endParaRPr>
          </a:p>
        </p:txBody>
      </p:sp>
      <p:sp>
        <p:nvSpPr>
          <p:cNvPr id="178" name="Google Shape;178;p13"/>
          <p:cNvSpPr/>
          <p:nvPr/>
        </p:nvSpPr>
        <p:spPr>
          <a:xfrm>
            <a:off x="12944796" y="4830950"/>
            <a:ext cx="38847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Wie heeft je geholpen?</a:t>
            </a:r>
            <a:endParaRPr b="0" i="0" sz="2750" u="none" cap="none" strike="noStrike">
              <a:solidFill>
                <a:srgbClr val="000000"/>
              </a:solidFill>
              <a:latin typeface="Arial"/>
              <a:ea typeface="Arial"/>
              <a:cs typeface="Arial"/>
              <a:sym typeface="Arial"/>
            </a:endParaRPr>
          </a:p>
        </p:txBody>
      </p:sp>
      <p:sp>
        <p:nvSpPr>
          <p:cNvPr id="179" name="Google Shape;179;p13"/>
          <p:cNvSpPr/>
          <p:nvPr/>
        </p:nvSpPr>
        <p:spPr>
          <a:xfrm>
            <a:off x="12908799" y="5321350"/>
            <a:ext cx="3965400" cy="10548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Identificeer je steunpunten en de uitdagingen waarmee je te maken hebt gehad</a:t>
            </a:r>
            <a:endParaRPr b="0" i="0" sz="2750" u="none" cap="none" strike="noStrike">
              <a:solidFill>
                <a:srgbClr val="000000"/>
              </a:solidFill>
              <a:latin typeface="Arial"/>
              <a:ea typeface="Arial"/>
              <a:cs typeface="Arial"/>
              <a:sym typeface="Arial"/>
            </a:endParaRPr>
          </a:p>
        </p:txBody>
      </p:sp>
      <p:pic>
        <p:nvPicPr>
          <p:cNvPr id="180" name="Google Shape;180;p13"/>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84" name="Shape 184"/>
        <p:cNvGrpSpPr/>
        <p:nvPr/>
      </p:nvGrpSpPr>
      <p:grpSpPr>
        <a:xfrm>
          <a:off x="0" y="0"/>
          <a:ext cx="0" cy="0"/>
          <a:chOff x="0" y="0"/>
          <a:chExt cx="0" cy="0"/>
        </a:xfrm>
      </p:grpSpPr>
      <p:grpSp>
        <p:nvGrpSpPr>
          <p:cNvPr id="185" name="Google Shape;185;p14"/>
          <p:cNvGrpSpPr/>
          <p:nvPr/>
        </p:nvGrpSpPr>
        <p:grpSpPr>
          <a:xfrm>
            <a:off x="0" y="-216991"/>
            <a:ext cx="2922084" cy="10503991"/>
            <a:chOff x="0" y="-57150"/>
            <a:chExt cx="769602" cy="2766483"/>
          </a:xfrm>
        </p:grpSpPr>
        <p:sp>
          <p:nvSpPr>
            <p:cNvPr id="186" name="Google Shape;186;p1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p1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8" name="Google Shape;188;p1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p14"/>
          <p:cNvSpPr txBox="1"/>
          <p:nvPr/>
        </p:nvSpPr>
        <p:spPr>
          <a:xfrm>
            <a:off x="3253625" y="723900"/>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Inspirerende verhalen</a:t>
            </a:r>
            <a:endParaRPr b="0" i="0" sz="2750" u="none" cap="none" strike="noStrike">
              <a:solidFill>
                <a:schemeClr val="lt1"/>
              </a:solidFill>
              <a:latin typeface="Quicksand"/>
              <a:ea typeface="Quicksand"/>
              <a:cs typeface="Quicksand"/>
              <a:sym typeface="Quicksand"/>
            </a:endParaRPr>
          </a:p>
        </p:txBody>
      </p:sp>
      <p:sp>
        <p:nvSpPr>
          <p:cNvPr id="190" name="Google Shape;190;p14"/>
          <p:cNvSpPr/>
          <p:nvPr/>
        </p:nvSpPr>
        <p:spPr>
          <a:xfrm>
            <a:off x="3611131" y="3737180"/>
            <a:ext cx="2835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Samen kijken</a:t>
            </a:r>
            <a:endParaRPr b="0" i="0" sz="2750" u="none" cap="none" strike="noStrike">
              <a:solidFill>
                <a:schemeClr val="lt1"/>
              </a:solidFill>
              <a:latin typeface="Arial"/>
              <a:ea typeface="Arial"/>
              <a:cs typeface="Arial"/>
              <a:sym typeface="Arial"/>
            </a:endParaRPr>
          </a:p>
        </p:txBody>
      </p:sp>
      <p:sp>
        <p:nvSpPr>
          <p:cNvPr id="191" name="Google Shape;191;p14"/>
          <p:cNvSpPr/>
          <p:nvPr/>
        </p:nvSpPr>
        <p:spPr>
          <a:xfrm>
            <a:off x="3611131" y="4213624"/>
            <a:ext cx="62448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Zie hoe het verhaal van een dove zich ontvouwt</a:t>
            </a:r>
            <a:endParaRPr b="0" i="0" sz="2750" u="none" cap="none" strike="noStrike">
              <a:solidFill>
                <a:schemeClr val="lt1"/>
              </a:solidFill>
              <a:latin typeface="Arial"/>
              <a:ea typeface="Arial"/>
              <a:cs typeface="Arial"/>
              <a:sym typeface="Arial"/>
            </a:endParaRPr>
          </a:p>
        </p:txBody>
      </p:sp>
      <p:sp>
        <p:nvSpPr>
          <p:cNvPr id="192" name="Google Shape;192;p14"/>
          <p:cNvSpPr/>
          <p:nvPr/>
        </p:nvSpPr>
        <p:spPr>
          <a:xfrm>
            <a:off x="3611131" y="5143500"/>
            <a:ext cx="624470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Zie hun uitdagingen en overwinningen</a:t>
            </a:r>
            <a:endParaRPr b="0" i="0" sz="2750" u="none" cap="none" strike="noStrike">
              <a:solidFill>
                <a:schemeClr val="lt1"/>
              </a:solidFill>
              <a:latin typeface="Arial"/>
              <a:ea typeface="Arial"/>
              <a:cs typeface="Arial"/>
              <a:sym typeface="Arial"/>
            </a:endParaRPr>
          </a:p>
        </p:txBody>
      </p:sp>
      <p:sp>
        <p:nvSpPr>
          <p:cNvPr id="193" name="Google Shape;193;p14"/>
          <p:cNvSpPr/>
          <p:nvPr/>
        </p:nvSpPr>
        <p:spPr>
          <a:xfrm>
            <a:off x="10416862" y="3737168"/>
            <a:ext cx="2835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Reflecteer</a:t>
            </a:r>
            <a:endParaRPr b="0" i="0" sz="2750" u="none" cap="none" strike="noStrike">
              <a:solidFill>
                <a:schemeClr val="lt1"/>
              </a:solidFill>
              <a:latin typeface="Arial"/>
              <a:ea typeface="Arial"/>
              <a:cs typeface="Arial"/>
              <a:sym typeface="Arial"/>
            </a:endParaRPr>
          </a:p>
        </p:txBody>
      </p:sp>
      <p:sp>
        <p:nvSpPr>
          <p:cNvPr id="194" name="Google Shape;194;p14"/>
          <p:cNvSpPr/>
          <p:nvPr/>
        </p:nvSpPr>
        <p:spPr>
          <a:xfrm>
            <a:off x="10416825" y="4278199"/>
            <a:ext cx="62448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Met welke uitdagingen werden ze geconfronteerd?</a:t>
            </a:r>
            <a:endParaRPr b="0" i="0" sz="2750" u="none" cap="none" strike="noStrike">
              <a:solidFill>
                <a:schemeClr val="lt1"/>
              </a:solidFill>
              <a:latin typeface="Arial"/>
              <a:ea typeface="Arial"/>
              <a:cs typeface="Arial"/>
              <a:sym typeface="Arial"/>
            </a:endParaRPr>
          </a:p>
        </p:txBody>
      </p:sp>
      <p:sp>
        <p:nvSpPr>
          <p:cNvPr id="195" name="Google Shape;195;p14"/>
          <p:cNvSpPr/>
          <p:nvPr/>
        </p:nvSpPr>
        <p:spPr>
          <a:xfrm>
            <a:off x="10416862" y="5143500"/>
            <a:ext cx="624470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Wat hielp hen om te slagen?</a:t>
            </a:r>
            <a:endParaRPr b="0" i="0" sz="2750" u="none" cap="none" strike="noStrike">
              <a:solidFill>
                <a:schemeClr val="lt1"/>
              </a:solidFill>
              <a:latin typeface="Arial"/>
              <a:ea typeface="Arial"/>
              <a:cs typeface="Arial"/>
              <a:sym typeface="Arial"/>
            </a:endParaRPr>
          </a:p>
        </p:txBody>
      </p:sp>
      <p:sp>
        <p:nvSpPr>
          <p:cNvPr id="196" name="Google Shape;196;p14"/>
          <p:cNvSpPr/>
          <p:nvPr/>
        </p:nvSpPr>
        <p:spPr>
          <a:xfrm>
            <a:off x="10416862" y="5710475"/>
            <a:ext cx="624470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Wat inspireert jou het meest?</a:t>
            </a:r>
            <a:endParaRPr b="0" i="0" sz="2750" u="none" cap="none" strike="noStrike">
              <a:solidFill>
                <a:schemeClr val="lt1"/>
              </a:solidFill>
              <a:latin typeface="Arial"/>
              <a:ea typeface="Arial"/>
              <a:cs typeface="Arial"/>
              <a:sym typeface="Arial"/>
            </a:endParaRPr>
          </a:p>
        </p:txBody>
      </p:sp>
      <p:sp>
        <p:nvSpPr>
          <p:cNvPr id="197" name="Google Shape;197;p14"/>
          <p:cNvSpPr txBox="1"/>
          <p:nvPr/>
        </p:nvSpPr>
        <p:spPr>
          <a:xfrm>
            <a:off x="3253625" y="7006921"/>
            <a:ext cx="12765033" cy="1767792"/>
          </a:xfrm>
          <a:prstGeom prst="rect">
            <a:avLst/>
          </a:prstGeom>
          <a:noFill/>
          <a:ln>
            <a:noFill/>
          </a:ln>
        </p:spPr>
        <p:txBody>
          <a:bodyPr anchorCtr="0" anchor="t" bIns="45700" lIns="91425" spcFirstLastPara="1" rIns="91425" wrap="square" tIns="45700">
            <a:spAutoFit/>
          </a:bodyPr>
          <a:lstStyle/>
          <a:p>
            <a:pPr indent="-403225" lvl="1" marL="914400" marR="0" rtl="0" algn="l">
              <a:lnSpc>
                <a:spcPct val="115000"/>
              </a:lnSpc>
              <a:spcBef>
                <a:spcPts val="0"/>
              </a:spcBef>
              <a:spcAft>
                <a:spcPts val="0"/>
              </a:spcAft>
              <a:buClr>
                <a:schemeClr val="lt1"/>
              </a:buClr>
              <a:buSzPts val="2750"/>
              <a:buFont typeface="Quicksand"/>
              <a:buChar char="○"/>
            </a:pPr>
            <a:r>
              <a:rPr b="1" i="0" lang="en-US" sz="2750" u="none" cap="none" strike="noStrike">
                <a:solidFill>
                  <a:schemeClr val="lt1"/>
                </a:solidFill>
                <a:latin typeface="Quicksand"/>
                <a:ea typeface="Quicksand"/>
                <a:cs typeface="Quicksand"/>
                <a:sym typeface="Quicksand"/>
              </a:rPr>
              <a:t>Video: </a:t>
            </a:r>
            <a:r>
              <a:rPr b="0" i="0" lang="en-US" sz="2750" u="none" cap="none" strike="noStrike">
                <a:solidFill>
                  <a:schemeClr val="lt1"/>
                </a:solidFill>
                <a:latin typeface="Quicksand"/>
                <a:ea typeface="Quicksand"/>
                <a:cs typeface="Quicksand"/>
                <a:sym typeface="Quicksand"/>
              </a:rPr>
              <a:t>Maak kennis met coole dove mensen die hun verhalen delen.</a:t>
            </a:r>
            <a:endParaRPr b="0" i="0" sz="1400" u="none" cap="none" strike="noStrike">
              <a:solidFill>
                <a:srgbClr val="000000"/>
              </a:solidFill>
              <a:latin typeface="Arial"/>
              <a:ea typeface="Arial"/>
              <a:cs typeface="Arial"/>
              <a:sym typeface="Arial"/>
            </a:endParaRPr>
          </a:p>
          <a:p>
            <a:pPr indent="-403225" lvl="1" marL="914400" marR="0" rtl="0" algn="l">
              <a:lnSpc>
                <a:spcPct val="115000"/>
              </a:lnSpc>
              <a:spcBef>
                <a:spcPts val="0"/>
              </a:spcBef>
              <a:spcAft>
                <a:spcPts val="0"/>
              </a:spcAft>
              <a:buClr>
                <a:schemeClr val="lt1"/>
              </a:buClr>
              <a:buSzPts val="2750"/>
              <a:buFont typeface="Quicksand"/>
              <a:buChar char="○"/>
            </a:pPr>
            <a:r>
              <a:rPr b="1" i="0" lang="en-US" sz="2750" u="none" cap="none" strike="noStrike">
                <a:solidFill>
                  <a:schemeClr val="lt1"/>
                </a:solidFill>
                <a:latin typeface="Quicksand"/>
                <a:ea typeface="Quicksand"/>
                <a:cs typeface="Quicksand"/>
                <a:sym typeface="Quicksand"/>
              </a:rPr>
              <a:t>Video:</a:t>
            </a:r>
            <a:r>
              <a:rPr b="1" i="0" lang="en-US" sz="2750" u="sng" cap="none" strike="noStrike">
                <a:solidFill>
                  <a:schemeClr val="lt1"/>
                </a:solidFill>
                <a:latin typeface="Quicksand"/>
                <a:ea typeface="Quicksand"/>
                <a:cs typeface="Quicksand"/>
                <a:sym typeface="Quicksand"/>
                <a:hlinkClick r:id="rId4">
                  <a:extLst>
                    <a:ext uri="{A12FA001-AC4F-418D-AE19-62706E023703}">
                      <ahyp:hlinkClr val="tx"/>
                    </a:ext>
                  </a:extLst>
                </a:hlinkClick>
              </a:rPr>
              <a:t> https://mubi.com/en/films/deaf-child/trailer</a:t>
            </a:r>
            <a:endParaRPr b="1" i="0" sz="2750" u="none" cap="none" strike="noStrike">
              <a:solidFill>
                <a:schemeClr val="lt1"/>
              </a:solidFill>
              <a:latin typeface="Quicksand"/>
              <a:ea typeface="Quicksand"/>
              <a:cs typeface="Quicksand"/>
              <a:sym typeface="Quicksand"/>
            </a:endParaRPr>
          </a:p>
          <a:p>
            <a:pPr indent="-403225" lvl="1" marL="914400" marR="0" rtl="0" algn="l">
              <a:lnSpc>
                <a:spcPct val="115000"/>
              </a:lnSpc>
              <a:spcBef>
                <a:spcPts val="0"/>
              </a:spcBef>
              <a:spcAft>
                <a:spcPts val="0"/>
              </a:spcAft>
              <a:buClr>
                <a:schemeClr val="lt1"/>
              </a:buClr>
              <a:buSzPts val="2750"/>
              <a:buFont typeface="Quicksand"/>
              <a:buChar char="○"/>
            </a:pPr>
            <a:r>
              <a:rPr b="1" i="0" lang="en-US" sz="275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https://www.imdb.com/title/tt7315798/ </a:t>
            </a:r>
            <a:r>
              <a:rPr b="0" i="0" lang="en-US" sz="2750" u="none" cap="none" strike="noStrike">
                <a:solidFill>
                  <a:schemeClr val="lt1"/>
                </a:solidFill>
                <a:latin typeface="Quicksand"/>
                <a:ea typeface="Quicksand"/>
                <a:cs typeface="Quicksand"/>
                <a:sym typeface="Quicksand"/>
              </a:rPr>
              <a:t>- Deaf Child (Doof Kind) 2017</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98" name="Google Shape;198;p14"/>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02" name="Shape 202"/>
        <p:cNvGrpSpPr/>
        <p:nvPr/>
      </p:nvGrpSpPr>
      <p:grpSpPr>
        <a:xfrm>
          <a:off x="0" y="0"/>
          <a:ext cx="0" cy="0"/>
          <a:chOff x="0" y="0"/>
          <a:chExt cx="0" cy="0"/>
        </a:xfrm>
      </p:grpSpPr>
      <p:grpSp>
        <p:nvGrpSpPr>
          <p:cNvPr id="203" name="Google Shape;203;g3d8909e0429_0_3"/>
          <p:cNvGrpSpPr/>
          <p:nvPr/>
        </p:nvGrpSpPr>
        <p:grpSpPr>
          <a:xfrm>
            <a:off x="0" y="-216992"/>
            <a:ext cx="2922102" cy="10504504"/>
            <a:chOff x="0" y="-57150"/>
            <a:chExt cx="769602" cy="2766600"/>
          </a:xfrm>
        </p:grpSpPr>
        <p:sp>
          <p:nvSpPr>
            <p:cNvPr id="204" name="Google Shape;204;g3d8909e0429_0_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5" name="Google Shape;205;g3d8909e0429_0_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6" name="Google Shape;206;g3d8909e0429_0_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07" name="Google Shape;207;g3d8909e0429_0_3" title="4A - Identiteitsontwikkeling - NL">
            <a:hlinkClick r:id="rId4"/>
          </p:cNvPr>
          <p:cNvPicPr preferRelativeResize="0"/>
          <p:nvPr/>
        </p:nvPicPr>
        <p:blipFill>
          <a:blip r:embed="rId5">
            <a:alphaModFix/>
          </a:blip>
          <a:stretch>
            <a:fillRect/>
          </a:stretch>
        </p:blipFill>
        <p:spPr>
          <a:xfrm>
            <a:off x="3832881" y="1426125"/>
            <a:ext cx="12832450" cy="7218250"/>
          </a:xfrm>
          <a:prstGeom prst="rect">
            <a:avLst/>
          </a:prstGeom>
          <a:noFill/>
          <a:ln>
            <a:noFill/>
          </a:ln>
        </p:spPr>
      </p:pic>
      <p:pic>
        <p:nvPicPr>
          <p:cNvPr id="208" name="Google Shape;208;g3d8909e0429_0_3"/>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12" name="Shape 212"/>
        <p:cNvGrpSpPr/>
        <p:nvPr/>
      </p:nvGrpSpPr>
      <p:grpSpPr>
        <a:xfrm>
          <a:off x="0" y="0"/>
          <a:ext cx="0" cy="0"/>
          <a:chOff x="0" y="0"/>
          <a:chExt cx="0" cy="0"/>
        </a:xfrm>
      </p:grpSpPr>
      <p:grpSp>
        <p:nvGrpSpPr>
          <p:cNvPr id="213" name="Google Shape;213;g3d8909e0429_0_21"/>
          <p:cNvGrpSpPr/>
          <p:nvPr/>
        </p:nvGrpSpPr>
        <p:grpSpPr>
          <a:xfrm>
            <a:off x="0" y="-216992"/>
            <a:ext cx="2922102" cy="10504504"/>
            <a:chOff x="0" y="-57150"/>
            <a:chExt cx="769602" cy="2766600"/>
          </a:xfrm>
        </p:grpSpPr>
        <p:sp>
          <p:nvSpPr>
            <p:cNvPr id="214" name="Google Shape;214;g3d8909e0429_0_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5" name="Google Shape;215;g3d8909e0429_0_2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6" name="Google Shape;216;g3d8909e0429_0_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17" name="Google Shape;217;g3d8909e0429_0_21" title="3B   Language deprivation">
            <a:hlinkClick r:id="rId4"/>
          </p:cNvPr>
          <p:cNvPicPr preferRelativeResize="0"/>
          <p:nvPr/>
        </p:nvPicPr>
        <p:blipFill>
          <a:blip r:embed="rId5">
            <a:alphaModFix/>
          </a:blip>
          <a:stretch>
            <a:fillRect/>
          </a:stretch>
        </p:blipFill>
        <p:spPr>
          <a:xfrm>
            <a:off x="4335583" y="1736675"/>
            <a:ext cx="11728275" cy="6597150"/>
          </a:xfrm>
          <a:prstGeom prst="rect">
            <a:avLst/>
          </a:prstGeom>
          <a:noFill/>
          <a:ln>
            <a:noFill/>
          </a:ln>
        </p:spPr>
      </p:pic>
      <p:pic>
        <p:nvPicPr>
          <p:cNvPr id="218" name="Google Shape;218;g3d8909e0429_0_21"/>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000"/>
                                        <p:tgtEl>
                                          <p:spTgt spid="2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2" name="Shape 222"/>
        <p:cNvGrpSpPr/>
        <p:nvPr/>
      </p:nvGrpSpPr>
      <p:grpSpPr>
        <a:xfrm>
          <a:off x="0" y="0"/>
          <a:ext cx="0" cy="0"/>
          <a:chOff x="0" y="0"/>
          <a:chExt cx="0" cy="0"/>
        </a:xfrm>
      </p:grpSpPr>
      <p:grpSp>
        <p:nvGrpSpPr>
          <p:cNvPr id="223" name="Google Shape;223;p4"/>
          <p:cNvGrpSpPr/>
          <p:nvPr/>
        </p:nvGrpSpPr>
        <p:grpSpPr>
          <a:xfrm>
            <a:off x="0" y="-216991"/>
            <a:ext cx="2922084" cy="10503991"/>
            <a:chOff x="0" y="-57150"/>
            <a:chExt cx="769602" cy="2766483"/>
          </a:xfrm>
        </p:grpSpPr>
        <p:sp>
          <p:nvSpPr>
            <p:cNvPr id="224" name="Google Shape;224;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5" name="Google Shape;225;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6" name="Google Shape;226;p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7" name="Google Shape;227;p4"/>
          <p:cNvSpPr txBox="1"/>
          <p:nvPr/>
        </p:nvSpPr>
        <p:spPr>
          <a:xfrm>
            <a:off x="3253625" y="628025"/>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Waar hoor ik thuis?</a:t>
            </a:r>
            <a:endParaRPr b="0" i="0" sz="2750" u="none" cap="none" strike="noStrike">
              <a:solidFill>
                <a:schemeClr val="lt1"/>
              </a:solidFill>
              <a:latin typeface="Quicksand"/>
              <a:ea typeface="Quicksand"/>
              <a:cs typeface="Quicksand"/>
              <a:sym typeface="Quicksand"/>
            </a:endParaRPr>
          </a:p>
        </p:txBody>
      </p:sp>
      <p:sp>
        <p:nvSpPr>
          <p:cNvPr id="228" name="Google Shape;228;p4"/>
          <p:cNvSpPr/>
          <p:nvPr/>
        </p:nvSpPr>
        <p:spPr>
          <a:xfrm>
            <a:off x="5576045" y="3728394"/>
            <a:ext cx="2835235" cy="35433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Familie</a:t>
            </a:r>
            <a:endParaRPr b="0" i="0" sz="2750" u="none" cap="none" strike="noStrike">
              <a:solidFill>
                <a:schemeClr val="lt1"/>
              </a:solidFill>
              <a:latin typeface="Arial"/>
              <a:ea typeface="Arial"/>
              <a:cs typeface="Arial"/>
              <a:sym typeface="Arial"/>
            </a:endParaRPr>
          </a:p>
        </p:txBody>
      </p:sp>
      <p:sp>
        <p:nvSpPr>
          <p:cNvPr id="229" name="Google Shape;229;p4"/>
          <p:cNvSpPr/>
          <p:nvPr/>
        </p:nvSpPr>
        <p:spPr>
          <a:xfrm>
            <a:off x="4055974" y="4218812"/>
            <a:ext cx="4355306" cy="362903"/>
          </a:xfrm>
          <a:prstGeom prst="rect">
            <a:avLst/>
          </a:prstGeom>
          <a:noFill/>
          <a:ln>
            <a:noFill/>
          </a:ln>
        </p:spPr>
        <p:txBody>
          <a:bodyPr anchorCtr="0" anchor="t" bIns="0" lIns="0" spcFirstLastPara="1" rIns="0" wrap="square" tIns="0">
            <a:noAutofit/>
          </a:bodyPr>
          <a:lstStyle/>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Thuisbanden</a:t>
            </a:r>
            <a:endParaRPr b="0" i="0" sz="2750" u="none" cap="none" strike="noStrike">
              <a:solidFill>
                <a:schemeClr val="lt1"/>
              </a:solidFill>
              <a:latin typeface="Arial"/>
              <a:ea typeface="Arial"/>
              <a:cs typeface="Arial"/>
              <a:sym typeface="Arial"/>
            </a:endParaRPr>
          </a:p>
        </p:txBody>
      </p:sp>
      <p:pic>
        <p:nvPicPr>
          <p:cNvPr descr="preencoded.png" id="230" name="Google Shape;230;p4"/>
          <p:cNvPicPr preferRelativeResize="0"/>
          <p:nvPr/>
        </p:nvPicPr>
        <p:blipFill rotWithShape="1">
          <a:blip r:embed="rId4">
            <a:alphaModFix/>
          </a:blip>
          <a:srcRect b="0" l="0" r="0" t="0"/>
          <a:stretch/>
        </p:blipFill>
        <p:spPr>
          <a:xfrm>
            <a:off x="8751442" y="3327153"/>
            <a:ext cx="3651885" cy="3651885"/>
          </a:xfrm>
          <a:prstGeom prst="rect">
            <a:avLst/>
          </a:prstGeom>
          <a:noFill/>
          <a:ln>
            <a:noFill/>
          </a:ln>
        </p:spPr>
      </p:pic>
      <p:sp>
        <p:nvSpPr>
          <p:cNvPr id="231" name="Google Shape;231;p4"/>
          <p:cNvSpPr/>
          <p:nvPr/>
        </p:nvSpPr>
        <p:spPr>
          <a:xfrm>
            <a:off x="9051122" y="3626834"/>
            <a:ext cx="566976" cy="566976"/>
          </a:xfrm>
          <a:prstGeom prst="roundRect">
            <a:avLst>
              <a:gd fmla="val 1611154"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4"/>
          <p:cNvSpPr/>
          <p:nvPr/>
        </p:nvSpPr>
        <p:spPr>
          <a:xfrm>
            <a:off x="9206975" y="3750778"/>
            <a:ext cx="255151" cy="318968"/>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00"/>
              </a:buClr>
              <a:buSzPts val="2000"/>
              <a:buFont typeface="Arial"/>
              <a:buNone/>
            </a:pPr>
            <a:r>
              <a:rPr b="0" i="0" lang="en-US" sz="2000" u="none" cap="none" strike="noStrike">
                <a:solidFill>
                  <a:srgbClr val="151617"/>
                </a:solidFill>
                <a:latin typeface="Anton"/>
                <a:ea typeface="Anton"/>
                <a:cs typeface="Anton"/>
                <a:sym typeface="Anton"/>
              </a:rPr>
              <a:t>1</a:t>
            </a:r>
            <a:endParaRPr b="0" i="0" sz="2000" u="none" cap="none" strike="noStrike">
              <a:solidFill>
                <a:srgbClr val="000000"/>
              </a:solidFill>
              <a:latin typeface="Arial"/>
              <a:ea typeface="Arial"/>
              <a:cs typeface="Arial"/>
              <a:sym typeface="Arial"/>
            </a:endParaRPr>
          </a:p>
        </p:txBody>
      </p:sp>
      <p:sp>
        <p:nvSpPr>
          <p:cNvPr id="233" name="Google Shape;233;p4"/>
          <p:cNvSpPr/>
          <p:nvPr/>
        </p:nvSpPr>
        <p:spPr>
          <a:xfrm>
            <a:off x="12743488" y="3728394"/>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School</a:t>
            </a:r>
            <a:endParaRPr b="0" i="0" sz="2750" u="none" cap="none" strike="noStrike">
              <a:solidFill>
                <a:schemeClr val="lt1"/>
              </a:solidFill>
              <a:latin typeface="Arial"/>
              <a:ea typeface="Arial"/>
              <a:cs typeface="Arial"/>
              <a:sym typeface="Arial"/>
            </a:endParaRPr>
          </a:p>
        </p:txBody>
      </p:sp>
      <p:sp>
        <p:nvSpPr>
          <p:cNvPr id="234" name="Google Shape;234;p4"/>
          <p:cNvSpPr/>
          <p:nvPr/>
        </p:nvSpPr>
        <p:spPr>
          <a:xfrm>
            <a:off x="12743488" y="4218812"/>
            <a:ext cx="4355306"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Leeromgeving</a:t>
            </a:r>
            <a:endParaRPr b="0" i="0" sz="2750" u="none" cap="none" strike="noStrike">
              <a:solidFill>
                <a:schemeClr val="lt1"/>
              </a:solidFill>
              <a:latin typeface="Arial"/>
              <a:ea typeface="Arial"/>
              <a:cs typeface="Arial"/>
              <a:sym typeface="Arial"/>
            </a:endParaRPr>
          </a:p>
        </p:txBody>
      </p:sp>
      <p:pic>
        <p:nvPicPr>
          <p:cNvPr descr="preencoded.png" id="235" name="Google Shape;235;p4"/>
          <p:cNvPicPr preferRelativeResize="0"/>
          <p:nvPr/>
        </p:nvPicPr>
        <p:blipFill rotWithShape="1">
          <a:blip r:embed="rId5">
            <a:alphaModFix/>
          </a:blip>
          <a:srcRect b="0" l="0" r="0" t="0"/>
          <a:stretch/>
        </p:blipFill>
        <p:spPr>
          <a:xfrm>
            <a:off x="8751442" y="3327153"/>
            <a:ext cx="3651885" cy="3651885"/>
          </a:xfrm>
          <a:prstGeom prst="rect">
            <a:avLst/>
          </a:prstGeom>
          <a:noFill/>
          <a:ln>
            <a:noFill/>
          </a:ln>
        </p:spPr>
      </p:pic>
      <p:sp>
        <p:nvSpPr>
          <p:cNvPr id="236" name="Google Shape;236;p4"/>
          <p:cNvSpPr/>
          <p:nvPr/>
        </p:nvSpPr>
        <p:spPr>
          <a:xfrm>
            <a:off x="11536552" y="3626834"/>
            <a:ext cx="566976" cy="566976"/>
          </a:xfrm>
          <a:prstGeom prst="roundRect">
            <a:avLst>
              <a:gd fmla="val 1611154"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4"/>
          <p:cNvSpPr/>
          <p:nvPr/>
        </p:nvSpPr>
        <p:spPr>
          <a:xfrm>
            <a:off x="11692404" y="3750778"/>
            <a:ext cx="255151" cy="318968"/>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00"/>
              </a:buClr>
              <a:buSzPts val="2000"/>
              <a:buFont typeface="Arial"/>
              <a:buNone/>
            </a:pPr>
            <a:r>
              <a:rPr b="0" i="0" lang="en-US" sz="2000" u="none" cap="none" strike="noStrike">
                <a:solidFill>
                  <a:srgbClr val="151617"/>
                </a:solidFill>
                <a:latin typeface="Anton"/>
                <a:ea typeface="Anton"/>
                <a:cs typeface="Anton"/>
                <a:sym typeface="Anton"/>
              </a:rPr>
              <a:t>2</a:t>
            </a:r>
            <a:endParaRPr b="0" i="0" sz="2000" u="none" cap="none" strike="noStrike">
              <a:solidFill>
                <a:srgbClr val="000000"/>
              </a:solidFill>
              <a:latin typeface="Arial"/>
              <a:ea typeface="Arial"/>
              <a:cs typeface="Arial"/>
              <a:sym typeface="Arial"/>
            </a:endParaRPr>
          </a:p>
        </p:txBody>
      </p:sp>
      <p:sp>
        <p:nvSpPr>
          <p:cNvPr id="238" name="Google Shape;238;p4"/>
          <p:cNvSpPr/>
          <p:nvPr/>
        </p:nvSpPr>
        <p:spPr>
          <a:xfrm>
            <a:off x="12743488" y="5724358"/>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Vrienden</a:t>
            </a:r>
            <a:endParaRPr b="0" i="0" sz="2750" u="none" cap="none" strike="noStrike">
              <a:solidFill>
                <a:schemeClr val="lt1"/>
              </a:solidFill>
              <a:latin typeface="Arial"/>
              <a:ea typeface="Arial"/>
              <a:cs typeface="Arial"/>
              <a:sym typeface="Arial"/>
            </a:endParaRPr>
          </a:p>
        </p:txBody>
      </p:sp>
      <p:sp>
        <p:nvSpPr>
          <p:cNvPr id="239" name="Google Shape;239;p4"/>
          <p:cNvSpPr/>
          <p:nvPr/>
        </p:nvSpPr>
        <p:spPr>
          <a:xfrm>
            <a:off x="12743488" y="6214776"/>
            <a:ext cx="4355306"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Sociale contacten</a:t>
            </a:r>
            <a:endParaRPr b="0" i="0" sz="2750" u="none" cap="none" strike="noStrike">
              <a:solidFill>
                <a:schemeClr val="lt1"/>
              </a:solidFill>
              <a:latin typeface="Arial"/>
              <a:ea typeface="Arial"/>
              <a:cs typeface="Arial"/>
              <a:sym typeface="Arial"/>
            </a:endParaRPr>
          </a:p>
        </p:txBody>
      </p:sp>
      <p:pic>
        <p:nvPicPr>
          <p:cNvPr descr="preencoded.png" id="240" name="Google Shape;240;p4"/>
          <p:cNvPicPr preferRelativeResize="0"/>
          <p:nvPr/>
        </p:nvPicPr>
        <p:blipFill rotWithShape="1">
          <a:blip r:embed="rId6">
            <a:alphaModFix/>
          </a:blip>
          <a:srcRect b="0" l="0" r="0" t="0"/>
          <a:stretch/>
        </p:blipFill>
        <p:spPr>
          <a:xfrm>
            <a:off x="8751442" y="3327153"/>
            <a:ext cx="3651885" cy="3651885"/>
          </a:xfrm>
          <a:prstGeom prst="rect">
            <a:avLst/>
          </a:prstGeom>
          <a:noFill/>
          <a:ln>
            <a:noFill/>
          </a:ln>
        </p:spPr>
      </p:pic>
      <p:sp>
        <p:nvSpPr>
          <p:cNvPr id="241" name="Google Shape;241;p4"/>
          <p:cNvSpPr/>
          <p:nvPr/>
        </p:nvSpPr>
        <p:spPr>
          <a:xfrm>
            <a:off x="11536552" y="6112263"/>
            <a:ext cx="566976" cy="566976"/>
          </a:xfrm>
          <a:prstGeom prst="roundRect">
            <a:avLst>
              <a:gd fmla="val 1611154"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4"/>
          <p:cNvSpPr/>
          <p:nvPr/>
        </p:nvSpPr>
        <p:spPr>
          <a:xfrm>
            <a:off x="11692404" y="6236207"/>
            <a:ext cx="255151" cy="318968"/>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00"/>
              </a:buClr>
              <a:buSzPts val="2000"/>
              <a:buFont typeface="Arial"/>
              <a:buNone/>
            </a:pPr>
            <a:r>
              <a:rPr b="0" i="0" lang="en-US" sz="2000" u="none" cap="none" strike="noStrike">
                <a:solidFill>
                  <a:srgbClr val="151617"/>
                </a:solidFill>
                <a:latin typeface="Anton"/>
                <a:ea typeface="Anton"/>
                <a:cs typeface="Anton"/>
                <a:sym typeface="Anton"/>
              </a:rPr>
              <a:t>3</a:t>
            </a:r>
            <a:endParaRPr b="0" i="0" sz="2000" u="none" cap="none" strike="noStrike">
              <a:solidFill>
                <a:srgbClr val="000000"/>
              </a:solidFill>
              <a:latin typeface="Arial"/>
              <a:ea typeface="Arial"/>
              <a:cs typeface="Arial"/>
              <a:sym typeface="Arial"/>
            </a:endParaRPr>
          </a:p>
        </p:txBody>
      </p:sp>
      <p:sp>
        <p:nvSpPr>
          <p:cNvPr id="243" name="Google Shape;243;p4"/>
          <p:cNvSpPr/>
          <p:nvPr/>
        </p:nvSpPr>
        <p:spPr>
          <a:xfrm>
            <a:off x="5576045" y="5724358"/>
            <a:ext cx="2835235" cy="35433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Dovengemeenschap</a:t>
            </a:r>
            <a:endParaRPr b="0" i="0" sz="2750" u="none" cap="none" strike="noStrike">
              <a:solidFill>
                <a:schemeClr val="lt1"/>
              </a:solidFill>
              <a:latin typeface="Arial"/>
              <a:ea typeface="Arial"/>
              <a:cs typeface="Arial"/>
              <a:sym typeface="Arial"/>
            </a:endParaRPr>
          </a:p>
        </p:txBody>
      </p:sp>
      <p:sp>
        <p:nvSpPr>
          <p:cNvPr id="244" name="Google Shape;244;p4"/>
          <p:cNvSpPr/>
          <p:nvPr/>
        </p:nvSpPr>
        <p:spPr>
          <a:xfrm>
            <a:off x="4055974" y="6214776"/>
            <a:ext cx="4355306" cy="362903"/>
          </a:xfrm>
          <a:prstGeom prst="rect">
            <a:avLst/>
          </a:prstGeom>
          <a:noFill/>
          <a:ln>
            <a:noFill/>
          </a:ln>
        </p:spPr>
        <p:txBody>
          <a:bodyPr anchorCtr="0" anchor="t" bIns="0" lIns="0" spcFirstLastPara="1" rIns="0" wrap="square" tIns="0">
            <a:noAutofit/>
          </a:bodyPr>
          <a:lstStyle/>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Cultureel gevoel van verbondenheid</a:t>
            </a:r>
            <a:endParaRPr b="0" i="0" sz="2750" u="none" cap="none" strike="noStrike">
              <a:solidFill>
                <a:schemeClr val="lt1"/>
              </a:solidFill>
              <a:latin typeface="Arial"/>
              <a:ea typeface="Arial"/>
              <a:cs typeface="Arial"/>
              <a:sym typeface="Arial"/>
            </a:endParaRPr>
          </a:p>
        </p:txBody>
      </p:sp>
      <p:pic>
        <p:nvPicPr>
          <p:cNvPr descr="preencoded.png" id="245" name="Google Shape;245;p4"/>
          <p:cNvPicPr preferRelativeResize="0"/>
          <p:nvPr/>
        </p:nvPicPr>
        <p:blipFill rotWithShape="1">
          <a:blip r:embed="rId7">
            <a:alphaModFix/>
          </a:blip>
          <a:srcRect b="0" l="0" r="0" t="0"/>
          <a:stretch/>
        </p:blipFill>
        <p:spPr>
          <a:xfrm>
            <a:off x="8751442" y="3327153"/>
            <a:ext cx="3651885" cy="3651885"/>
          </a:xfrm>
          <a:prstGeom prst="rect">
            <a:avLst/>
          </a:prstGeom>
          <a:noFill/>
          <a:ln>
            <a:noFill/>
          </a:ln>
        </p:spPr>
      </p:pic>
      <p:sp>
        <p:nvSpPr>
          <p:cNvPr id="246" name="Google Shape;246;p4"/>
          <p:cNvSpPr/>
          <p:nvPr/>
        </p:nvSpPr>
        <p:spPr>
          <a:xfrm>
            <a:off x="9051122" y="6112263"/>
            <a:ext cx="566976" cy="566976"/>
          </a:xfrm>
          <a:prstGeom prst="roundRect">
            <a:avLst>
              <a:gd fmla="val 1611154" name="adj"/>
            </a:avLst>
          </a:prstGeom>
          <a:solidFill>
            <a:srgbClr val="F5F5F5"/>
          </a:solidFill>
          <a:ln cap="flat" cmpd="sng" w="38100">
            <a:solidFill>
              <a:srgbClr val="E6E0C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4"/>
          <p:cNvSpPr/>
          <p:nvPr/>
        </p:nvSpPr>
        <p:spPr>
          <a:xfrm>
            <a:off x="9206975" y="6236207"/>
            <a:ext cx="255151" cy="318968"/>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00"/>
              </a:buClr>
              <a:buSzPts val="2000"/>
              <a:buFont typeface="Arial"/>
              <a:buNone/>
            </a:pPr>
            <a:r>
              <a:rPr b="0" i="0" lang="en-US" sz="2000" u="none" cap="none" strike="noStrike">
                <a:solidFill>
                  <a:srgbClr val="151617"/>
                </a:solidFill>
                <a:latin typeface="Anton"/>
                <a:ea typeface="Anton"/>
                <a:cs typeface="Anton"/>
                <a:sym typeface="Anton"/>
              </a:rPr>
              <a:t>4</a:t>
            </a:r>
            <a:endParaRPr b="0" i="0" sz="2000" u="none" cap="none" strike="noStrike">
              <a:solidFill>
                <a:srgbClr val="000000"/>
              </a:solidFill>
              <a:latin typeface="Arial"/>
              <a:ea typeface="Arial"/>
              <a:cs typeface="Arial"/>
              <a:sym typeface="Arial"/>
            </a:endParaRPr>
          </a:p>
        </p:txBody>
      </p:sp>
      <p:sp>
        <p:nvSpPr>
          <p:cNvPr id="248" name="Google Shape;248;p4"/>
          <p:cNvSpPr/>
          <p:nvPr/>
        </p:nvSpPr>
        <p:spPr>
          <a:xfrm>
            <a:off x="4055974" y="7575361"/>
            <a:ext cx="13042821"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Ga naar de hoek die het beste bij je past. </a:t>
            </a:r>
            <a:endParaRPr b="0" i="0" sz="1400" u="none" cap="none" strike="noStrike">
              <a:solidFill>
                <a:srgbClr val="000000"/>
              </a:solidFill>
              <a:latin typeface="Arial"/>
              <a:ea typeface="Arial"/>
              <a:cs typeface="Arial"/>
              <a:sym typeface="Arial"/>
            </a:endParaRPr>
          </a:p>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Vertel waarom je voor die plek hebt gekozen.</a:t>
            </a:r>
            <a:endParaRPr b="0" i="0" sz="2750" u="none" cap="none" strike="noStrike">
              <a:solidFill>
                <a:schemeClr val="lt1"/>
              </a:solidFill>
              <a:latin typeface="Arial"/>
              <a:ea typeface="Arial"/>
              <a:cs typeface="Arial"/>
              <a:sym typeface="Arial"/>
            </a:endParaRPr>
          </a:p>
        </p:txBody>
      </p:sp>
      <p:pic>
        <p:nvPicPr>
          <p:cNvPr id="249" name="Google Shape;249;p4"/>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3" name="Shape 253"/>
        <p:cNvGrpSpPr/>
        <p:nvPr/>
      </p:nvGrpSpPr>
      <p:grpSpPr>
        <a:xfrm>
          <a:off x="0" y="0"/>
          <a:ext cx="0" cy="0"/>
          <a:chOff x="0" y="0"/>
          <a:chExt cx="0" cy="0"/>
        </a:xfrm>
      </p:grpSpPr>
      <p:grpSp>
        <p:nvGrpSpPr>
          <p:cNvPr id="254" name="Google Shape;254;p15"/>
          <p:cNvGrpSpPr/>
          <p:nvPr/>
        </p:nvGrpSpPr>
        <p:grpSpPr>
          <a:xfrm>
            <a:off x="0" y="-216991"/>
            <a:ext cx="2922084" cy="10503991"/>
            <a:chOff x="0" y="-57150"/>
            <a:chExt cx="769602" cy="2766483"/>
          </a:xfrm>
        </p:grpSpPr>
        <p:sp>
          <p:nvSpPr>
            <p:cNvPr id="255" name="Google Shape;255;p1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p1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7" name="Google Shape;257;p1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p15"/>
          <p:cNvSpPr txBox="1"/>
          <p:nvPr/>
        </p:nvSpPr>
        <p:spPr>
          <a:xfrm>
            <a:off x="3253631" y="685084"/>
            <a:ext cx="148062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lang="en-US" sz="8000">
                <a:solidFill>
                  <a:schemeClr val="lt1"/>
                </a:solidFill>
                <a:latin typeface="Anton"/>
                <a:ea typeface="Anton"/>
                <a:cs typeface="Anton"/>
                <a:sym typeface="Anton"/>
              </a:rPr>
              <a:t>Barriers</a:t>
            </a:r>
            <a:r>
              <a:rPr b="1" i="0" lang="en-US" sz="8000" u="none" cap="none" strike="noStrike">
                <a:solidFill>
                  <a:schemeClr val="lt1"/>
                </a:solidFill>
                <a:latin typeface="Anton"/>
                <a:ea typeface="Anton"/>
                <a:cs typeface="Anton"/>
                <a:sym typeface="Anton"/>
              </a:rPr>
              <a:t> en</a:t>
            </a:r>
            <a:r>
              <a:rPr b="1" lang="en-US" sz="8000">
                <a:solidFill>
                  <a:schemeClr val="lt1"/>
                </a:solidFill>
                <a:latin typeface="Anton"/>
                <a:ea typeface="Anton"/>
                <a:cs typeface="Anton"/>
                <a:sym typeface="Anton"/>
              </a:rPr>
              <a:t> steun</a:t>
            </a:r>
            <a:endParaRPr b="0" i="0" sz="2750" u="none" cap="none" strike="noStrike">
              <a:solidFill>
                <a:schemeClr val="lt1"/>
              </a:solidFill>
              <a:latin typeface="Quicksand"/>
              <a:ea typeface="Quicksand"/>
              <a:cs typeface="Quicksand"/>
              <a:sym typeface="Quicksand"/>
            </a:endParaRPr>
          </a:p>
        </p:txBody>
      </p:sp>
      <p:sp>
        <p:nvSpPr>
          <p:cNvPr id="259" name="Google Shape;259;p15"/>
          <p:cNvSpPr/>
          <p:nvPr/>
        </p:nvSpPr>
        <p:spPr>
          <a:xfrm>
            <a:off x="3901524" y="3443393"/>
            <a:ext cx="53340" cy="5085636"/>
          </a:xfrm>
          <a:prstGeom prst="roundRect">
            <a:avLst>
              <a:gd fmla="val 17143" name="adj"/>
            </a:avLst>
          </a:prstGeom>
          <a:solidFill>
            <a:srgbClr val="000000">
              <a:alpha val="7843"/>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15"/>
          <p:cNvSpPr/>
          <p:nvPr/>
        </p:nvSpPr>
        <p:spPr>
          <a:xfrm>
            <a:off x="4103335" y="3671873"/>
            <a:ext cx="680442" cy="53340"/>
          </a:xfrm>
          <a:prstGeom prst="roundRect">
            <a:avLst>
              <a:gd fmla="val 17143" name="adj"/>
            </a:avLst>
          </a:prstGeom>
          <a:solidFill>
            <a:srgbClr val="068E8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15"/>
          <p:cNvSpPr/>
          <p:nvPr/>
        </p:nvSpPr>
        <p:spPr>
          <a:xfrm>
            <a:off x="3646373" y="3443393"/>
            <a:ext cx="510302" cy="510302"/>
          </a:xfrm>
          <a:prstGeom prst="roundRect">
            <a:avLst>
              <a:gd fmla="val 1792"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15"/>
          <p:cNvSpPr/>
          <p:nvPr/>
        </p:nvSpPr>
        <p:spPr>
          <a:xfrm>
            <a:off x="3731443" y="3485898"/>
            <a:ext cx="340162" cy="42529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650"/>
              <a:buFont typeface="Arial"/>
              <a:buNone/>
            </a:pPr>
            <a:r>
              <a:rPr b="0" i="0" lang="en-US" sz="2650" u="none" cap="none" strike="noStrike">
                <a:solidFill>
                  <a:srgbClr val="151617"/>
                </a:solidFill>
                <a:latin typeface="Anton"/>
                <a:ea typeface="Anton"/>
                <a:cs typeface="Anton"/>
                <a:sym typeface="Anton"/>
              </a:rPr>
              <a:t>1</a:t>
            </a:r>
            <a:endParaRPr b="0" i="0" sz="2650" u="none" cap="none" strike="noStrike">
              <a:solidFill>
                <a:srgbClr val="000000"/>
              </a:solidFill>
              <a:latin typeface="Arial"/>
              <a:ea typeface="Arial"/>
              <a:cs typeface="Arial"/>
              <a:sym typeface="Arial"/>
            </a:endParaRPr>
          </a:p>
        </p:txBody>
      </p:sp>
      <p:sp>
        <p:nvSpPr>
          <p:cNvPr id="263" name="Google Shape;263;p15"/>
          <p:cNvSpPr/>
          <p:nvPr/>
        </p:nvSpPr>
        <p:spPr>
          <a:xfrm>
            <a:off x="5035594" y="3521259"/>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Groepen vormen</a:t>
            </a:r>
            <a:endParaRPr b="0" i="0" sz="2750" u="none" cap="none" strike="noStrike">
              <a:solidFill>
                <a:schemeClr val="lt1"/>
              </a:solidFill>
              <a:latin typeface="Arial"/>
              <a:ea typeface="Arial"/>
              <a:cs typeface="Arial"/>
              <a:sym typeface="Arial"/>
            </a:endParaRPr>
          </a:p>
        </p:txBody>
      </p:sp>
      <p:sp>
        <p:nvSpPr>
          <p:cNvPr id="264" name="Google Shape;264;p15"/>
          <p:cNvSpPr/>
          <p:nvPr/>
        </p:nvSpPr>
        <p:spPr>
          <a:xfrm>
            <a:off x="5035594" y="4011678"/>
            <a:ext cx="616719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Werk samen in kleine teams</a:t>
            </a:r>
            <a:endParaRPr b="0" i="0" sz="2750" u="none" cap="none" strike="noStrike">
              <a:solidFill>
                <a:schemeClr val="lt1"/>
              </a:solidFill>
              <a:latin typeface="Arial"/>
              <a:ea typeface="Arial"/>
              <a:cs typeface="Arial"/>
              <a:sym typeface="Arial"/>
            </a:endParaRPr>
          </a:p>
        </p:txBody>
      </p:sp>
      <p:sp>
        <p:nvSpPr>
          <p:cNvPr id="265" name="Google Shape;265;p15"/>
          <p:cNvSpPr/>
          <p:nvPr/>
        </p:nvSpPr>
        <p:spPr>
          <a:xfrm>
            <a:off x="4103335" y="5056689"/>
            <a:ext cx="680442" cy="53340"/>
          </a:xfrm>
          <a:prstGeom prst="roundRect">
            <a:avLst>
              <a:gd fmla="val 17143" name="adj"/>
            </a:avLst>
          </a:prstGeom>
          <a:solidFill>
            <a:srgbClr val="833F9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15"/>
          <p:cNvSpPr/>
          <p:nvPr/>
        </p:nvSpPr>
        <p:spPr>
          <a:xfrm>
            <a:off x="3646373" y="4828208"/>
            <a:ext cx="510302" cy="510302"/>
          </a:xfrm>
          <a:prstGeom prst="roundRect">
            <a:avLst>
              <a:gd fmla="val 1792"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15"/>
          <p:cNvSpPr/>
          <p:nvPr/>
        </p:nvSpPr>
        <p:spPr>
          <a:xfrm>
            <a:off x="3731443" y="4870714"/>
            <a:ext cx="340162" cy="42529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650"/>
              <a:buFont typeface="Arial"/>
              <a:buNone/>
            </a:pPr>
            <a:r>
              <a:rPr b="0" i="0" lang="en-US" sz="2650" u="none" cap="none" strike="noStrike">
                <a:solidFill>
                  <a:srgbClr val="151617"/>
                </a:solidFill>
                <a:latin typeface="Anton"/>
                <a:ea typeface="Anton"/>
                <a:cs typeface="Anton"/>
                <a:sym typeface="Anton"/>
              </a:rPr>
              <a:t>2</a:t>
            </a:r>
            <a:endParaRPr b="0" i="0" sz="2650" u="none" cap="none" strike="noStrike">
              <a:solidFill>
                <a:srgbClr val="000000"/>
              </a:solidFill>
              <a:latin typeface="Arial"/>
              <a:ea typeface="Arial"/>
              <a:cs typeface="Arial"/>
              <a:sym typeface="Arial"/>
            </a:endParaRPr>
          </a:p>
        </p:txBody>
      </p:sp>
      <p:sp>
        <p:nvSpPr>
          <p:cNvPr id="268" name="Google Shape;268;p15"/>
          <p:cNvSpPr/>
          <p:nvPr/>
        </p:nvSpPr>
        <p:spPr>
          <a:xfrm>
            <a:off x="5035594" y="4906075"/>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Maak een poster</a:t>
            </a:r>
            <a:endParaRPr b="0" i="0" sz="2750" u="none" cap="none" strike="noStrike">
              <a:solidFill>
                <a:schemeClr val="lt1"/>
              </a:solidFill>
              <a:latin typeface="Arial"/>
              <a:ea typeface="Arial"/>
              <a:cs typeface="Arial"/>
              <a:sym typeface="Arial"/>
            </a:endParaRPr>
          </a:p>
        </p:txBody>
      </p:sp>
      <p:sp>
        <p:nvSpPr>
          <p:cNvPr id="269" name="Google Shape;269;p15"/>
          <p:cNvSpPr/>
          <p:nvPr/>
        </p:nvSpPr>
        <p:spPr>
          <a:xfrm>
            <a:off x="5035594" y="5396494"/>
            <a:ext cx="616719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Linkerkant: belemmeringen, rechterkant: steunpunten</a:t>
            </a:r>
            <a:endParaRPr b="0" i="0" sz="2750" u="none" cap="none" strike="noStrike">
              <a:solidFill>
                <a:schemeClr val="lt1"/>
              </a:solidFill>
              <a:latin typeface="Arial"/>
              <a:ea typeface="Arial"/>
              <a:cs typeface="Arial"/>
              <a:sym typeface="Arial"/>
            </a:endParaRPr>
          </a:p>
        </p:txBody>
      </p:sp>
      <p:sp>
        <p:nvSpPr>
          <p:cNvPr id="270" name="Google Shape;270;p15"/>
          <p:cNvSpPr/>
          <p:nvPr/>
        </p:nvSpPr>
        <p:spPr>
          <a:xfrm>
            <a:off x="4103335" y="6441505"/>
            <a:ext cx="680442" cy="53340"/>
          </a:xfrm>
          <a:prstGeom prst="roundRect">
            <a:avLst>
              <a:gd fmla="val 17143" name="adj"/>
            </a:avLst>
          </a:pr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15"/>
          <p:cNvSpPr/>
          <p:nvPr/>
        </p:nvSpPr>
        <p:spPr>
          <a:xfrm>
            <a:off x="3646373" y="6213024"/>
            <a:ext cx="510302" cy="510302"/>
          </a:xfrm>
          <a:prstGeom prst="roundRect">
            <a:avLst>
              <a:gd fmla="val 1792"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15"/>
          <p:cNvSpPr/>
          <p:nvPr/>
        </p:nvSpPr>
        <p:spPr>
          <a:xfrm>
            <a:off x="3731443" y="6255530"/>
            <a:ext cx="340162" cy="42529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650"/>
              <a:buFont typeface="Arial"/>
              <a:buNone/>
            </a:pPr>
            <a:r>
              <a:rPr b="0" i="0" lang="en-US" sz="2650" u="none" cap="none" strike="noStrike">
                <a:solidFill>
                  <a:srgbClr val="151617"/>
                </a:solidFill>
                <a:latin typeface="Anton"/>
                <a:ea typeface="Anton"/>
                <a:cs typeface="Anton"/>
                <a:sym typeface="Anton"/>
              </a:rPr>
              <a:t>3</a:t>
            </a:r>
            <a:endParaRPr b="0" i="0" sz="2650" u="none" cap="none" strike="noStrike">
              <a:solidFill>
                <a:srgbClr val="000000"/>
              </a:solidFill>
              <a:latin typeface="Arial"/>
              <a:ea typeface="Arial"/>
              <a:cs typeface="Arial"/>
              <a:sym typeface="Arial"/>
            </a:endParaRPr>
          </a:p>
        </p:txBody>
      </p:sp>
      <p:sp>
        <p:nvSpPr>
          <p:cNvPr id="273" name="Google Shape;273;p15"/>
          <p:cNvSpPr/>
          <p:nvPr/>
        </p:nvSpPr>
        <p:spPr>
          <a:xfrm>
            <a:off x="5035607" y="6290900"/>
            <a:ext cx="60864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Gebruik je creativiteit</a:t>
            </a:r>
            <a:endParaRPr b="0" i="0" sz="2750" u="none" cap="none" strike="noStrike">
              <a:solidFill>
                <a:schemeClr val="lt1"/>
              </a:solidFill>
              <a:latin typeface="Arial"/>
              <a:ea typeface="Arial"/>
              <a:cs typeface="Arial"/>
              <a:sym typeface="Arial"/>
            </a:endParaRPr>
          </a:p>
        </p:txBody>
      </p:sp>
      <p:sp>
        <p:nvSpPr>
          <p:cNvPr id="274" name="Google Shape;274;p15"/>
          <p:cNvSpPr/>
          <p:nvPr/>
        </p:nvSpPr>
        <p:spPr>
          <a:xfrm>
            <a:off x="5035594" y="6781310"/>
            <a:ext cx="616719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Foto's, stickers en symbolen zijn welkom</a:t>
            </a:r>
            <a:endParaRPr b="0" i="0" sz="2750" u="none" cap="none" strike="noStrike">
              <a:solidFill>
                <a:schemeClr val="lt1"/>
              </a:solidFill>
              <a:latin typeface="Arial"/>
              <a:ea typeface="Arial"/>
              <a:cs typeface="Arial"/>
              <a:sym typeface="Arial"/>
            </a:endParaRPr>
          </a:p>
        </p:txBody>
      </p:sp>
      <p:sp>
        <p:nvSpPr>
          <p:cNvPr id="275" name="Google Shape;275;p15"/>
          <p:cNvSpPr/>
          <p:nvPr/>
        </p:nvSpPr>
        <p:spPr>
          <a:xfrm>
            <a:off x="4103335" y="7826321"/>
            <a:ext cx="680442" cy="53340"/>
          </a:xfrm>
          <a:prstGeom prst="roundRect">
            <a:avLst>
              <a:gd fmla="val 17143" name="adj"/>
            </a:avLst>
          </a:prstGeom>
          <a:solidFill>
            <a:srgbClr val="E6E0C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15"/>
          <p:cNvSpPr/>
          <p:nvPr/>
        </p:nvSpPr>
        <p:spPr>
          <a:xfrm>
            <a:off x="3646373" y="7597840"/>
            <a:ext cx="510302" cy="510302"/>
          </a:xfrm>
          <a:prstGeom prst="roundRect">
            <a:avLst>
              <a:gd fmla="val 1792" name="adj"/>
            </a:avLst>
          </a:prstGeom>
          <a:solidFill>
            <a:srgbClr val="F5F5F5"/>
          </a:solidFill>
          <a:ln cap="flat" cmpd="sng" w="38100">
            <a:solidFill>
              <a:srgbClr val="E6E0C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15"/>
          <p:cNvSpPr/>
          <p:nvPr/>
        </p:nvSpPr>
        <p:spPr>
          <a:xfrm>
            <a:off x="3731443" y="7640346"/>
            <a:ext cx="340162" cy="42529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650"/>
              <a:buFont typeface="Arial"/>
              <a:buNone/>
            </a:pPr>
            <a:r>
              <a:rPr b="0" i="0" lang="en-US" sz="2650" u="none" cap="none" strike="noStrike">
                <a:solidFill>
                  <a:srgbClr val="151617"/>
                </a:solidFill>
                <a:latin typeface="Anton"/>
                <a:ea typeface="Anton"/>
                <a:cs typeface="Anton"/>
                <a:sym typeface="Anton"/>
              </a:rPr>
              <a:t>4</a:t>
            </a:r>
            <a:endParaRPr b="0" i="0" sz="2650" u="none" cap="none" strike="noStrike">
              <a:solidFill>
                <a:srgbClr val="000000"/>
              </a:solidFill>
              <a:latin typeface="Arial"/>
              <a:ea typeface="Arial"/>
              <a:cs typeface="Arial"/>
              <a:sym typeface="Arial"/>
            </a:endParaRPr>
          </a:p>
        </p:txBody>
      </p:sp>
      <p:sp>
        <p:nvSpPr>
          <p:cNvPr id="278" name="Google Shape;278;p15"/>
          <p:cNvSpPr/>
          <p:nvPr/>
        </p:nvSpPr>
        <p:spPr>
          <a:xfrm>
            <a:off x="5035594" y="7675707"/>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Presenteren</a:t>
            </a:r>
            <a:endParaRPr b="0" i="0" sz="2750" u="none" cap="none" strike="noStrike">
              <a:solidFill>
                <a:schemeClr val="lt1"/>
              </a:solidFill>
              <a:latin typeface="Arial"/>
              <a:ea typeface="Arial"/>
              <a:cs typeface="Arial"/>
              <a:sym typeface="Arial"/>
            </a:endParaRPr>
          </a:p>
        </p:txBody>
      </p:sp>
      <p:sp>
        <p:nvSpPr>
          <p:cNvPr id="279" name="Google Shape;279;p15"/>
          <p:cNvSpPr/>
          <p:nvPr/>
        </p:nvSpPr>
        <p:spPr>
          <a:xfrm>
            <a:off x="5035594" y="8166126"/>
            <a:ext cx="616719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Deel je poster met iedereen</a:t>
            </a:r>
            <a:endParaRPr b="0" i="0" sz="2750" u="none" cap="none" strike="noStrike">
              <a:solidFill>
                <a:schemeClr val="lt1"/>
              </a:solidFill>
              <a:latin typeface="Arial"/>
              <a:ea typeface="Arial"/>
              <a:cs typeface="Arial"/>
              <a:sym typeface="Arial"/>
            </a:endParaRPr>
          </a:p>
        </p:txBody>
      </p:sp>
      <p:pic>
        <p:nvPicPr>
          <p:cNvPr descr="preencoded.png" id="280" name="Google Shape;280;p15"/>
          <p:cNvPicPr preferRelativeResize="0"/>
          <p:nvPr/>
        </p:nvPicPr>
        <p:blipFill rotWithShape="1">
          <a:blip r:embed="rId4">
            <a:alphaModFix/>
          </a:blip>
          <a:srcRect b="0" l="0" r="0" t="0"/>
          <a:stretch/>
        </p:blipFill>
        <p:spPr>
          <a:xfrm>
            <a:off x="12283523" y="0"/>
            <a:ext cx="6004477" cy="9006716"/>
          </a:xfrm>
          <a:prstGeom prst="rect">
            <a:avLst/>
          </a:prstGeom>
          <a:noFill/>
          <a:ln>
            <a:noFill/>
          </a:ln>
        </p:spPr>
      </p:pic>
      <p:sp>
        <p:nvSpPr>
          <p:cNvPr id="281" name="Google Shape;281;p15"/>
          <p:cNvSpPr txBox="1"/>
          <p:nvPr/>
        </p:nvSpPr>
        <p:spPr>
          <a:xfrm>
            <a:off x="13171500" y="9006725"/>
            <a:ext cx="5116500" cy="384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chemeClr val="lt1"/>
                </a:solidFill>
                <a:latin typeface="Quicksand"/>
                <a:ea typeface="Quicksand"/>
                <a:cs typeface="Quicksand"/>
                <a:sym typeface="Quicksand"/>
              </a:rPr>
              <a:t>Bron: Afbeelding gegenereerd door ChatGPT</a:t>
            </a:r>
            <a:endParaRPr b="0" i="0" sz="1300" u="none" cap="none" strike="noStrike">
              <a:solidFill>
                <a:schemeClr val="lt1"/>
              </a:solidFill>
              <a:latin typeface="Quicksand"/>
              <a:ea typeface="Quicksand"/>
              <a:cs typeface="Quicksand"/>
              <a:sym typeface="Quicksand"/>
            </a:endParaRPr>
          </a:p>
        </p:txBody>
      </p:sp>
      <p:pic>
        <p:nvPicPr>
          <p:cNvPr id="282" name="Google Shape;282;p15"/>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86" name="Shape 286"/>
        <p:cNvGrpSpPr/>
        <p:nvPr/>
      </p:nvGrpSpPr>
      <p:grpSpPr>
        <a:xfrm>
          <a:off x="0" y="0"/>
          <a:ext cx="0" cy="0"/>
          <a:chOff x="0" y="0"/>
          <a:chExt cx="0" cy="0"/>
        </a:xfrm>
      </p:grpSpPr>
      <p:grpSp>
        <p:nvGrpSpPr>
          <p:cNvPr id="287" name="Google Shape;287;p16"/>
          <p:cNvGrpSpPr/>
          <p:nvPr/>
        </p:nvGrpSpPr>
        <p:grpSpPr>
          <a:xfrm>
            <a:off x="0" y="-216991"/>
            <a:ext cx="2922084" cy="10503991"/>
            <a:chOff x="0" y="-57150"/>
            <a:chExt cx="769602" cy="2766483"/>
          </a:xfrm>
        </p:grpSpPr>
        <p:sp>
          <p:nvSpPr>
            <p:cNvPr id="288" name="Google Shape;288;p1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9" name="Google Shape;289;p1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0" name="Google Shape;290;p1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1" name="Google Shape;291;p16"/>
          <p:cNvSpPr txBox="1"/>
          <p:nvPr/>
        </p:nvSpPr>
        <p:spPr>
          <a:xfrm>
            <a:off x="3266786" y="639147"/>
            <a:ext cx="14806200" cy="2832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dk1"/>
                </a:solidFill>
                <a:latin typeface="Anton"/>
                <a:ea typeface="Anton"/>
                <a:cs typeface="Anton"/>
                <a:sym typeface="Anton"/>
                <a:extLst>
                  <a:ext uri="http://customooxmlschemas.google.com/">
                    <go:slidesCustomData xmlns:go="http://customooxmlschemas.google.com/" textRoundtripDataId="0"/>
                  </a:ext>
                </a:extLst>
              </a:rPr>
              <a:t>Zelfvertrouwen </a:t>
            </a:r>
            <a:endParaRPr b="1" i="0" sz="8000" u="none" cap="none" strike="noStrike">
              <a:solidFill>
                <a:schemeClr val="dk1"/>
              </a:solidFill>
              <a:latin typeface="Anton"/>
              <a:ea typeface="Anton"/>
              <a:cs typeface="Anton"/>
              <a:sym typeface="Anton"/>
              <a:extLst>
                <a:ext uri="http://customooxmlschemas.google.com/">
                  <go:slidesCustomData xmlns:go="http://customooxmlschemas.google.com/" textRoundtripDataId="1"/>
                </a:ext>
              </a:extLst>
            </a:endParaRPr>
          </a:p>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dk1"/>
                </a:solidFill>
                <a:latin typeface="Anton"/>
                <a:ea typeface="Anton"/>
                <a:cs typeface="Anton"/>
                <a:sym typeface="Anton"/>
                <a:extLst>
                  <a:ext uri="http://customooxmlschemas.google.com/">
                    <go:slidesCustomData xmlns:go="http://customooxmlschemas.google.com/" textRoundtripDataId="2"/>
                  </a:ext>
                </a:extLst>
              </a:rPr>
              <a:t>opbouwen</a:t>
            </a:r>
            <a:endParaRPr b="0" i="0" sz="2750" u="none" cap="none" strike="noStrike">
              <a:solidFill>
                <a:schemeClr val="dk1"/>
              </a:solidFill>
              <a:latin typeface="Quicksand"/>
              <a:ea typeface="Quicksand"/>
              <a:cs typeface="Quicksand"/>
              <a:sym typeface="Quicksand"/>
            </a:endParaRPr>
          </a:p>
        </p:txBody>
      </p:sp>
      <p:pic>
        <p:nvPicPr>
          <p:cNvPr descr="preencoded.png" id="292" name="Google Shape;292;p16"/>
          <p:cNvPicPr preferRelativeResize="0"/>
          <p:nvPr/>
        </p:nvPicPr>
        <p:blipFill rotWithShape="1">
          <a:blip r:embed="rId4">
            <a:alphaModFix/>
          </a:blip>
          <a:srcRect b="0" l="0" r="0" t="0"/>
          <a:stretch/>
        </p:blipFill>
        <p:spPr>
          <a:xfrm>
            <a:off x="3609426" y="3750796"/>
            <a:ext cx="566976" cy="566976"/>
          </a:xfrm>
          <a:prstGeom prst="rect">
            <a:avLst/>
          </a:prstGeom>
          <a:noFill/>
          <a:ln>
            <a:noFill/>
          </a:ln>
        </p:spPr>
      </p:pic>
      <p:sp>
        <p:nvSpPr>
          <p:cNvPr id="293" name="Google Shape;293;p16"/>
          <p:cNvSpPr/>
          <p:nvPr/>
        </p:nvSpPr>
        <p:spPr>
          <a:xfrm>
            <a:off x="3609425" y="4544575"/>
            <a:ext cx="27354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Positieve </a:t>
            </a:r>
            <a:r>
              <a:rPr lang="en-US" sz="2750">
                <a:solidFill>
                  <a:srgbClr val="151617"/>
                </a:solidFill>
                <a:latin typeface="Anton"/>
                <a:ea typeface="Anton"/>
                <a:cs typeface="Anton"/>
                <a:sym typeface="Anton"/>
              </a:rPr>
              <a:t>tegenover jezelf</a:t>
            </a:r>
            <a:endParaRPr b="0" i="0" sz="2750" u="none" cap="none" strike="noStrike">
              <a:solidFill>
                <a:srgbClr val="000000"/>
              </a:solidFill>
              <a:latin typeface="Arial"/>
              <a:ea typeface="Arial"/>
              <a:cs typeface="Arial"/>
              <a:sym typeface="Arial"/>
            </a:endParaRPr>
          </a:p>
        </p:txBody>
      </p:sp>
      <p:sp>
        <p:nvSpPr>
          <p:cNvPr id="294" name="Google Shape;294;p16"/>
          <p:cNvSpPr/>
          <p:nvPr/>
        </p:nvSpPr>
        <p:spPr>
          <a:xfrm>
            <a:off x="3609425" y="5404925"/>
            <a:ext cx="2589300" cy="15045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Wees elke dag lief voor jezelf</a:t>
            </a:r>
            <a:endParaRPr b="0" i="0" sz="2750" u="none" cap="none" strike="noStrike">
              <a:solidFill>
                <a:srgbClr val="000000"/>
              </a:solidFill>
              <a:latin typeface="Arial"/>
              <a:ea typeface="Arial"/>
              <a:cs typeface="Arial"/>
              <a:sym typeface="Arial"/>
            </a:endParaRPr>
          </a:p>
        </p:txBody>
      </p:sp>
      <p:pic>
        <p:nvPicPr>
          <p:cNvPr descr="preencoded.png" id="295" name="Google Shape;295;p16"/>
          <p:cNvPicPr preferRelativeResize="0"/>
          <p:nvPr/>
        </p:nvPicPr>
        <p:blipFill rotWithShape="1">
          <a:blip r:embed="rId5">
            <a:alphaModFix/>
          </a:blip>
          <a:srcRect b="0" l="0" r="0" t="0"/>
          <a:stretch/>
        </p:blipFill>
        <p:spPr>
          <a:xfrm>
            <a:off x="6483989" y="3750796"/>
            <a:ext cx="566976" cy="566976"/>
          </a:xfrm>
          <a:prstGeom prst="rect">
            <a:avLst/>
          </a:prstGeom>
          <a:noFill/>
          <a:ln>
            <a:noFill/>
          </a:ln>
        </p:spPr>
      </p:pic>
      <p:sp>
        <p:nvSpPr>
          <p:cNvPr id="296" name="Google Shape;296;p16"/>
          <p:cNvSpPr/>
          <p:nvPr/>
        </p:nvSpPr>
        <p:spPr>
          <a:xfrm>
            <a:off x="6483989" y="4544585"/>
            <a:ext cx="232981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Vier je overwinningen</a:t>
            </a:r>
            <a:endParaRPr b="0" i="0" sz="2750" u="none" cap="none" strike="noStrike">
              <a:solidFill>
                <a:srgbClr val="000000"/>
              </a:solidFill>
              <a:latin typeface="Arial"/>
              <a:ea typeface="Arial"/>
              <a:cs typeface="Arial"/>
              <a:sym typeface="Arial"/>
            </a:endParaRPr>
          </a:p>
        </p:txBody>
      </p:sp>
      <p:sp>
        <p:nvSpPr>
          <p:cNvPr id="297" name="Google Shape;297;p16"/>
          <p:cNvSpPr/>
          <p:nvPr/>
        </p:nvSpPr>
        <p:spPr>
          <a:xfrm>
            <a:off x="6484001" y="5461850"/>
            <a:ext cx="2589300" cy="725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Erken je kleine overwinningen</a:t>
            </a:r>
            <a:endParaRPr b="0" i="0" sz="2750" u="none" cap="none" strike="noStrike">
              <a:solidFill>
                <a:srgbClr val="000000"/>
              </a:solidFill>
              <a:latin typeface="Arial"/>
              <a:ea typeface="Arial"/>
              <a:cs typeface="Arial"/>
              <a:sym typeface="Arial"/>
            </a:endParaRPr>
          </a:p>
        </p:txBody>
      </p:sp>
      <p:pic>
        <p:nvPicPr>
          <p:cNvPr descr="preencoded.png" id="298" name="Google Shape;298;p16"/>
          <p:cNvPicPr preferRelativeResize="0"/>
          <p:nvPr/>
        </p:nvPicPr>
        <p:blipFill rotWithShape="1">
          <a:blip r:embed="rId6">
            <a:alphaModFix/>
          </a:blip>
          <a:srcRect b="0" l="0" r="0" t="0"/>
          <a:stretch/>
        </p:blipFill>
        <p:spPr>
          <a:xfrm>
            <a:off x="9358551" y="3750796"/>
            <a:ext cx="566976" cy="566976"/>
          </a:xfrm>
          <a:prstGeom prst="rect">
            <a:avLst/>
          </a:prstGeom>
          <a:noFill/>
          <a:ln>
            <a:noFill/>
          </a:ln>
        </p:spPr>
      </p:pic>
      <p:sp>
        <p:nvSpPr>
          <p:cNvPr id="299" name="Google Shape;299;p16"/>
          <p:cNvSpPr/>
          <p:nvPr/>
        </p:nvSpPr>
        <p:spPr>
          <a:xfrm>
            <a:off x="9358551" y="4544585"/>
            <a:ext cx="232981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Zoek steun</a:t>
            </a:r>
            <a:endParaRPr b="0" i="0" sz="2750" u="none" cap="none" strike="noStrike">
              <a:solidFill>
                <a:srgbClr val="000000"/>
              </a:solidFill>
              <a:latin typeface="Arial"/>
              <a:ea typeface="Arial"/>
              <a:cs typeface="Arial"/>
              <a:sym typeface="Arial"/>
            </a:endParaRPr>
          </a:p>
        </p:txBody>
      </p:sp>
      <p:sp>
        <p:nvSpPr>
          <p:cNvPr id="300" name="Google Shape;300;p16"/>
          <p:cNvSpPr/>
          <p:nvPr/>
        </p:nvSpPr>
        <p:spPr>
          <a:xfrm>
            <a:off x="9358576" y="5461804"/>
            <a:ext cx="2329800" cy="725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Zoek contact met positieve rolmodellen</a:t>
            </a:r>
            <a:endParaRPr b="0" i="0" sz="2750" u="none" cap="none" strike="noStrike">
              <a:solidFill>
                <a:srgbClr val="000000"/>
              </a:solidFill>
              <a:latin typeface="Arial"/>
              <a:ea typeface="Arial"/>
              <a:cs typeface="Arial"/>
              <a:sym typeface="Arial"/>
            </a:endParaRPr>
          </a:p>
        </p:txBody>
      </p:sp>
      <p:pic>
        <p:nvPicPr>
          <p:cNvPr descr="preencoded.png" id="301" name="Google Shape;301;p16"/>
          <p:cNvPicPr preferRelativeResize="0"/>
          <p:nvPr/>
        </p:nvPicPr>
        <p:blipFill rotWithShape="1">
          <a:blip r:embed="rId7">
            <a:alphaModFix/>
          </a:blip>
          <a:srcRect b="0" l="0" r="0" t="0"/>
          <a:stretch/>
        </p:blipFill>
        <p:spPr>
          <a:xfrm>
            <a:off x="12348761" y="-1"/>
            <a:ext cx="5939239" cy="8908859"/>
          </a:xfrm>
          <a:prstGeom prst="rect">
            <a:avLst/>
          </a:prstGeom>
          <a:noFill/>
          <a:ln>
            <a:noFill/>
          </a:ln>
        </p:spPr>
      </p:pic>
      <p:sp>
        <p:nvSpPr>
          <p:cNvPr id="302" name="Google Shape;302;p16"/>
          <p:cNvSpPr txBox="1"/>
          <p:nvPr/>
        </p:nvSpPr>
        <p:spPr>
          <a:xfrm>
            <a:off x="13171500" y="8908850"/>
            <a:ext cx="5116500" cy="384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Quicksand"/>
                <a:ea typeface="Quicksand"/>
                <a:cs typeface="Quicksand"/>
                <a:sym typeface="Quicksand"/>
              </a:rPr>
              <a:t>Bron: Afbeelding gegenereerd door ChatGPT</a:t>
            </a:r>
            <a:endParaRPr b="0" i="0" sz="1300" u="none" cap="none" strike="noStrike">
              <a:solidFill>
                <a:schemeClr val="dk1"/>
              </a:solidFill>
              <a:latin typeface="Quicksand"/>
              <a:ea typeface="Quicksand"/>
              <a:cs typeface="Quicksand"/>
              <a:sym typeface="Quicksand"/>
            </a:endParaRPr>
          </a:p>
        </p:txBody>
      </p:sp>
      <p:pic>
        <p:nvPicPr>
          <p:cNvPr id="303" name="Google Shape;303;p16"/>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07" name="Shape 307"/>
        <p:cNvGrpSpPr/>
        <p:nvPr/>
      </p:nvGrpSpPr>
      <p:grpSpPr>
        <a:xfrm>
          <a:off x="0" y="0"/>
          <a:ext cx="0" cy="0"/>
          <a:chOff x="0" y="0"/>
          <a:chExt cx="0" cy="0"/>
        </a:xfrm>
      </p:grpSpPr>
      <p:grpSp>
        <p:nvGrpSpPr>
          <p:cNvPr id="308" name="Google Shape;308;p17"/>
          <p:cNvGrpSpPr/>
          <p:nvPr/>
        </p:nvGrpSpPr>
        <p:grpSpPr>
          <a:xfrm>
            <a:off x="0" y="-216991"/>
            <a:ext cx="2922084" cy="10503991"/>
            <a:chOff x="0" y="-57150"/>
            <a:chExt cx="769602" cy="2766483"/>
          </a:xfrm>
        </p:grpSpPr>
        <p:sp>
          <p:nvSpPr>
            <p:cNvPr id="309" name="Google Shape;309;p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0" name="Google Shape;310;p1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1" name="Google Shape;311;p17"/>
          <p:cNvSpPr/>
          <p:nvPr/>
        </p:nvSpPr>
        <p:spPr>
          <a:xfrm>
            <a:off x="-344113"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2" name="Google Shape;312;p17"/>
          <p:cNvSpPr txBox="1"/>
          <p:nvPr/>
        </p:nvSpPr>
        <p:spPr>
          <a:xfrm>
            <a:off x="3253515" y="430391"/>
            <a:ext cx="14806200" cy="3050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lang="en-US" sz="6900">
                <a:solidFill>
                  <a:schemeClr val="lt1"/>
                </a:solidFill>
                <a:latin typeface="Anton"/>
                <a:ea typeface="Anton"/>
                <a:cs typeface="Anton"/>
                <a:sym typeface="Anton"/>
              </a:rPr>
              <a:t>Verbinding met </a:t>
            </a:r>
            <a:br>
              <a:rPr b="1" lang="en-US" sz="6900">
                <a:solidFill>
                  <a:schemeClr val="lt1"/>
                </a:solidFill>
                <a:latin typeface="Anton"/>
                <a:ea typeface="Anton"/>
                <a:cs typeface="Anton"/>
                <a:sym typeface="Anton"/>
              </a:rPr>
            </a:br>
            <a:r>
              <a:rPr b="1" i="0" lang="en-US" sz="6900" u="none" cap="none" strike="noStrike">
                <a:solidFill>
                  <a:schemeClr val="lt1"/>
                </a:solidFill>
                <a:latin typeface="Anton"/>
                <a:ea typeface="Anton"/>
                <a:cs typeface="Anton"/>
                <a:sym typeface="Anton"/>
              </a:rPr>
              <a:t>Dovengemeenschap </a:t>
            </a:r>
            <a:endParaRPr b="0" i="0" sz="3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0"/>
              <a:buFont typeface="Arial"/>
              <a:buNone/>
            </a:pPr>
            <a:r>
              <a:t/>
            </a:r>
            <a:endParaRPr b="0" i="0" sz="2750" u="none" cap="none" strike="noStrike">
              <a:solidFill>
                <a:schemeClr val="lt1"/>
              </a:solidFill>
              <a:latin typeface="Quicksand"/>
              <a:ea typeface="Quicksand"/>
              <a:cs typeface="Quicksand"/>
              <a:sym typeface="Quicksand"/>
            </a:endParaRPr>
          </a:p>
        </p:txBody>
      </p:sp>
      <p:sp>
        <p:nvSpPr>
          <p:cNvPr id="313" name="Google Shape;313;p17"/>
          <p:cNvSpPr/>
          <p:nvPr/>
        </p:nvSpPr>
        <p:spPr>
          <a:xfrm>
            <a:off x="3824373" y="4023950"/>
            <a:ext cx="170021" cy="853321"/>
          </a:xfrm>
          <a:prstGeom prst="roundRect">
            <a:avLst>
              <a:gd fmla="val 5378"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sp>
        <p:nvSpPr>
          <p:cNvPr id="314" name="Google Shape;314;p17"/>
          <p:cNvSpPr/>
          <p:nvPr/>
        </p:nvSpPr>
        <p:spPr>
          <a:xfrm>
            <a:off x="4334545" y="4023950"/>
            <a:ext cx="49947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Doe mee aan evenementen</a:t>
            </a:r>
            <a:endParaRPr b="0" i="0" sz="2750" u="none" cap="none" strike="noStrike">
              <a:solidFill>
                <a:schemeClr val="lt1"/>
              </a:solidFill>
              <a:latin typeface="Arial"/>
              <a:ea typeface="Arial"/>
              <a:cs typeface="Arial"/>
              <a:sym typeface="Arial"/>
            </a:endParaRPr>
          </a:p>
        </p:txBody>
      </p:sp>
      <p:sp>
        <p:nvSpPr>
          <p:cNvPr id="315" name="Google Shape;315;p17"/>
          <p:cNvSpPr/>
          <p:nvPr/>
        </p:nvSpPr>
        <p:spPr>
          <a:xfrm>
            <a:off x="4334556" y="4514369"/>
            <a:ext cx="7046238"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Bezoek dovenclubs en bijeenkomsten</a:t>
            </a:r>
            <a:endParaRPr b="0" i="0" sz="2750" u="none" cap="none" strike="noStrike">
              <a:solidFill>
                <a:schemeClr val="lt1"/>
              </a:solidFill>
              <a:latin typeface="Arial"/>
              <a:ea typeface="Arial"/>
              <a:cs typeface="Arial"/>
              <a:sym typeface="Arial"/>
            </a:endParaRPr>
          </a:p>
        </p:txBody>
      </p:sp>
      <p:sp>
        <p:nvSpPr>
          <p:cNvPr id="316" name="Google Shape;316;p17"/>
          <p:cNvSpPr/>
          <p:nvPr/>
        </p:nvSpPr>
        <p:spPr>
          <a:xfrm>
            <a:off x="4164534" y="5339219"/>
            <a:ext cx="170021" cy="853321"/>
          </a:xfrm>
          <a:prstGeom prst="roundRect">
            <a:avLst>
              <a:gd fmla="val 5378"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sp>
        <p:nvSpPr>
          <p:cNvPr id="317" name="Google Shape;317;p17"/>
          <p:cNvSpPr/>
          <p:nvPr/>
        </p:nvSpPr>
        <p:spPr>
          <a:xfrm>
            <a:off x="4674729" y="5339225"/>
            <a:ext cx="41709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Leer de cultuur kennen</a:t>
            </a:r>
            <a:endParaRPr b="0" i="0" sz="2750" u="none" cap="none" strike="noStrike">
              <a:solidFill>
                <a:schemeClr val="lt1"/>
              </a:solidFill>
              <a:latin typeface="Arial"/>
              <a:ea typeface="Arial"/>
              <a:cs typeface="Arial"/>
              <a:sym typeface="Arial"/>
            </a:endParaRPr>
          </a:p>
        </p:txBody>
      </p:sp>
      <p:sp>
        <p:nvSpPr>
          <p:cNvPr id="318" name="Google Shape;318;p17"/>
          <p:cNvSpPr/>
          <p:nvPr/>
        </p:nvSpPr>
        <p:spPr>
          <a:xfrm>
            <a:off x="4674717" y="5829638"/>
            <a:ext cx="6706076"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Ontdek de geschiedenis en tradities van de dovengemeenschap</a:t>
            </a:r>
            <a:endParaRPr b="0" i="0" sz="2750" u="none" cap="none" strike="noStrike">
              <a:solidFill>
                <a:schemeClr val="lt1"/>
              </a:solidFill>
              <a:latin typeface="Arial"/>
              <a:ea typeface="Arial"/>
              <a:cs typeface="Arial"/>
              <a:sym typeface="Arial"/>
            </a:endParaRPr>
          </a:p>
        </p:txBody>
      </p:sp>
      <p:sp>
        <p:nvSpPr>
          <p:cNvPr id="319" name="Google Shape;319;p17"/>
          <p:cNvSpPr/>
          <p:nvPr/>
        </p:nvSpPr>
        <p:spPr>
          <a:xfrm>
            <a:off x="4571990" y="6808188"/>
            <a:ext cx="170100" cy="853200"/>
          </a:xfrm>
          <a:prstGeom prst="roundRect">
            <a:avLst>
              <a:gd fmla="val 5378"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sp>
        <p:nvSpPr>
          <p:cNvPr id="320" name="Google Shape;320;p17"/>
          <p:cNvSpPr/>
          <p:nvPr/>
        </p:nvSpPr>
        <p:spPr>
          <a:xfrm>
            <a:off x="5082173" y="6808188"/>
            <a:ext cx="2835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Maak vrienden</a:t>
            </a:r>
            <a:endParaRPr b="0" i="0" sz="2750" u="none" cap="none" strike="noStrike">
              <a:solidFill>
                <a:schemeClr val="lt1"/>
              </a:solidFill>
              <a:latin typeface="Arial"/>
              <a:ea typeface="Arial"/>
              <a:cs typeface="Arial"/>
              <a:sym typeface="Arial"/>
            </a:endParaRPr>
          </a:p>
        </p:txBody>
      </p:sp>
      <p:sp>
        <p:nvSpPr>
          <p:cNvPr id="321" name="Google Shape;321;p17"/>
          <p:cNvSpPr/>
          <p:nvPr/>
        </p:nvSpPr>
        <p:spPr>
          <a:xfrm>
            <a:off x="5082173" y="7298607"/>
            <a:ext cx="63657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Bouw blijvende banden op binnen de gemeenschap</a:t>
            </a:r>
            <a:endParaRPr b="0" i="0" sz="2750" u="none" cap="none" strike="noStrike">
              <a:solidFill>
                <a:schemeClr val="lt1"/>
              </a:solidFill>
              <a:latin typeface="Arial"/>
              <a:ea typeface="Arial"/>
              <a:cs typeface="Arial"/>
              <a:sym typeface="Arial"/>
            </a:endParaRPr>
          </a:p>
        </p:txBody>
      </p:sp>
      <p:sp>
        <p:nvSpPr>
          <p:cNvPr id="322" name="Google Shape;322;p17"/>
          <p:cNvSpPr/>
          <p:nvPr/>
        </p:nvSpPr>
        <p:spPr>
          <a:xfrm>
            <a:off x="3824373" y="8277151"/>
            <a:ext cx="7556421" cy="725805"/>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Je bent niet alleen! Kom in contact met anderen die jouw taal en ervaringen delen.</a:t>
            </a:r>
            <a:endParaRPr b="0" i="0" sz="2750" u="none" cap="none" strike="noStrike">
              <a:solidFill>
                <a:schemeClr val="lt1"/>
              </a:solidFill>
              <a:latin typeface="Arial"/>
              <a:ea typeface="Arial"/>
              <a:cs typeface="Arial"/>
              <a:sym typeface="Arial"/>
            </a:endParaRPr>
          </a:p>
        </p:txBody>
      </p:sp>
      <p:pic>
        <p:nvPicPr>
          <p:cNvPr descr="preencoded.png" id="323" name="Google Shape;323;p17"/>
          <p:cNvPicPr preferRelativeResize="0"/>
          <p:nvPr/>
        </p:nvPicPr>
        <p:blipFill rotWithShape="1">
          <a:blip r:embed="rId4">
            <a:alphaModFix/>
          </a:blip>
          <a:srcRect b="0" l="0" r="0" t="0"/>
          <a:stretch/>
        </p:blipFill>
        <p:spPr>
          <a:xfrm>
            <a:off x="12348450" y="-4425"/>
            <a:ext cx="5939550" cy="8909325"/>
          </a:xfrm>
          <a:prstGeom prst="rect">
            <a:avLst/>
          </a:prstGeom>
          <a:noFill/>
          <a:ln>
            <a:noFill/>
          </a:ln>
        </p:spPr>
      </p:pic>
      <p:sp>
        <p:nvSpPr>
          <p:cNvPr id="324" name="Google Shape;324;p17"/>
          <p:cNvSpPr txBox="1"/>
          <p:nvPr/>
        </p:nvSpPr>
        <p:spPr>
          <a:xfrm>
            <a:off x="13171500" y="8904900"/>
            <a:ext cx="5116500" cy="384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chemeClr val="lt1"/>
                </a:solidFill>
                <a:latin typeface="Quicksand"/>
                <a:ea typeface="Quicksand"/>
                <a:cs typeface="Quicksand"/>
                <a:sym typeface="Quicksand"/>
              </a:rPr>
              <a:t>Bron: Afbeelding gegenereerd door ChatGPT</a:t>
            </a:r>
            <a:endParaRPr b="0" i="0" sz="1300" u="none" cap="none" strike="noStrike">
              <a:solidFill>
                <a:schemeClr val="lt1"/>
              </a:solidFill>
              <a:latin typeface="Quicksand"/>
              <a:ea typeface="Quicksand"/>
              <a:cs typeface="Quicksand"/>
              <a:sym typeface="Quicksand"/>
            </a:endParaRPr>
          </a:p>
        </p:txBody>
      </p:sp>
      <p:pic>
        <p:nvPicPr>
          <p:cNvPr id="325" name="Google Shape;325;p17"/>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329" name="Shape 329"/>
        <p:cNvGrpSpPr/>
        <p:nvPr/>
      </p:nvGrpSpPr>
      <p:grpSpPr>
        <a:xfrm>
          <a:off x="0" y="0"/>
          <a:ext cx="0" cy="0"/>
          <a:chOff x="0" y="0"/>
          <a:chExt cx="0" cy="0"/>
        </a:xfrm>
      </p:grpSpPr>
      <p:grpSp>
        <p:nvGrpSpPr>
          <p:cNvPr id="330" name="Google Shape;330;p18"/>
          <p:cNvGrpSpPr/>
          <p:nvPr/>
        </p:nvGrpSpPr>
        <p:grpSpPr>
          <a:xfrm>
            <a:off x="0" y="-216991"/>
            <a:ext cx="2922084" cy="10503991"/>
            <a:chOff x="0" y="-57150"/>
            <a:chExt cx="769602" cy="2766483"/>
          </a:xfrm>
        </p:grpSpPr>
        <p:sp>
          <p:nvSpPr>
            <p:cNvPr id="331" name="Google Shape;331;p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2" name="Google Shape;332;p1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3" name="Google Shape;333;p1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18"/>
          <p:cNvSpPr txBox="1"/>
          <p:nvPr/>
        </p:nvSpPr>
        <p:spPr>
          <a:xfrm>
            <a:off x="3253515" y="631752"/>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dk1"/>
                </a:solidFill>
                <a:latin typeface="Anton"/>
                <a:ea typeface="Anton"/>
                <a:cs typeface="Anton"/>
                <a:sym typeface="Anton"/>
              </a:rPr>
              <a:t>Reflectie &amp; Actie</a:t>
            </a:r>
            <a:endParaRPr b="0" i="0" sz="2750" u="none" cap="none" strike="noStrike">
              <a:solidFill>
                <a:schemeClr val="dk1"/>
              </a:solidFill>
              <a:latin typeface="Quicksand"/>
              <a:ea typeface="Quicksand"/>
              <a:cs typeface="Quicksand"/>
              <a:sym typeface="Quicksand"/>
            </a:endParaRPr>
          </a:p>
        </p:txBody>
      </p:sp>
      <p:sp>
        <p:nvSpPr>
          <p:cNvPr id="335" name="Google Shape;335;p18"/>
          <p:cNvSpPr/>
          <p:nvPr/>
        </p:nvSpPr>
        <p:spPr>
          <a:xfrm>
            <a:off x="4992342" y="4145290"/>
            <a:ext cx="2835235" cy="35433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Teken of schrijf</a:t>
            </a:r>
            <a:endParaRPr b="0" i="0" sz="2750" u="none" cap="none" strike="noStrike">
              <a:solidFill>
                <a:srgbClr val="000000"/>
              </a:solidFill>
              <a:latin typeface="Arial"/>
              <a:ea typeface="Arial"/>
              <a:cs typeface="Arial"/>
              <a:sym typeface="Arial"/>
            </a:endParaRPr>
          </a:p>
        </p:txBody>
      </p:sp>
      <p:sp>
        <p:nvSpPr>
          <p:cNvPr id="336" name="Google Shape;336;p18"/>
          <p:cNvSpPr/>
          <p:nvPr/>
        </p:nvSpPr>
        <p:spPr>
          <a:xfrm>
            <a:off x="3928876" y="4635709"/>
            <a:ext cx="3898702" cy="362903"/>
          </a:xfrm>
          <a:prstGeom prst="rect">
            <a:avLst/>
          </a:prstGeom>
          <a:noFill/>
          <a:ln>
            <a:noFill/>
          </a:ln>
        </p:spPr>
        <p:txBody>
          <a:bodyPr anchorCtr="0" anchor="t" bIns="0" lIns="0" spcFirstLastPara="1" rIns="0" wrap="square" tIns="0">
            <a:noAutofit/>
          </a:bodyPr>
          <a:lstStyle/>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Wat heb je vandaag geleerd?</a:t>
            </a:r>
            <a:endParaRPr b="0" i="0" sz="2750" u="none" cap="none" strike="noStrike">
              <a:solidFill>
                <a:srgbClr val="000000"/>
              </a:solidFill>
              <a:latin typeface="Arial"/>
              <a:ea typeface="Arial"/>
              <a:cs typeface="Arial"/>
              <a:sym typeface="Arial"/>
            </a:endParaRPr>
          </a:p>
        </p:txBody>
      </p:sp>
      <p:pic>
        <p:nvPicPr>
          <p:cNvPr descr="preencoded.png" id="337" name="Google Shape;337;p18"/>
          <p:cNvPicPr preferRelativeResize="0"/>
          <p:nvPr/>
        </p:nvPicPr>
        <p:blipFill rotWithShape="1">
          <a:blip r:embed="rId4">
            <a:alphaModFix/>
          </a:blip>
          <a:srcRect b="0" l="0" r="0" t="0"/>
          <a:stretch/>
        </p:blipFill>
        <p:spPr>
          <a:xfrm>
            <a:off x="8167739" y="3515807"/>
            <a:ext cx="4564975" cy="4564975"/>
          </a:xfrm>
          <a:prstGeom prst="rect">
            <a:avLst/>
          </a:prstGeom>
          <a:noFill/>
          <a:ln>
            <a:noFill/>
          </a:ln>
        </p:spPr>
      </p:pic>
      <p:sp>
        <p:nvSpPr>
          <p:cNvPr id="338" name="Google Shape;338;p18"/>
          <p:cNvSpPr/>
          <p:nvPr/>
        </p:nvSpPr>
        <p:spPr>
          <a:xfrm>
            <a:off x="9361817" y="4278879"/>
            <a:ext cx="339328" cy="424220"/>
          </a:xfrm>
          <a:prstGeom prst="rect">
            <a:avLst/>
          </a:prstGeom>
          <a:noFill/>
          <a:ln>
            <a:noFill/>
          </a:ln>
        </p:spPr>
        <p:txBody>
          <a:bodyPr anchorCtr="0" anchor="t" bIns="0" lIns="0" spcFirstLastPara="1" rIns="0" wrap="square" tIns="0">
            <a:noAutofit/>
          </a:bodyPr>
          <a:lstStyle/>
          <a:p>
            <a:pPr indent="0" lvl="0" marL="0" marR="0" rtl="0" algn="l">
              <a:lnSpc>
                <a:spcPct val="15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1</a:t>
            </a:r>
            <a:endParaRPr b="0" i="0" sz="2750" u="none" cap="none" strike="noStrike">
              <a:solidFill>
                <a:srgbClr val="000000"/>
              </a:solidFill>
              <a:latin typeface="Arial"/>
              <a:ea typeface="Arial"/>
              <a:cs typeface="Arial"/>
              <a:sym typeface="Arial"/>
            </a:endParaRPr>
          </a:p>
        </p:txBody>
      </p:sp>
      <p:sp>
        <p:nvSpPr>
          <p:cNvPr id="339" name="Google Shape;339;p18"/>
          <p:cNvSpPr/>
          <p:nvPr/>
        </p:nvSpPr>
        <p:spPr>
          <a:xfrm>
            <a:off x="13072876" y="4145290"/>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Gevoel uitdrukken</a:t>
            </a:r>
            <a:endParaRPr b="0" i="0" sz="2750" u="none" cap="none" strike="noStrike">
              <a:solidFill>
                <a:srgbClr val="000000"/>
              </a:solidFill>
              <a:latin typeface="Arial"/>
              <a:ea typeface="Arial"/>
              <a:cs typeface="Arial"/>
              <a:sym typeface="Arial"/>
            </a:endParaRPr>
          </a:p>
        </p:txBody>
      </p:sp>
      <p:sp>
        <p:nvSpPr>
          <p:cNvPr id="340" name="Google Shape;340;p18"/>
          <p:cNvSpPr/>
          <p:nvPr/>
        </p:nvSpPr>
        <p:spPr>
          <a:xfrm>
            <a:off x="13072876" y="4635709"/>
            <a:ext cx="3898821"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Eén woord of emoji</a:t>
            </a:r>
            <a:endParaRPr b="0" i="0" sz="2750" u="none" cap="none" strike="noStrike">
              <a:solidFill>
                <a:srgbClr val="000000"/>
              </a:solidFill>
              <a:latin typeface="Arial"/>
              <a:ea typeface="Arial"/>
              <a:cs typeface="Arial"/>
              <a:sym typeface="Arial"/>
            </a:endParaRPr>
          </a:p>
        </p:txBody>
      </p:sp>
      <p:pic>
        <p:nvPicPr>
          <p:cNvPr descr="preencoded.png" id="341" name="Google Shape;341;p18"/>
          <p:cNvPicPr preferRelativeResize="0"/>
          <p:nvPr/>
        </p:nvPicPr>
        <p:blipFill rotWithShape="1">
          <a:blip r:embed="rId5">
            <a:alphaModFix/>
          </a:blip>
          <a:srcRect b="0" l="0" r="0" t="0"/>
          <a:stretch/>
        </p:blipFill>
        <p:spPr>
          <a:xfrm>
            <a:off x="8167739" y="3515807"/>
            <a:ext cx="4564975" cy="4564975"/>
          </a:xfrm>
          <a:prstGeom prst="rect">
            <a:avLst/>
          </a:prstGeom>
          <a:noFill/>
          <a:ln>
            <a:noFill/>
          </a:ln>
        </p:spPr>
      </p:pic>
      <p:sp>
        <p:nvSpPr>
          <p:cNvPr id="342" name="Google Shape;342;p18"/>
          <p:cNvSpPr/>
          <p:nvPr/>
        </p:nvSpPr>
        <p:spPr>
          <a:xfrm>
            <a:off x="11587690" y="4667379"/>
            <a:ext cx="339328" cy="424220"/>
          </a:xfrm>
          <a:prstGeom prst="rect">
            <a:avLst/>
          </a:prstGeom>
          <a:noFill/>
          <a:ln>
            <a:noFill/>
          </a:ln>
        </p:spPr>
        <p:txBody>
          <a:bodyPr anchorCtr="0" anchor="t" bIns="0" lIns="0" spcFirstLastPara="1" rIns="0" wrap="square" tIns="0">
            <a:noAutofit/>
          </a:bodyPr>
          <a:lstStyle/>
          <a:p>
            <a:pPr indent="0" lvl="0" marL="0" marR="0" rtl="0" algn="l">
              <a:lnSpc>
                <a:spcPct val="15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2</a:t>
            </a:r>
            <a:endParaRPr b="0" i="0" sz="2750" u="none" cap="none" strike="noStrike">
              <a:solidFill>
                <a:srgbClr val="000000"/>
              </a:solidFill>
              <a:latin typeface="Arial"/>
              <a:ea typeface="Arial"/>
              <a:cs typeface="Arial"/>
              <a:sym typeface="Arial"/>
            </a:endParaRPr>
          </a:p>
        </p:txBody>
      </p:sp>
      <p:sp>
        <p:nvSpPr>
          <p:cNvPr id="343" name="Google Shape;343;p18"/>
          <p:cNvSpPr/>
          <p:nvPr/>
        </p:nvSpPr>
        <p:spPr>
          <a:xfrm>
            <a:off x="13072876" y="6597859"/>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Delen</a:t>
            </a:r>
            <a:endParaRPr b="0" i="0" sz="2750" u="none" cap="none" strike="noStrike">
              <a:solidFill>
                <a:srgbClr val="000000"/>
              </a:solidFill>
              <a:latin typeface="Arial"/>
              <a:ea typeface="Arial"/>
              <a:cs typeface="Arial"/>
              <a:sym typeface="Arial"/>
            </a:endParaRPr>
          </a:p>
        </p:txBody>
      </p:sp>
      <p:sp>
        <p:nvSpPr>
          <p:cNvPr id="344" name="Google Shape;344;p18"/>
          <p:cNvSpPr/>
          <p:nvPr/>
        </p:nvSpPr>
        <p:spPr>
          <a:xfrm>
            <a:off x="13072876" y="7088277"/>
            <a:ext cx="3898821"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Optioneel delen via cirkel</a:t>
            </a:r>
            <a:endParaRPr b="0" i="0" sz="2750" u="none" cap="none" strike="noStrike">
              <a:solidFill>
                <a:srgbClr val="000000"/>
              </a:solidFill>
              <a:latin typeface="Arial"/>
              <a:ea typeface="Arial"/>
              <a:cs typeface="Arial"/>
              <a:sym typeface="Arial"/>
            </a:endParaRPr>
          </a:p>
        </p:txBody>
      </p:sp>
      <p:pic>
        <p:nvPicPr>
          <p:cNvPr descr="preencoded.png" id="345" name="Google Shape;345;p18"/>
          <p:cNvPicPr preferRelativeResize="0"/>
          <p:nvPr/>
        </p:nvPicPr>
        <p:blipFill rotWithShape="1">
          <a:blip r:embed="rId6">
            <a:alphaModFix/>
          </a:blip>
          <a:srcRect b="0" l="0" r="0" t="0"/>
          <a:stretch/>
        </p:blipFill>
        <p:spPr>
          <a:xfrm>
            <a:off x="8167739" y="3515807"/>
            <a:ext cx="4564975" cy="4564975"/>
          </a:xfrm>
          <a:prstGeom prst="rect">
            <a:avLst/>
          </a:prstGeom>
          <a:noFill/>
          <a:ln>
            <a:noFill/>
          </a:ln>
        </p:spPr>
      </p:pic>
      <p:sp>
        <p:nvSpPr>
          <p:cNvPr id="346" name="Google Shape;346;p18"/>
          <p:cNvSpPr/>
          <p:nvPr/>
        </p:nvSpPr>
        <p:spPr>
          <a:xfrm>
            <a:off x="11199189" y="6893253"/>
            <a:ext cx="339328" cy="424220"/>
          </a:xfrm>
          <a:prstGeom prst="rect">
            <a:avLst/>
          </a:prstGeom>
          <a:noFill/>
          <a:ln>
            <a:noFill/>
          </a:ln>
        </p:spPr>
        <p:txBody>
          <a:bodyPr anchorCtr="0" anchor="t" bIns="0" lIns="0" spcFirstLastPara="1" rIns="0" wrap="square" tIns="0">
            <a:noAutofit/>
          </a:bodyPr>
          <a:lstStyle/>
          <a:p>
            <a:pPr indent="0" lvl="0" marL="0" marR="0" rtl="0" algn="l">
              <a:lnSpc>
                <a:spcPct val="15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3</a:t>
            </a:r>
            <a:endParaRPr b="0" i="0" sz="2750" u="none" cap="none" strike="noStrike">
              <a:solidFill>
                <a:srgbClr val="000000"/>
              </a:solidFill>
              <a:latin typeface="Arial"/>
              <a:ea typeface="Arial"/>
              <a:cs typeface="Arial"/>
              <a:sym typeface="Arial"/>
            </a:endParaRPr>
          </a:p>
        </p:txBody>
      </p:sp>
      <p:sp>
        <p:nvSpPr>
          <p:cNvPr id="347" name="Google Shape;347;p18"/>
          <p:cNvSpPr/>
          <p:nvPr/>
        </p:nvSpPr>
        <p:spPr>
          <a:xfrm>
            <a:off x="4992342" y="6597859"/>
            <a:ext cx="2835235" cy="35433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Kom in actie</a:t>
            </a:r>
            <a:endParaRPr b="0" i="0" sz="2750" u="none" cap="none" strike="noStrike">
              <a:solidFill>
                <a:srgbClr val="000000"/>
              </a:solidFill>
              <a:latin typeface="Arial"/>
              <a:ea typeface="Arial"/>
              <a:cs typeface="Arial"/>
              <a:sym typeface="Arial"/>
            </a:endParaRPr>
          </a:p>
        </p:txBody>
      </p:sp>
      <p:sp>
        <p:nvSpPr>
          <p:cNvPr id="348" name="Google Shape;348;p18"/>
          <p:cNvSpPr/>
          <p:nvPr/>
        </p:nvSpPr>
        <p:spPr>
          <a:xfrm>
            <a:off x="3928876" y="7088277"/>
            <a:ext cx="3898702" cy="362903"/>
          </a:xfrm>
          <a:prstGeom prst="rect">
            <a:avLst/>
          </a:prstGeom>
          <a:noFill/>
          <a:ln>
            <a:noFill/>
          </a:ln>
        </p:spPr>
        <p:txBody>
          <a:bodyPr anchorCtr="0" anchor="t" bIns="0" lIns="0" spcFirstLastPara="1" rIns="0" wrap="square" tIns="0">
            <a:noAutofit/>
          </a:bodyPr>
          <a:lstStyle/>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Pas toe wat je hebt geleerd</a:t>
            </a:r>
            <a:endParaRPr b="0" i="0" sz="2750" u="none" cap="none" strike="noStrike">
              <a:solidFill>
                <a:srgbClr val="000000"/>
              </a:solidFill>
              <a:latin typeface="Arial"/>
              <a:ea typeface="Arial"/>
              <a:cs typeface="Arial"/>
              <a:sym typeface="Arial"/>
            </a:endParaRPr>
          </a:p>
        </p:txBody>
      </p:sp>
      <p:pic>
        <p:nvPicPr>
          <p:cNvPr descr="preencoded.png" id="349" name="Google Shape;349;p18"/>
          <p:cNvPicPr preferRelativeResize="0"/>
          <p:nvPr/>
        </p:nvPicPr>
        <p:blipFill rotWithShape="1">
          <a:blip r:embed="rId7">
            <a:alphaModFix/>
          </a:blip>
          <a:srcRect b="0" l="0" r="0" t="0"/>
          <a:stretch/>
        </p:blipFill>
        <p:spPr>
          <a:xfrm>
            <a:off x="8167739" y="3515807"/>
            <a:ext cx="4564975" cy="4564975"/>
          </a:xfrm>
          <a:prstGeom prst="rect">
            <a:avLst/>
          </a:prstGeom>
          <a:noFill/>
          <a:ln>
            <a:noFill/>
          </a:ln>
        </p:spPr>
      </p:pic>
      <p:sp>
        <p:nvSpPr>
          <p:cNvPr id="350" name="Google Shape;350;p18"/>
          <p:cNvSpPr/>
          <p:nvPr/>
        </p:nvSpPr>
        <p:spPr>
          <a:xfrm>
            <a:off x="8973316" y="6504752"/>
            <a:ext cx="339328" cy="424220"/>
          </a:xfrm>
          <a:prstGeom prst="rect">
            <a:avLst/>
          </a:prstGeom>
          <a:noFill/>
          <a:ln>
            <a:noFill/>
          </a:ln>
        </p:spPr>
        <p:txBody>
          <a:bodyPr anchorCtr="0" anchor="t" bIns="0" lIns="0" spcFirstLastPara="1" rIns="0" wrap="square" tIns="0">
            <a:noAutofit/>
          </a:bodyPr>
          <a:lstStyle/>
          <a:p>
            <a:pPr indent="0" lvl="0" marL="0" marR="0" rtl="0" algn="l">
              <a:lnSpc>
                <a:spcPct val="15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4</a:t>
            </a:r>
            <a:endParaRPr b="0" i="0" sz="2750" u="none" cap="none" strike="noStrike">
              <a:solidFill>
                <a:srgbClr val="000000"/>
              </a:solidFill>
              <a:latin typeface="Arial"/>
              <a:ea typeface="Arial"/>
              <a:cs typeface="Arial"/>
              <a:sym typeface="Arial"/>
            </a:endParaRPr>
          </a:p>
        </p:txBody>
      </p:sp>
      <p:pic>
        <p:nvPicPr>
          <p:cNvPr id="351" name="Google Shape;351;p18"/>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55" name="Shape 355"/>
        <p:cNvGrpSpPr/>
        <p:nvPr/>
      </p:nvGrpSpPr>
      <p:grpSpPr>
        <a:xfrm>
          <a:off x="0" y="0"/>
          <a:ext cx="0" cy="0"/>
          <a:chOff x="0" y="0"/>
          <a:chExt cx="0" cy="0"/>
        </a:xfrm>
      </p:grpSpPr>
      <p:grpSp>
        <p:nvGrpSpPr>
          <p:cNvPr id="356" name="Google Shape;356;p19"/>
          <p:cNvGrpSpPr/>
          <p:nvPr/>
        </p:nvGrpSpPr>
        <p:grpSpPr>
          <a:xfrm>
            <a:off x="0" y="-216991"/>
            <a:ext cx="2922084" cy="10503991"/>
            <a:chOff x="0" y="-57150"/>
            <a:chExt cx="769602" cy="2766483"/>
          </a:xfrm>
        </p:grpSpPr>
        <p:sp>
          <p:nvSpPr>
            <p:cNvPr id="357" name="Google Shape;357;p1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8" name="Google Shape;358;p1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59" name="Google Shape;359;p19"/>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0" name="Google Shape;360;p19"/>
          <p:cNvSpPr txBox="1"/>
          <p:nvPr/>
        </p:nvSpPr>
        <p:spPr>
          <a:xfrm>
            <a:off x="3266196" y="673984"/>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Bedankt!</a:t>
            </a:r>
            <a:endParaRPr b="0" i="0" sz="2750" u="none" cap="none" strike="noStrike">
              <a:solidFill>
                <a:schemeClr val="lt1"/>
              </a:solidFill>
              <a:latin typeface="Quicksand"/>
              <a:ea typeface="Quicksand"/>
              <a:cs typeface="Quicksand"/>
              <a:sym typeface="Quicksand"/>
            </a:endParaRPr>
          </a:p>
        </p:txBody>
      </p:sp>
      <p:sp>
        <p:nvSpPr>
          <p:cNvPr id="361" name="Google Shape;361;p19"/>
          <p:cNvSpPr/>
          <p:nvPr/>
        </p:nvSpPr>
        <p:spPr>
          <a:xfrm>
            <a:off x="4268510" y="3046922"/>
            <a:ext cx="3608070" cy="74842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5850"/>
              <a:buFont typeface="Arial"/>
              <a:buNone/>
            </a:pPr>
            <a:r>
              <a:rPr b="0" i="0" lang="en-US" sz="5850" u="none" cap="none" strike="noStrike">
                <a:solidFill>
                  <a:schemeClr val="lt1"/>
                </a:solidFill>
                <a:latin typeface="Anton"/>
                <a:ea typeface="Anton"/>
                <a:cs typeface="Anton"/>
                <a:sym typeface="Anton"/>
              </a:rPr>
              <a:t>1</a:t>
            </a:r>
            <a:endParaRPr b="0" i="0" sz="5850" u="none" cap="none" strike="noStrike">
              <a:solidFill>
                <a:schemeClr val="lt1"/>
              </a:solidFill>
              <a:latin typeface="Arial"/>
              <a:ea typeface="Arial"/>
              <a:cs typeface="Arial"/>
              <a:sym typeface="Arial"/>
            </a:endParaRPr>
          </a:p>
        </p:txBody>
      </p:sp>
      <p:sp>
        <p:nvSpPr>
          <p:cNvPr id="362" name="Google Shape;362;p19"/>
          <p:cNvSpPr/>
          <p:nvPr/>
        </p:nvSpPr>
        <p:spPr>
          <a:xfrm>
            <a:off x="4654868" y="4078717"/>
            <a:ext cx="2835235" cy="35433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Uniek</a:t>
            </a:r>
            <a:endParaRPr b="0" i="0" sz="2750" u="none" cap="none" strike="noStrike">
              <a:solidFill>
                <a:schemeClr val="lt1"/>
              </a:solidFill>
              <a:latin typeface="Arial"/>
              <a:ea typeface="Arial"/>
              <a:cs typeface="Arial"/>
              <a:sym typeface="Arial"/>
            </a:endParaRPr>
          </a:p>
        </p:txBody>
      </p:sp>
      <p:sp>
        <p:nvSpPr>
          <p:cNvPr id="363" name="Google Shape;363;p19"/>
          <p:cNvSpPr/>
          <p:nvPr/>
        </p:nvSpPr>
        <p:spPr>
          <a:xfrm>
            <a:off x="4268510" y="4569136"/>
            <a:ext cx="3608070" cy="362903"/>
          </a:xfrm>
          <a:prstGeom prst="rect">
            <a:avLst/>
          </a:prstGeom>
          <a:noFill/>
          <a:ln>
            <a:noFill/>
          </a:ln>
        </p:spPr>
        <p:txBody>
          <a:bodyPr anchorCtr="0" anchor="t" bIns="0" lIns="0" spcFirstLastPara="1" rIns="0" wrap="square" tIns="0">
            <a:noAutofit/>
          </a:bodyPr>
          <a:lstStyle/>
          <a:p>
            <a:pPr indent="0" lvl="0" marL="0" marR="0" rtl="0" algn="ct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Je bent waardevol</a:t>
            </a:r>
            <a:endParaRPr b="0" i="0" sz="2750" u="none" cap="none" strike="noStrike">
              <a:solidFill>
                <a:schemeClr val="lt1"/>
              </a:solidFill>
              <a:latin typeface="Arial"/>
              <a:ea typeface="Arial"/>
              <a:cs typeface="Arial"/>
              <a:sym typeface="Arial"/>
            </a:endParaRPr>
          </a:p>
        </p:txBody>
      </p:sp>
      <p:sp>
        <p:nvSpPr>
          <p:cNvPr id="364" name="Google Shape;364;p19"/>
          <p:cNvSpPr/>
          <p:nvPr/>
        </p:nvSpPr>
        <p:spPr>
          <a:xfrm>
            <a:off x="8216741" y="3046922"/>
            <a:ext cx="3608189" cy="74842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5850"/>
              <a:buFont typeface="Arial"/>
              <a:buNone/>
            </a:pPr>
            <a:r>
              <a:rPr b="0" i="0" lang="en-US" sz="5850" u="none" cap="none" strike="noStrike">
                <a:solidFill>
                  <a:schemeClr val="lt1"/>
                </a:solidFill>
                <a:latin typeface="Anton"/>
                <a:ea typeface="Anton"/>
                <a:cs typeface="Anton"/>
                <a:sym typeface="Anton"/>
              </a:rPr>
              <a:t>100%</a:t>
            </a:r>
            <a:endParaRPr b="0" i="0" sz="5850" u="none" cap="none" strike="noStrike">
              <a:solidFill>
                <a:schemeClr val="lt1"/>
              </a:solidFill>
              <a:latin typeface="Arial"/>
              <a:ea typeface="Arial"/>
              <a:cs typeface="Arial"/>
              <a:sym typeface="Arial"/>
            </a:endParaRPr>
          </a:p>
        </p:txBody>
      </p:sp>
      <p:sp>
        <p:nvSpPr>
          <p:cNvPr id="365" name="Google Shape;365;p19"/>
          <p:cNvSpPr/>
          <p:nvPr/>
        </p:nvSpPr>
        <p:spPr>
          <a:xfrm>
            <a:off x="8603218" y="4078717"/>
            <a:ext cx="2835235" cy="35433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Trots</a:t>
            </a:r>
            <a:endParaRPr b="0" i="0" sz="2750" u="none" cap="none" strike="noStrike">
              <a:solidFill>
                <a:schemeClr val="lt1"/>
              </a:solidFill>
              <a:latin typeface="Arial"/>
              <a:ea typeface="Arial"/>
              <a:cs typeface="Arial"/>
              <a:sym typeface="Arial"/>
            </a:endParaRPr>
          </a:p>
        </p:txBody>
      </p:sp>
      <p:sp>
        <p:nvSpPr>
          <p:cNvPr id="366" name="Google Shape;366;p19"/>
          <p:cNvSpPr/>
          <p:nvPr/>
        </p:nvSpPr>
        <p:spPr>
          <a:xfrm>
            <a:off x="8216741" y="4569136"/>
            <a:ext cx="3608189" cy="362903"/>
          </a:xfrm>
          <a:prstGeom prst="rect">
            <a:avLst/>
          </a:prstGeom>
          <a:noFill/>
          <a:ln>
            <a:noFill/>
          </a:ln>
        </p:spPr>
        <p:txBody>
          <a:bodyPr anchorCtr="0" anchor="t" bIns="0" lIns="0" spcFirstLastPara="1" rIns="0" wrap="square" tIns="0">
            <a:noAutofit/>
          </a:bodyPr>
          <a:lstStyle/>
          <a:p>
            <a:pPr indent="0" lvl="0" marL="0" marR="0" rtl="0" algn="ct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Van je identiteit als dove</a:t>
            </a:r>
            <a:endParaRPr b="0" i="0" sz="2750" u="none" cap="none" strike="noStrike">
              <a:solidFill>
                <a:schemeClr val="lt1"/>
              </a:solidFill>
              <a:latin typeface="Arial"/>
              <a:ea typeface="Arial"/>
              <a:cs typeface="Arial"/>
              <a:sym typeface="Arial"/>
            </a:endParaRPr>
          </a:p>
        </p:txBody>
      </p:sp>
      <p:sp>
        <p:nvSpPr>
          <p:cNvPr id="367" name="Google Shape;367;p19"/>
          <p:cNvSpPr/>
          <p:nvPr/>
        </p:nvSpPr>
        <p:spPr>
          <a:xfrm>
            <a:off x="6242566" y="5725828"/>
            <a:ext cx="3608189" cy="74842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5850"/>
              <a:buFont typeface="Arial"/>
              <a:buNone/>
            </a:pPr>
            <a:r>
              <a:rPr b="0" i="0" lang="en-US" sz="5850" u="none" cap="none" strike="noStrike">
                <a:solidFill>
                  <a:schemeClr val="lt1"/>
                </a:solidFill>
                <a:latin typeface="Anton"/>
                <a:ea typeface="Anton"/>
                <a:cs typeface="Anton"/>
                <a:sym typeface="Anton"/>
              </a:rPr>
              <a:t>∞</a:t>
            </a:r>
            <a:endParaRPr b="0" i="0" sz="5850" u="none" cap="none" strike="noStrike">
              <a:solidFill>
                <a:schemeClr val="lt1"/>
              </a:solidFill>
              <a:latin typeface="Arial"/>
              <a:ea typeface="Arial"/>
              <a:cs typeface="Arial"/>
              <a:sym typeface="Arial"/>
            </a:endParaRPr>
          </a:p>
        </p:txBody>
      </p:sp>
      <p:sp>
        <p:nvSpPr>
          <p:cNvPr id="368" name="Google Shape;368;p19"/>
          <p:cNvSpPr/>
          <p:nvPr/>
        </p:nvSpPr>
        <p:spPr>
          <a:xfrm>
            <a:off x="6629043" y="6757624"/>
            <a:ext cx="2835235" cy="35433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Steun</a:t>
            </a:r>
            <a:endParaRPr b="0" i="0" sz="2750" u="none" cap="none" strike="noStrike">
              <a:solidFill>
                <a:schemeClr val="lt1"/>
              </a:solidFill>
              <a:latin typeface="Arial"/>
              <a:ea typeface="Arial"/>
              <a:cs typeface="Arial"/>
              <a:sym typeface="Arial"/>
            </a:endParaRPr>
          </a:p>
        </p:txBody>
      </p:sp>
      <p:sp>
        <p:nvSpPr>
          <p:cNvPr id="369" name="Google Shape;369;p19"/>
          <p:cNvSpPr/>
          <p:nvPr/>
        </p:nvSpPr>
        <p:spPr>
          <a:xfrm>
            <a:off x="6242566" y="7248042"/>
            <a:ext cx="3608189" cy="362903"/>
          </a:xfrm>
          <a:prstGeom prst="rect">
            <a:avLst/>
          </a:prstGeom>
          <a:noFill/>
          <a:ln>
            <a:noFill/>
          </a:ln>
        </p:spPr>
        <p:txBody>
          <a:bodyPr anchorCtr="0" anchor="t" bIns="0" lIns="0" spcFirstLastPara="1" rIns="0" wrap="square" tIns="0">
            <a:noAutofit/>
          </a:bodyPr>
          <a:lstStyle/>
          <a:p>
            <a:pPr indent="0" lvl="0" marL="0" marR="0" rtl="0" algn="ct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Altijd beschikbaar</a:t>
            </a:r>
            <a:endParaRPr b="0" i="0" sz="2750" u="none" cap="none" strike="noStrike">
              <a:solidFill>
                <a:schemeClr val="lt1"/>
              </a:solidFill>
              <a:latin typeface="Arial"/>
              <a:ea typeface="Arial"/>
              <a:cs typeface="Arial"/>
              <a:sym typeface="Arial"/>
            </a:endParaRPr>
          </a:p>
        </p:txBody>
      </p:sp>
      <p:sp>
        <p:nvSpPr>
          <p:cNvPr id="370" name="Google Shape;370;p19"/>
          <p:cNvSpPr/>
          <p:nvPr/>
        </p:nvSpPr>
        <p:spPr>
          <a:xfrm>
            <a:off x="4268510" y="8399495"/>
            <a:ext cx="7556400" cy="725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1" i="0" lang="en-US" sz="2750" u="none" cap="none" strike="noStrike">
                <a:solidFill>
                  <a:schemeClr val="lt1"/>
                </a:solidFill>
                <a:latin typeface="Quicksand"/>
                <a:ea typeface="Quicksand"/>
                <a:cs typeface="Quicksand"/>
                <a:sym typeface="Quicksand"/>
              </a:rPr>
              <a:t>Wees trots op je identiteit als dove! </a:t>
            </a:r>
            <a:endParaRPr b="1" i="0" sz="2750" u="none" cap="none" strike="noStrike">
              <a:solidFill>
                <a:schemeClr val="lt1"/>
              </a:solidFill>
              <a:latin typeface="Quicksand"/>
              <a:ea typeface="Quicksand"/>
              <a:cs typeface="Quicksand"/>
              <a:sym typeface="Quicksand"/>
            </a:endParaRPr>
          </a:p>
          <a:p>
            <a:pPr indent="0" lvl="0" marL="0" marR="0" rtl="0" algn="l">
              <a:lnSpc>
                <a:spcPct val="103636"/>
              </a:lnSpc>
              <a:spcBef>
                <a:spcPts val="0"/>
              </a:spcBef>
              <a:spcAft>
                <a:spcPts val="0"/>
              </a:spcAft>
              <a:buClr>
                <a:srgbClr val="000000"/>
              </a:buClr>
              <a:buSzPts val="2750"/>
              <a:buFont typeface="Arial"/>
              <a:buNone/>
            </a:pPr>
            <a:r>
              <a:rPr b="1" i="0" lang="en-US" sz="2750" u="none" cap="none" strike="noStrike">
                <a:solidFill>
                  <a:schemeClr val="lt1"/>
                </a:solidFill>
                <a:latin typeface="Quicksand"/>
                <a:ea typeface="Quicksand"/>
                <a:cs typeface="Quicksand"/>
                <a:sym typeface="Quicksand"/>
              </a:rPr>
              <a:t>Er is altijd ondersteuning beschikbaar wanneer je die nodig hebt.</a:t>
            </a:r>
            <a:endParaRPr b="1" i="0" sz="2750" u="none" cap="none" strike="noStrike">
              <a:solidFill>
                <a:schemeClr val="lt1"/>
              </a:solidFill>
              <a:latin typeface="Arial"/>
              <a:ea typeface="Arial"/>
              <a:cs typeface="Arial"/>
              <a:sym typeface="Arial"/>
            </a:endParaRPr>
          </a:p>
        </p:txBody>
      </p:sp>
      <p:pic>
        <p:nvPicPr>
          <p:cNvPr descr="preencoded.png" id="371" name="Google Shape;371;p19"/>
          <p:cNvPicPr preferRelativeResize="0"/>
          <p:nvPr/>
        </p:nvPicPr>
        <p:blipFill rotWithShape="1">
          <a:blip r:embed="rId4">
            <a:alphaModFix/>
          </a:blip>
          <a:srcRect b="0" l="0" r="0" t="0"/>
          <a:stretch/>
        </p:blipFill>
        <p:spPr>
          <a:xfrm>
            <a:off x="12368149" y="0"/>
            <a:ext cx="5919851" cy="8879801"/>
          </a:xfrm>
          <a:prstGeom prst="rect">
            <a:avLst/>
          </a:prstGeom>
          <a:noFill/>
          <a:ln>
            <a:noFill/>
          </a:ln>
        </p:spPr>
      </p:pic>
      <p:sp>
        <p:nvSpPr>
          <p:cNvPr id="372" name="Google Shape;372;p19"/>
          <p:cNvSpPr txBox="1"/>
          <p:nvPr/>
        </p:nvSpPr>
        <p:spPr>
          <a:xfrm>
            <a:off x="13171300" y="8879800"/>
            <a:ext cx="5116500" cy="384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chemeClr val="lt1"/>
                </a:solidFill>
                <a:latin typeface="Quicksand"/>
                <a:ea typeface="Quicksand"/>
                <a:cs typeface="Quicksand"/>
                <a:sym typeface="Quicksand"/>
              </a:rPr>
              <a:t>Bron: Afbeelding gegenereerd door ChatGPT</a:t>
            </a:r>
            <a:endParaRPr b="0" i="0" sz="1300" u="none" cap="none" strike="noStrike">
              <a:solidFill>
                <a:schemeClr val="lt1"/>
              </a:solidFill>
              <a:latin typeface="Quicksand"/>
              <a:ea typeface="Quicksand"/>
              <a:cs typeface="Quicksand"/>
              <a:sym typeface="Quicksand"/>
            </a:endParaRPr>
          </a:p>
        </p:txBody>
      </p:sp>
      <p:pic>
        <p:nvPicPr>
          <p:cNvPr id="373" name="Google Shape;373;p1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77" name="Shape 377"/>
        <p:cNvGrpSpPr/>
        <p:nvPr/>
      </p:nvGrpSpPr>
      <p:grpSpPr>
        <a:xfrm>
          <a:off x="0" y="0"/>
          <a:ext cx="0" cy="0"/>
          <a:chOff x="0" y="0"/>
          <a:chExt cx="0" cy="0"/>
        </a:xfrm>
      </p:grpSpPr>
      <p:sp>
        <p:nvSpPr>
          <p:cNvPr id="378" name="Google Shape;378;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9" name="Google Shape;379;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0" name="Google Shape;380;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1" name="Google Shape;381;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82" name="Google Shape;382;p3"/>
          <p:cNvGrpSpPr/>
          <p:nvPr/>
        </p:nvGrpSpPr>
        <p:grpSpPr>
          <a:xfrm>
            <a:off x="-228300" y="6944209"/>
            <a:ext cx="18940740" cy="4430740"/>
            <a:chOff x="0" y="-57150"/>
            <a:chExt cx="4988508" cy="1166944"/>
          </a:xfrm>
        </p:grpSpPr>
        <p:sp>
          <p:nvSpPr>
            <p:cNvPr id="383" name="Google Shape;383;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4" name="Google Shape;384;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85" name="Google Shape;385;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6" name="Google Shape;386;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7" name="Google Shape;387;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8" name="Google Shape;388;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9" name="Google Shape;389;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0" name="Google Shape;390;p3"/>
          <p:cNvSpPr txBox="1"/>
          <p:nvPr/>
        </p:nvSpPr>
        <p:spPr>
          <a:xfrm>
            <a:off x="2157051" y="1867850"/>
            <a:ext cx="35109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91" name="Google Shape;391;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92" name="Google Shape;392;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rtl="0" algn="ctr">
              <a:lnSpc>
                <a:spcPct val="139983"/>
              </a:lnSpc>
              <a:spcBef>
                <a:spcPts val="0"/>
              </a:spcBef>
              <a:spcAft>
                <a:spcPts val="0"/>
              </a:spcAft>
              <a:buClr>
                <a:schemeClr val="dk1"/>
              </a:buClr>
              <a:buSzPts val="2461"/>
              <a:buFont typeface="Arial"/>
              <a:buNone/>
            </a:pPr>
            <a:r>
              <a:rPr lang="en-US" sz="2461">
                <a:solidFill>
                  <a:schemeClr val="lt1"/>
                </a:solidFill>
              </a:rPr>
              <a:t>Deaf Culture, Heritage and Diversity</a:t>
            </a:r>
            <a:endParaRPr b="0" i="0" sz="1400" u="none" cap="none" strike="noStrike">
              <a:solidFill>
                <a:srgbClr val="000000"/>
              </a:solidFill>
              <a:latin typeface="Arial"/>
              <a:ea typeface="Arial"/>
              <a:cs typeface="Arial"/>
              <a:sym typeface="Arial"/>
            </a:endParaRPr>
          </a:p>
        </p:txBody>
      </p:sp>
      <p:sp>
        <p:nvSpPr>
          <p:cNvPr id="393" name="Google Shape;393;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394" name="Google Shape;394;p3"/>
          <p:cNvPicPr preferRelativeResize="0"/>
          <p:nvPr/>
        </p:nvPicPr>
        <p:blipFill>
          <a:blip r:embed="rId13">
            <a:alphaModFix/>
          </a:blip>
          <a:stretch>
            <a:fillRect/>
          </a:stretch>
        </p:blipFill>
        <p:spPr>
          <a:xfrm>
            <a:off x="13963450" y="638413"/>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cp:coreProperties>
</file>