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Anton" pitchFamily="2" charset="0"/>
      <p:regular r:id="rId23"/>
    </p:embeddedFont>
    <p:embeddedFont>
      <p:font typeface="Arial Black" panose="020B0A04020102020204" pitchFamily="34" charset="0"/>
      <p:bold r:id="rId24"/>
    </p:embeddedFont>
    <p:embeddedFont>
      <p:font typeface="Quicksand" panose="020B0604020202020204" charset="0"/>
      <p:regular r:id="rId25"/>
      <p:bold r:id="rId26"/>
    </p:embeddedFont>
    <p:embeddedFont>
      <p:font typeface="Quicksand Medium" panose="020B0604020202020204" charset="0"/>
      <p:regular r:id="rId27"/>
      <p:bold r:id="rId28"/>
    </p:embeddedFont>
    <p:embeddedFont>
      <p:font typeface="Quicksand SemiBold" panose="020B0604020202020204"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jGLr+a2Y5ExKRc/okgzL1uSzISN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2742edfc2c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g32742edfc2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2742edfc2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g32742edfc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2742edfc2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g32742edfc2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2742edfc2c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 name="Google Shape;142;g32742edfc2c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2742edfc2c_0_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g32742edfc2c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2742edfc2c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g32742edfc2c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2742edfc2c_0_1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4" name="Google Shape;174;g32742edfc2c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50a9a3d250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g350a9a3d25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2742edfc2c_0_1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9" name="Google Shape;199;g32742edfc2c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0a9a3d250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350a9a3d250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2742edfc2c_0_1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3" name="Google Shape;223;g32742edfc2c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2742edfc2c_0_1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32742edfc2c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50a9a3d250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g350a9a3d250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2742edfc2c_0_2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7" name="Google Shape;267;g32742edfc2c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5780a33a39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9" name="Google Shape;279;g35780a33a3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2742edfc2c_0_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g32742edfc2c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5780a33a3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g35780a33a39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0" name="Google Shape;31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s://deviacurr.wordpress.com/devia-motifs/"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deaf-art.org/deaf-art/devia-posters/"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deaf-art.org/profiles/arnaud-balard/" TargetMode="External"/><Relationship Id="rId5" Type="http://schemas.openxmlformats.org/officeDocument/2006/relationships/image" Target="../media/image12.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surdistsunited.com/" TargetMode="External"/><Relationship Id="rId5" Type="http://schemas.openxmlformats.org/officeDocument/2006/relationships/image" Target="../media/image1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hyperlink" Target="https://scholarworks.rit.edu/cgi/viewcontent.cgi?referer=&amp;httpsredir=1&amp;article=1424&amp;context=article" TargetMode="External"/><Relationship Id="rId3" Type="http://schemas.openxmlformats.org/officeDocument/2006/relationships/image" Target="../media/image1.png"/><Relationship Id="rId7" Type="http://schemas.openxmlformats.org/officeDocument/2006/relationships/hyperlink" Target="https://deviacurr.wordpress.com/" TargetMode="External"/><Relationship Id="rId12" Type="http://schemas.openxmlformats.org/officeDocument/2006/relationships/hyperlink" Target="https://surdistsunited.com/"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deaf-art.org/" TargetMode="External"/><Relationship Id="rId11" Type="http://schemas.openxmlformats.org/officeDocument/2006/relationships/hyperlink" Target="https://infoguides.rit.edu/deafart" TargetMode="External"/><Relationship Id="rId5" Type="http://schemas.openxmlformats.org/officeDocument/2006/relationships/hyperlink" Target="https://www.rit.edu/" TargetMode="External"/><Relationship Id="rId10" Type="http://schemas.openxmlformats.org/officeDocument/2006/relationships/hyperlink" Target="https://deafartists.wordpress.com/2020/02/04/surdism-whats-that/" TargetMode="External"/><Relationship Id="rId4" Type="http://schemas.openxmlformats.org/officeDocument/2006/relationships/image" Target="../media/image2.png"/><Relationship Id="rId9" Type="http://schemas.openxmlformats.org/officeDocument/2006/relationships/hyperlink" Target="http://www.introductiontodeafculture.com/intro-to-deaf-culture.html"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1"/>
          <p:cNvSpPr/>
          <p:nvPr/>
        </p:nvSpPr>
        <p:spPr>
          <a:xfrm>
            <a:off x="14136976" y="8695226"/>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1"/>
          <p:cNvSpPr txBox="1"/>
          <p:nvPr/>
        </p:nvSpPr>
        <p:spPr>
          <a:xfrm>
            <a:off x="3457354" y="3904541"/>
            <a:ext cx="14033812" cy="2154436"/>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a:solidFill>
                  <a:srgbClr val="FFFFFF"/>
                </a:solidFill>
                <a:latin typeface="Anton"/>
                <a:ea typeface="Anton"/>
                <a:cs typeface="Anton"/>
                <a:sym typeface="Anton"/>
              </a:rPr>
              <a:t>Deaf Art - </a:t>
            </a:r>
            <a:r>
              <a:rPr lang="en-US" sz="10000" dirty="0" err="1">
                <a:solidFill>
                  <a:srgbClr val="FFFFFF"/>
                </a:solidFill>
                <a:latin typeface="Anton"/>
                <a:ea typeface="Anton"/>
                <a:cs typeface="Anton"/>
                <a:sym typeface="Anton"/>
              </a:rPr>
              <a:t>Gehörlosenkunst</a:t>
            </a:r>
            <a:endParaRPr sz="10000" b="0" i="0" u="none" strike="noStrike" cap="none" dirty="0">
              <a:solidFill>
                <a:srgbClr val="FFFFFF"/>
              </a:solidFill>
              <a:latin typeface="Anton"/>
              <a:ea typeface="Anton"/>
              <a:cs typeface="Anton"/>
              <a:sym typeface="Anton"/>
            </a:endParaRPr>
          </a:p>
        </p:txBody>
      </p:sp>
      <p:sp>
        <p:nvSpPr>
          <p:cNvPr id="90" name="Google Shape;90;p1"/>
          <p:cNvSpPr txBox="1"/>
          <p:nvPr/>
        </p:nvSpPr>
        <p:spPr>
          <a:xfrm>
            <a:off x="3457354" y="5450055"/>
            <a:ext cx="11401500" cy="689420"/>
          </a:xfrm>
          <a:prstGeom prst="rect">
            <a:avLst/>
          </a:prstGeom>
          <a:noFill/>
          <a:ln>
            <a:noFill/>
          </a:ln>
        </p:spPr>
        <p:txBody>
          <a:bodyPr spcFirstLastPara="1" wrap="square" lIns="0" tIns="0" rIns="0" bIns="0" anchor="t" anchorCtr="0">
            <a:spAutoFit/>
          </a:bodyPr>
          <a:lstStyle/>
          <a:p>
            <a:pPr lvl="0">
              <a:lnSpc>
                <a:spcPct val="140000"/>
              </a:lnSpc>
              <a:buClr>
                <a:schemeClr val="dk1"/>
              </a:buClr>
              <a:buSzPts val="3200"/>
            </a:pPr>
            <a:r>
              <a:rPr lang="en-US" sz="3200" dirty="0">
                <a:solidFill>
                  <a:schemeClr val="lt1"/>
                </a:solidFill>
                <a:latin typeface="Quicksand"/>
                <a:ea typeface="Quicksand"/>
                <a:cs typeface="Quicksand"/>
                <a:sym typeface="Quicksand"/>
              </a:rPr>
              <a:t>Kunst und </a:t>
            </a:r>
            <a:r>
              <a:rPr lang="en-US" sz="3200" dirty="0" err="1">
                <a:solidFill>
                  <a:schemeClr val="lt1"/>
                </a:solidFill>
                <a:latin typeface="Quicksand"/>
                <a:ea typeface="Quicksand"/>
                <a:cs typeface="Quicksand"/>
                <a:sym typeface="Quicksand"/>
              </a:rPr>
              <a:t>Literatur</a:t>
            </a:r>
            <a:r>
              <a:rPr lang="en-US" sz="3200" dirty="0">
                <a:solidFill>
                  <a:schemeClr val="lt1"/>
                </a:solidFill>
                <a:latin typeface="Quicksand"/>
                <a:ea typeface="Quicksand"/>
                <a:cs typeface="Quicksand"/>
                <a:sym typeface="Quicksand"/>
              </a:rPr>
              <a:t> für </a:t>
            </a:r>
            <a:r>
              <a:rPr lang="en-US" sz="3200" dirty="0" err="1">
                <a:solidFill>
                  <a:schemeClr val="lt1"/>
                </a:solidFill>
                <a:latin typeface="Quicksand"/>
                <a:ea typeface="Quicksand"/>
                <a:cs typeface="Quicksand"/>
                <a:sym typeface="Quicksand"/>
              </a:rPr>
              <a:t>Gehörlose</a:t>
            </a:r>
            <a:endParaRPr sz="3200" b="0" i="0" u="none" strike="noStrike" cap="none" dirty="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495328"/>
          </a:xfrm>
          <a:prstGeom prst="rect">
            <a:avLst/>
          </a:prstGeom>
          <a:noFill/>
          <a:ln>
            <a:noFill/>
          </a:ln>
        </p:spPr>
        <p:txBody>
          <a:bodyPr spcFirstLastPara="1" wrap="square" lIns="0" tIns="0" rIns="0" bIns="0" anchor="t" anchorCtr="0">
            <a:spAutoFit/>
          </a:bodyPr>
          <a:lstStyle/>
          <a:p>
            <a:pPr lvl="0">
              <a:lnSpc>
                <a:spcPct val="140017"/>
              </a:lnSpc>
              <a:buSzPts val="2299"/>
            </a:pPr>
            <a:r>
              <a:rPr lang="en-US" sz="2299" dirty="0">
                <a:solidFill>
                  <a:srgbClr val="FFFFFF"/>
                </a:solidFill>
                <a:latin typeface="Quicksand"/>
                <a:ea typeface="Quicksand"/>
                <a:cs typeface="Quicksand"/>
                <a:sym typeface="Quicksand"/>
              </a:rPr>
              <a:t>Deaf Studies | Workshop</a:t>
            </a:r>
            <a:endParaRPr sz="1400" b="0" i="0" u="none" strike="noStrike" cap="none" dirty="0">
              <a:solidFill>
                <a:srgbClr val="000000"/>
              </a:solidFill>
              <a:latin typeface="Arial"/>
              <a:ea typeface="Arial"/>
              <a:cs typeface="Arial"/>
              <a:sym typeface="Arial"/>
            </a:endParaRPr>
          </a:p>
        </p:txBody>
      </p:sp>
      <p:sp>
        <p:nvSpPr>
          <p:cNvPr id="2" name="Textfeld 1">
            <a:extLst>
              <a:ext uri="{FF2B5EF4-FFF2-40B4-BE49-F238E27FC236}">
                <a16:creationId xmlns:a16="http://schemas.microsoft.com/office/drawing/2014/main" id="{C0F7C13D-C5FB-DB7A-2586-0306D25D85D9}"/>
              </a:ext>
            </a:extLst>
          </p:cNvPr>
          <p:cNvSpPr txBox="1"/>
          <p:nvPr/>
        </p:nvSpPr>
        <p:spPr>
          <a:xfrm>
            <a:off x="3457350" y="8530470"/>
            <a:ext cx="9307772"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 name="Google Shape;101;p2"/>
          <p:cNvSpPr txBox="1"/>
          <p:nvPr/>
        </p:nvSpPr>
        <p:spPr>
          <a:xfrm>
            <a:off x="3574904" y="2826472"/>
            <a:ext cx="10477800" cy="6204776"/>
          </a:xfrm>
          <a:prstGeom prst="rect">
            <a:avLst/>
          </a:prstGeom>
          <a:noFill/>
          <a:ln>
            <a:noFill/>
          </a:ln>
        </p:spPr>
        <p:txBody>
          <a:bodyPr spcFirstLastPara="1" wrap="square" lIns="0" tIns="0" rIns="0" bIns="0" anchor="t" anchorCtr="0">
            <a:spAutoFit/>
          </a:bodyPr>
          <a:lstStyle/>
          <a:p>
            <a:pPr marL="604511" lvl="1" indent="-359406">
              <a:lnSpc>
                <a:spcPct val="140014"/>
              </a:lnSpc>
              <a:buClr>
                <a:srgbClr val="FFFFFF"/>
              </a:buClr>
              <a:buSzPts val="3699"/>
              <a:buFont typeface="Arial"/>
              <a:buChar char="•"/>
            </a:pPr>
            <a:r>
              <a:rPr lang="en-US" sz="3200" dirty="0">
                <a:solidFill>
                  <a:srgbClr val="FFFFFF"/>
                </a:solidFill>
                <a:latin typeface="Quicksand"/>
                <a:ea typeface="Quicksand"/>
                <a:cs typeface="Quicksand"/>
                <a:sym typeface="Quicksand"/>
              </a:rPr>
              <a:t>Was </a:t>
            </a:r>
            <a:r>
              <a:rPr lang="en-US" sz="3200" dirty="0" err="1">
                <a:solidFill>
                  <a:srgbClr val="FFFFFF"/>
                </a:solidFill>
                <a:latin typeface="Quicksand"/>
                <a:ea typeface="Quicksand"/>
                <a:cs typeface="Quicksand"/>
                <a:sym typeface="Quicksand"/>
              </a:rPr>
              <a:t>ist</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Gehörlosenkunst</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Verschiedene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Arten</a:t>
            </a:r>
            <a:r>
              <a:rPr lang="en-US" sz="3200" dirty="0">
                <a:solidFill>
                  <a:srgbClr val="FFFFFF"/>
                </a:solidFill>
                <a:latin typeface="Quicksand"/>
                <a:ea typeface="Quicksand"/>
                <a:cs typeface="Quicksand"/>
                <a:sym typeface="Quicksand"/>
              </a:rPr>
              <a:t> von </a:t>
            </a:r>
            <a:r>
              <a:rPr lang="en-US" sz="3200" dirty="0" err="1">
                <a:solidFill>
                  <a:srgbClr val="FFFFFF"/>
                </a:solidFill>
                <a:latin typeface="Quicksand"/>
                <a:ea typeface="Quicksand"/>
                <a:cs typeface="Quicksand"/>
                <a:sym typeface="Quicksand"/>
              </a:rPr>
              <a:t>Gehörlosenkunst</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De'Via</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Surdism</a:t>
            </a:r>
            <a:r>
              <a:rPr lang="en-US" sz="3200" dirty="0">
                <a:solidFill>
                  <a:srgbClr val="FFFFFF"/>
                </a:solidFill>
                <a:latin typeface="Quicksand"/>
                <a:ea typeface="Quicksand"/>
                <a:cs typeface="Quicksand"/>
                <a:sym typeface="Quicksand"/>
              </a:rPr>
              <a:t>*
Video "</a:t>
            </a:r>
            <a:r>
              <a:rPr lang="en-US" sz="3200" dirty="0" err="1">
                <a:solidFill>
                  <a:srgbClr val="FFFFFF"/>
                </a:solidFill>
                <a:latin typeface="Quicksand"/>
                <a:ea typeface="Quicksand"/>
                <a:cs typeface="Quicksand"/>
                <a:sym typeface="Quicksand"/>
              </a:rPr>
              <a:t>Gehörlose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Artisten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Diskussion</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abschließende</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Überlegungen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Recherchen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zu</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einer</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gehörlosen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Künstlerin</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ihrem</a:t>
            </a:r>
            <a:r>
              <a:rPr lang="en-US" sz="3200" dirty="0">
                <a:solidFill>
                  <a:srgbClr val="FFFFFF"/>
                </a:solidFill>
                <a:latin typeface="Quicksand"/>
                <a:ea typeface="Quicksand"/>
                <a:cs typeface="Quicksand"/>
                <a:sym typeface="Quicksand"/>
              </a:rPr>
              <a:t> Werk
</a:t>
            </a:r>
            <a:r>
              <a:rPr lang="en-US" sz="3200" dirty="0" err="1">
                <a:solidFill>
                  <a:srgbClr val="FFFFFF"/>
                </a:solidFill>
                <a:latin typeface="Quicksand"/>
                <a:ea typeface="Quicksand"/>
                <a:cs typeface="Quicksand"/>
                <a:sym typeface="Quicksand"/>
              </a:rPr>
              <a:t>Präsentation</a:t>
            </a:r>
            <a:r>
              <a:rPr lang="en-US" sz="3200" dirty="0">
                <a:solidFill>
                  <a:srgbClr val="FFFFFF"/>
                </a:solidFill>
                <a:latin typeface="Quicksand"/>
                <a:ea typeface="Quicksand"/>
                <a:cs typeface="Quicksand"/>
                <a:sym typeface="Quicksand"/>
              </a:rPr>
              <a:t> </a:t>
            </a:r>
            <a:r>
              <a:rPr lang="en-US" sz="3200" dirty="0" err="1">
                <a:solidFill>
                  <a:srgbClr val="FFFFFF"/>
                </a:solidFill>
                <a:latin typeface="Quicksand"/>
                <a:ea typeface="Quicksand"/>
                <a:cs typeface="Quicksand"/>
                <a:sym typeface="Quicksand"/>
              </a:rPr>
              <a:t>Gruppenarbeit</a:t>
            </a:r>
            <a:endParaRPr sz="3200" dirty="0">
              <a:solidFill>
                <a:srgbClr val="FFFFFF"/>
              </a:solidFill>
              <a:latin typeface="Quicksand"/>
              <a:ea typeface="Quicksand"/>
              <a:cs typeface="Quicksand"/>
              <a:sym typeface="Quicksand"/>
            </a:endParaRPr>
          </a:p>
        </p:txBody>
      </p:sp>
      <p:sp>
        <p:nvSpPr>
          <p:cNvPr id="102" name="Google Shape;102;p2"/>
          <p:cNvSpPr txBox="1"/>
          <p:nvPr/>
        </p:nvSpPr>
        <p:spPr>
          <a:xfrm>
            <a:off x="3794910" y="632660"/>
            <a:ext cx="6772941"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Übersicht</a:t>
            </a:r>
            <a:endParaRPr sz="1400" b="0" i="0" u="none" strike="noStrike" cap="none" dirty="0">
              <a:solidFill>
                <a:srgbClr val="000000"/>
              </a:solidFill>
              <a:latin typeface="Arial"/>
              <a:ea typeface="Arial"/>
              <a:cs typeface="Arial"/>
              <a:sym typeface="Arial"/>
            </a:endParaRPr>
          </a:p>
        </p:txBody>
      </p:sp>
      <p:sp>
        <p:nvSpPr>
          <p:cNvPr id="9" name="Textfeld 8"/>
          <p:cNvSpPr txBox="1"/>
          <p:nvPr/>
        </p:nvSpPr>
        <p:spPr>
          <a:xfrm>
            <a:off x="12679587" y="4220170"/>
            <a:ext cx="4949434" cy="1846659"/>
          </a:xfrm>
          <a:prstGeom prst="rect">
            <a:avLst/>
          </a:prstGeom>
          <a:noFill/>
          <a:ln w="28575">
            <a:solidFill>
              <a:schemeClr val="bg1"/>
            </a:solidFill>
            <a:prstDash val="lgDash"/>
          </a:ln>
        </p:spPr>
        <p:txBody>
          <a:bodyPr wrap="square" rtlCol="0">
            <a:spAutoFit/>
          </a:bodyPr>
          <a:lstStyle/>
          <a:p>
            <a:r>
              <a:rPr lang="de-DE" sz="2000" dirty="0">
                <a:solidFill>
                  <a:schemeClr val="bg1"/>
                </a:solidFill>
                <a:latin typeface="Quicksand" panose="020B0604020202020204" charset="0"/>
                <a:ea typeface="Quicksand"/>
                <a:cs typeface="Quicksand"/>
                <a:sym typeface="Quicksand"/>
              </a:rPr>
              <a:t>* </a:t>
            </a:r>
            <a:r>
              <a:rPr lang="de-DE" sz="2000" dirty="0" err="1">
                <a:solidFill>
                  <a:schemeClr val="bg1"/>
                </a:solidFill>
                <a:latin typeface="Quicksand" panose="020B0604020202020204" charset="0"/>
                <a:ea typeface="Quicksand"/>
                <a:cs typeface="Quicksand"/>
                <a:sym typeface="Quicksand"/>
              </a:rPr>
              <a:t>Sourdism</a:t>
            </a:r>
            <a:r>
              <a:rPr lang="de-DE" sz="2000" dirty="0">
                <a:solidFill>
                  <a:schemeClr val="bg1"/>
                </a:solidFill>
                <a:latin typeface="Quicksand" panose="020B0604020202020204" charset="0"/>
                <a:ea typeface="Quicksand"/>
                <a:cs typeface="Quicksand"/>
                <a:sym typeface="Quicksand"/>
              </a:rPr>
              <a:t> = </a:t>
            </a:r>
            <a:r>
              <a:rPr lang="de-DE" sz="2000" dirty="0">
                <a:solidFill>
                  <a:schemeClr val="bg1"/>
                </a:solidFill>
                <a:latin typeface="Quicksand" panose="020B0604020202020204" charset="0"/>
              </a:rPr>
              <a:t>künstlerische und kulturelle Bewegung, die von der </a:t>
            </a:r>
            <a:r>
              <a:rPr lang="de-DE" sz="2000" dirty="0" err="1">
                <a:solidFill>
                  <a:schemeClr val="bg1"/>
                </a:solidFill>
                <a:latin typeface="Quicksand" panose="020B0604020202020204" charset="0"/>
              </a:rPr>
              <a:t>Deaf</a:t>
            </a:r>
            <a:r>
              <a:rPr lang="de-DE" sz="2000" dirty="0">
                <a:solidFill>
                  <a:schemeClr val="bg1"/>
                </a:solidFill>
                <a:latin typeface="Quicksand" panose="020B0604020202020204" charset="0"/>
              </a:rPr>
              <a:t>-Community ausgeht und ein starkes Bewusstsein für </a:t>
            </a:r>
            <a:r>
              <a:rPr lang="de-DE" sz="2000" dirty="0" err="1">
                <a:solidFill>
                  <a:schemeClr val="bg1"/>
                </a:solidFill>
                <a:latin typeface="Quicksand" panose="020B0604020202020204" charset="0"/>
              </a:rPr>
              <a:t>Deaf</a:t>
            </a:r>
            <a:r>
              <a:rPr lang="de-DE" sz="2000" dirty="0">
                <a:solidFill>
                  <a:schemeClr val="bg1"/>
                </a:solidFill>
                <a:latin typeface="Quicksand" panose="020B0604020202020204" charset="0"/>
              </a:rPr>
              <a:t> Culture und Identität ausdrückt</a:t>
            </a:r>
            <a:endParaRPr lang="de-DE" sz="2000" dirty="0">
              <a:solidFill>
                <a:schemeClr val="bg1"/>
              </a:solidFill>
              <a:latin typeface="Quicksand" panose="020B0604020202020204" charset="0"/>
              <a:ea typeface="Quicksand"/>
              <a:cs typeface="Quicksand"/>
              <a:sym typeface="Quicksand"/>
            </a:endParaRPr>
          </a:p>
          <a:p>
            <a:endParaRPr lang="de-AT"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06"/>
        <p:cNvGrpSpPr/>
        <p:nvPr/>
      </p:nvGrpSpPr>
      <p:grpSpPr>
        <a:xfrm>
          <a:off x="0" y="0"/>
          <a:ext cx="0" cy="0"/>
          <a:chOff x="0" y="0"/>
          <a:chExt cx="0" cy="0"/>
        </a:xfrm>
      </p:grpSpPr>
      <p:grpSp>
        <p:nvGrpSpPr>
          <p:cNvPr id="107" name="Google Shape;107;g32742edfc2c_0_69"/>
          <p:cNvGrpSpPr/>
          <p:nvPr/>
        </p:nvGrpSpPr>
        <p:grpSpPr>
          <a:xfrm>
            <a:off x="0" y="-216993"/>
            <a:ext cx="2922102" cy="10504504"/>
            <a:chOff x="0" y="-57150"/>
            <a:chExt cx="769602" cy="2766600"/>
          </a:xfrm>
        </p:grpSpPr>
        <p:sp>
          <p:nvSpPr>
            <p:cNvPr id="108" name="Google Shape;108;g32742edfc2c_0_6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 name="Google Shape;109;g32742edfc2c_0_69"/>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0" name="Google Shape;110;g32742edfc2c_0_69"/>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1" name="Google Shape;111;g32742edfc2c_0_6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 name="Google Shape;112;g32742edfc2c_0_69"/>
          <p:cNvSpPr txBox="1"/>
          <p:nvPr/>
        </p:nvSpPr>
        <p:spPr>
          <a:xfrm>
            <a:off x="4065563" y="2015169"/>
            <a:ext cx="12341386" cy="7109639"/>
          </a:xfrm>
          <a:prstGeom prst="rect">
            <a:avLst/>
          </a:prstGeom>
          <a:noFill/>
          <a:ln>
            <a:noFill/>
          </a:ln>
        </p:spPr>
        <p:txBody>
          <a:bodyPr spcFirstLastPara="1" wrap="square" lIns="0" tIns="0" rIns="0" bIns="0" anchor="t" anchorCtr="0">
            <a:spAutoFit/>
          </a:bodyPr>
          <a:lstStyle/>
          <a:p>
            <a:pPr lvl="0">
              <a:lnSpc>
                <a:spcPct val="140000"/>
              </a:lnSpc>
              <a:buSzPts val="10000"/>
            </a:pPr>
            <a:r>
              <a:rPr lang="en-US" sz="11000" dirty="0">
                <a:solidFill>
                  <a:srgbClr val="FFFFFF"/>
                </a:solidFill>
                <a:latin typeface="Anton"/>
                <a:ea typeface="Anton"/>
                <a:cs typeface="Anton"/>
                <a:sym typeface="Anton"/>
              </a:rPr>
              <a:t>Was </a:t>
            </a:r>
            <a:r>
              <a:rPr lang="en-US" sz="11000" dirty="0" err="1">
                <a:solidFill>
                  <a:srgbClr val="FFFFFF"/>
                </a:solidFill>
                <a:latin typeface="Anton"/>
                <a:ea typeface="Anton"/>
                <a:cs typeface="Anton"/>
                <a:sym typeface="Anton"/>
              </a:rPr>
              <a:t>ist</a:t>
            </a:r>
            <a:r>
              <a:rPr lang="en-US" sz="11000" dirty="0">
                <a:solidFill>
                  <a:srgbClr val="FFFFFF"/>
                </a:solidFill>
                <a:latin typeface="Anton"/>
                <a:ea typeface="Anton"/>
                <a:cs typeface="Anton"/>
                <a:sym typeface="Anton"/>
              </a:rPr>
              <a:t> </a:t>
            </a:r>
            <a:r>
              <a:rPr lang="en-US" sz="11000" dirty="0" err="1">
                <a:solidFill>
                  <a:srgbClr val="FFFFFF"/>
                </a:solidFill>
                <a:latin typeface="Anton"/>
                <a:ea typeface="Anton"/>
                <a:cs typeface="Anton"/>
                <a:sym typeface="Anton"/>
              </a:rPr>
              <a:t>Gehörlosenkunst</a:t>
            </a:r>
            <a:r>
              <a:rPr lang="en-US" sz="11000" dirty="0">
                <a:solidFill>
                  <a:srgbClr val="FFFFFF"/>
                </a:solidFill>
                <a:latin typeface="Anton"/>
                <a:ea typeface="Anton"/>
                <a:cs typeface="Anton"/>
                <a:sym typeface="Anton"/>
              </a:rPr>
              <a:t>?</a:t>
            </a:r>
          </a:p>
          <a:p>
            <a:pPr lvl="0">
              <a:lnSpc>
                <a:spcPct val="140000"/>
              </a:lnSpc>
              <a:buSzPts val="10000"/>
            </a:pPr>
            <a:r>
              <a:rPr lang="en-US" sz="11000" dirty="0">
                <a:solidFill>
                  <a:srgbClr val="FFFFFF"/>
                </a:solidFill>
                <a:latin typeface="Anton"/>
                <a:ea typeface="Anton"/>
                <a:cs typeface="Anton"/>
                <a:sym typeface="Anton"/>
              </a:rPr>
              <a:t>- Deaf Art - </a:t>
            </a:r>
            <a:endParaRPr lang="en-US" sz="11000" b="0" i="0" u="none" strike="noStrike" cap="none" dirty="0">
              <a:solidFill>
                <a:srgbClr val="FFFFFF"/>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16"/>
        <p:cNvGrpSpPr/>
        <p:nvPr/>
      </p:nvGrpSpPr>
      <p:grpSpPr>
        <a:xfrm>
          <a:off x="0" y="0"/>
          <a:ext cx="0" cy="0"/>
          <a:chOff x="0" y="0"/>
          <a:chExt cx="0" cy="0"/>
        </a:xfrm>
      </p:grpSpPr>
      <p:sp>
        <p:nvSpPr>
          <p:cNvPr id="117" name="Google Shape;117;g32742edfc2c_0_0"/>
          <p:cNvSpPr/>
          <p:nvPr/>
        </p:nvSpPr>
        <p:spPr>
          <a:xfrm>
            <a:off x="5355900" y="1362450"/>
            <a:ext cx="7576200" cy="7562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18" name="Google Shape;118;g32742edfc2c_0_0"/>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 name="Google Shape;119;g32742edfc2c_0_0"/>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g32742edfc2c_0_0"/>
          <p:cNvSpPr txBox="1"/>
          <p:nvPr/>
        </p:nvSpPr>
        <p:spPr>
          <a:xfrm>
            <a:off x="6135000" y="3561301"/>
            <a:ext cx="6018000" cy="31644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9600"/>
              <a:buFont typeface="Arial"/>
              <a:buNone/>
            </a:pPr>
            <a:r>
              <a:rPr lang="en-US" sz="9600" b="0" i="0" u="none" strike="noStrike" cap="none">
                <a:solidFill>
                  <a:srgbClr val="039796"/>
                </a:solidFill>
                <a:latin typeface="Anton"/>
                <a:ea typeface="Anton"/>
                <a:cs typeface="Anton"/>
                <a:sym typeface="Anton"/>
              </a:rPr>
              <a:t>Deaf</a:t>
            </a:r>
            <a:endParaRPr sz="9600" b="0" i="0" u="none" strike="noStrike" cap="none">
              <a:solidFill>
                <a:srgbClr val="039796"/>
              </a:solidFill>
              <a:latin typeface="Anton"/>
              <a:ea typeface="Anton"/>
              <a:cs typeface="Anton"/>
              <a:sym typeface="Anton"/>
            </a:endParaRPr>
          </a:p>
          <a:p>
            <a:pPr marL="0" marR="0" lvl="0" indent="0" algn="ctr" rtl="0">
              <a:lnSpc>
                <a:spcPct val="100000"/>
              </a:lnSpc>
              <a:spcBef>
                <a:spcPts val="0"/>
              </a:spcBef>
              <a:spcAft>
                <a:spcPts val="0"/>
              </a:spcAft>
              <a:buClr>
                <a:srgbClr val="000000"/>
              </a:buClr>
              <a:buSzPts val="9600"/>
              <a:buFont typeface="Arial"/>
              <a:buNone/>
            </a:pPr>
            <a:r>
              <a:rPr lang="en-US" sz="9600" b="0" i="0" u="none" strike="noStrike" cap="none">
                <a:solidFill>
                  <a:srgbClr val="039796"/>
                </a:solidFill>
                <a:latin typeface="Anton"/>
                <a:ea typeface="Anton"/>
                <a:cs typeface="Anton"/>
                <a:sym typeface="Anton"/>
              </a:rPr>
              <a:t>Art</a:t>
            </a:r>
            <a:endParaRPr sz="9600" b="0" i="0" u="none" strike="noStrike" cap="none">
              <a:solidFill>
                <a:srgbClr val="039796"/>
              </a:solidFill>
              <a:latin typeface="Anton"/>
              <a:ea typeface="Anton"/>
              <a:cs typeface="Anton"/>
              <a:sym typeface="Anton"/>
            </a:endParaRPr>
          </a:p>
        </p:txBody>
      </p:sp>
      <p:sp>
        <p:nvSpPr>
          <p:cNvPr id="121" name="Google Shape;121;g32742edfc2c_0_0"/>
          <p:cNvSpPr/>
          <p:nvPr/>
        </p:nvSpPr>
        <p:spPr>
          <a:xfrm>
            <a:off x="4759051" y="1212752"/>
            <a:ext cx="2308724" cy="2233500"/>
          </a:xfrm>
          <a:prstGeom prst="ellipse">
            <a:avLst/>
          </a:prstGeom>
          <a:solidFill>
            <a:srgbClr val="843F98"/>
          </a:solidFill>
          <a:ln>
            <a:noFill/>
          </a:ln>
        </p:spPr>
        <p:txBody>
          <a:bodyPr spcFirstLastPara="1" wrap="square" lIns="0" tIns="91425" rIns="0" bIns="91425" anchor="ctr" anchorCtr="0">
            <a:noAutofit/>
          </a:bodyPr>
          <a:lstStyle/>
          <a:p>
            <a:pPr lvl="0" algn="ctr">
              <a:buSzPts val="2900"/>
            </a:pPr>
            <a:r>
              <a:rPr lang="en-US" sz="2000" dirty="0" err="1">
                <a:solidFill>
                  <a:srgbClr val="FFFFFF"/>
                </a:solidFill>
                <a:latin typeface="Quicksand SemiBold"/>
                <a:ea typeface="Quicksand SemiBold"/>
                <a:cs typeface="Quicksand SemiBold"/>
                <a:sym typeface="Quicksand SemiBold"/>
              </a:rPr>
              <a:t>Darstellende</a:t>
            </a:r>
            <a:r>
              <a:rPr lang="en-US" sz="2000" dirty="0">
                <a:solidFill>
                  <a:srgbClr val="FFFFFF"/>
                </a:solidFill>
                <a:latin typeface="Quicksand SemiBold"/>
                <a:ea typeface="Quicksand SemiBold"/>
                <a:cs typeface="Quicksand SemiBold"/>
                <a:sym typeface="Quicksand SemiBold"/>
              </a:rPr>
              <a:t> Kunst</a:t>
            </a:r>
            <a:endParaRPr sz="2000" i="0" u="none" strike="noStrike" cap="none" dirty="0">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329926" y="303775"/>
            <a:ext cx="2196900" cy="2207700"/>
          </a:xfrm>
          <a:prstGeom prst="ellipse">
            <a:avLst/>
          </a:prstGeom>
          <a:solidFill>
            <a:srgbClr val="843F98"/>
          </a:solidFill>
          <a:ln>
            <a:noFill/>
          </a:ln>
        </p:spPr>
        <p:txBody>
          <a:bodyPr spcFirstLastPara="1" wrap="square" lIns="0" tIns="91425" rIns="0" bIns="91425" anchor="ctr" anchorCtr="0">
            <a:noAutofit/>
          </a:bodyPr>
          <a:lstStyle/>
          <a:p>
            <a:pPr lvl="0" algn="ctr">
              <a:buSzPts val="3300"/>
            </a:pPr>
            <a:r>
              <a:rPr lang="en-US" sz="2400" dirty="0" err="1">
                <a:solidFill>
                  <a:srgbClr val="FFFFFF"/>
                </a:solidFill>
                <a:latin typeface="Quicksand SemiBold"/>
                <a:ea typeface="Quicksand SemiBold"/>
                <a:cs typeface="Quicksand SemiBold"/>
                <a:sym typeface="Quicksand SemiBold"/>
              </a:rPr>
              <a:t>Bildende</a:t>
            </a:r>
            <a:r>
              <a:rPr lang="en-US" sz="2400" dirty="0">
                <a:solidFill>
                  <a:srgbClr val="FFFFFF"/>
                </a:solidFill>
                <a:latin typeface="Quicksand SemiBold"/>
                <a:ea typeface="Quicksand SemiBold"/>
                <a:cs typeface="Quicksand SemiBold"/>
                <a:sym typeface="Quicksand SemiBold"/>
              </a:rPr>
              <a:t> </a:t>
            </a:r>
          </a:p>
          <a:p>
            <a:pPr lvl="0" algn="ctr">
              <a:buSzPts val="3300"/>
            </a:pPr>
            <a:r>
              <a:rPr lang="en-US" sz="2400" dirty="0" err="1">
                <a:solidFill>
                  <a:srgbClr val="FFFFFF"/>
                </a:solidFill>
                <a:latin typeface="Quicksand SemiBold"/>
                <a:ea typeface="Quicksand SemiBold"/>
                <a:cs typeface="Quicksand SemiBold"/>
                <a:sym typeface="Quicksand SemiBold"/>
              </a:rPr>
              <a:t>Kunst</a:t>
            </a:r>
            <a:endParaRPr sz="2400" b="0" i="0" u="none" strike="noStrike" cap="none" dirty="0">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spcFirstLastPara="1" wrap="square" lIns="0" tIns="91425" rIns="0" bIns="91425" anchor="ctr" anchorCtr="0">
            <a:noAutofit/>
          </a:bodyPr>
          <a:lstStyle/>
          <a:p>
            <a:pPr lvl="0" algn="ctr">
              <a:buSzPts val="3000"/>
            </a:pPr>
            <a:r>
              <a:rPr lang="en-US" sz="2000" dirty="0" err="1">
                <a:solidFill>
                  <a:srgbClr val="FFFFFF"/>
                </a:solidFill>
                <a:latin typeface="Quicksand SemiBold"/>
                <a:ea typeface="Quicksand SemiBold"/>
                <a:cs typeface="Quicksand SemiBold"/>
                <a:sym typeface="Quicksand SemiBold"/>
              </a:rPr>
              <a:t>Erfahrung</a:t>
            </a:r>
            <a:r>
              <a:rPr lang="en-US" sz="2000" dirty="0">
                <a:solidFill>
                  <a:srgbClr val="FFFFFF"/>
                </a:solidFill>
                <a:latin typeface="Quicksand SemiBold"/>
                <a:ea typeface="Quicksand SemiBold"/>
                <a:cs typeface="Quicksand SemiBold"/>
                <a:sym typeface="Quicksand SemiBold"/>
              </a:rPr>
              <a:t> von </a:t>
            </a:r>
            <a:r>
              <a:rPr lang="en-US" sz="2000" dirty="0" err="1">
                <a:solidFill>
                  <a:srgbClr val="FFFFFF"/>
                </a:solidFill>
                <a:latin typeface="Quicksand SemiBold"/>
                <a:ea typeface="Quicksand SemiBold"/>
                <a:cs typeface="Quicksand SemiBold"/>
                <a:sym typeface="Quicksand SemiBold"/>
              </a:rPr>
              <a:t>Gehörlosen</a:t>
            </a:r>
            <a:endParaRPr sz="2000" b="0" i="0" u="none" strike="noStrike" cap="none" dirty="0">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spcFirstLastPara="1" wrap="square" lIns="0" tIns="91425" rIns="0" bIns="91425" anchor="ctr" anchorCtr="0">
            <a:noAutofit/>
          </a:bodyPr>
          <a:lstStyle/>
          <a:p>
            <a:pPr lvl="0" algn="ctr">
              <a:buSzPts val="3500"/>
            </a:pPr>
            <a:r>
              <a:rPr lang="en-US" sz="2000" dirty="0">
                <a:solidFill>
                  <a:srgbClr val="FFFFFF"/>
                </a:solidFill>
                <a:latin typeface="Quicksand SemiBold"/>
                <a:ea typeface="Quicksand SemiBold"/>
                <a:cs typeface="Quicksand SemiBold"/>
                <a:sym typeface="Quicksand SemiBold"/>
              </a:rPr>
              <a:t>Kultur der </a:t>
            </a:r>
            <a:r>
              <a:rPr lang="en-US" sz="2000" dirty="0" err="1">
                <a:solidFill>
                  <a:srgbClr val="FFFFFF"/>
                </a:solidFill>
                <a:latin typeface="Quicksand SemiBold"/>
                <a:ea typeface="Quicksand SemiBold"/>
                <a:cs typeface="Quicksand SemiBold"/>
                <a:sym typeface="Quicksand SemiBold"/>
              </a:rPr>
              <a:t>Gehörlosen</a:t>
            </a:r>
            <a:endParaRPr sz="2000" b="0" i="0" u="none" strike="noStrike" cap="none" dirty="0">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067775" y="7758900"/>
            <a:ext cx="2353200" cy="2331300"/>
          </a:xfrm>
          <a:prstGeom prst="ellipse">
            <a:avLst/>
          </a:prstGeom>
          <a:solidFill>
            <a:srgbClr val="161140"/>
          </a:solidFill>
          <a:ln>
            <a:noFill/>
          </a:ln>
        </p:spPr>
        <p:txBody>
          <a:bodyPr spcFirstLastPara="1" wrap="square" lIns="0" tIns="91425" rIns="0" bIns="91425" anchor="ctr" anchorCtr="0">
            <a:noAutofit/>
          </a:bodyPr>
          <a:lstStyle/>
          <a:p>
            <a:pPr lvl="0" algn="ctr">
              <a:buSzPts val="3600"/>
            </a:pPr>
            <a:r>
              <a:rPr lang="en-US" sz="2800" dirty="0" err="1">
                <a:solidFill>
                  <a:srgbClr val="FFFFFF"/>
                </a:solidFill>
                <a:latin typeface="Quicksand SemiBold"/>
                <a:ea typeface="Quicksand SemiBold"/>
                <a:cs typeface="Quicksand SemiBold"/>
                <a:sym typeface="Quicksand SemiBold"/>
              </a:rPr>
              <a:t>Audismus</a:t>
            </a:r>
            <a:endParaRPr sz="2800" b="0" i="0" u="none" strike="noStrike" cap="none" dirty="0">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77136" cy="2207700"/>
          </a:xfrm>
          <a:prstGeom prst="ellipse">
            <a:avLst/>
          </a:prstGeom>
          <a:solidFill>
            <a:srgbClr val="843F98"/>
          </a:solidFill>
          <a:ln>
            <a:noFill/>
          </a:ln>
        </p:spPr>
        <p:txBody>
          <a:bodyPr spcFirstLastPara="1" wrap="square" lIns="0" tIns="91425" rIns="0" bIns="91425" anchor="ctr" anchorCtr="0">
            <a:noAutofit/>
          </a:bodyPr>
          <a:lstStyle/>
          <a:p>
            <a:pPr lvl="0" algn="ctr">
              <a:buSzPts val="3300"/>
            </a:pPr>
            <a:r>
              <a:rPr lang="en-US" sz="2800" dirty="0" err="1">
                <a:solidFill>
                  <a:srgbClr val="FFFFFF"/>
                </a:solidFill>
                <a:latin typeface="Quicksand SemiBold"/>
                <a:ea typeface="Quicksand SemiBold"/>
                <a:cs typeface="Quicksand SemiBold"/>
                <a:sym typeface="Quicksand SemiBold"/>
              </a:rPr>
              <a:t>Literatur</a:t>
            </a:r>
            <a:endParaRPr sz="2800" b="0" i="0" u="none" strike="noStrike" cap="none" dirty="0">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4430100" y="6426100"/>
            <a:ext cx="2196900" cy="2207700"/>
          </a:xfrm>
          <a:prstGeom prst="ellipse">
            <a:avLst/>
          </a:prstGeom>
          <a:solidFill>
            <a:srgbClr val="843F98"/>
          </a:solidFill>
          <a:ln>
            <a:noFill/>
          </a:ln>
        </p:spPr>
        <p:txBody>
          <a:bodyPr spcFirstLastPara="1" wrap="square" lIns="0" tIns="91425" rIns="0" bIns="91425" anchor="ctr" anchorCtr="0">
            <a:noAutofit/>
          </a:bodyPr>
          <a:lstStyle/>
          <a:p>
            <a:pPr lvl="0" algn="ctr">
              <a:buSzPts val="3300"/>
            </a:pPr>
            <a:r>
              <a:rPr lang="en-US" sz="3300" dirty="0" err="1">
                <a:solidFill>
                  <a:srgbClr val="FFFFFF"/>
                </a:solidFill>
                <a:latin typeface="Quicksand SemiBold"/>
                <a:ea typeface="Quicksand SemiBold"/>
                <a:cs typeface="Quicksand SemiBold"/>
                <a:sym typeface="Quicksand SemiBold"/>
              </a:rPr>
              <a:t>Medienkunst</a:t>
            </a:r>
            <a:endParaRPr sz="3100" b="0" i="0" u="none" strike="noStrike" cap="none" dirty="0">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9825250" y="303775"/>
            <a:ext cx="2196900" cy="2207700"/>
          </a:xfrm>
          <a:prstGeom prst="ellipse">
            <a:avLst/>
          </a:prstGeom>
          <a:solidFill>
            <a:srgbClr val="843F98"/>
          </a:solidFill>
          <a:ln>
            <a:noFill/>
          </a:ln>
        </p:spPr>
        <p:txBody>
          <a:bodyPr spcFirstLastPara="1" wrap="square" lIns="0" tIns="91425" rIns="0" bIns="91425" anchor="ctr" anchorCtr="0">
            <a:noAutofit/>
          </a:bodyPr>
          <a:lstStyle/>
          <a:p>
            <a:pPr lvl="0" algn="ctr">
              <a:buSzPts val="3300"/>
            </a:pPr>
            <a:r>
              <a:rPr lang="en-US" sz="2400" dirty="0">
                <a:solidFill>
                  <a:srgbClr val="FFFFFF"/>
                </a:solidFill>
                <a:latin typeface="Quicksand SemiBold"/>
                <a:ea typeface="Quicksand SemiBold"/>
                <a:cs typeface="Quicksand SemiBold"/>
                <a:sym typeface="Quicksand SemiBold"/>
              </a:rPr>
              <a:t>Architektur</a:t>
            </a:r>
            <a:endParaRPr sz="2400" b="0" i="0" u="none" strike="noStrike" cap="none" dirty="0">
              <a:solidFill>
                <a:srgbClr val="FFFFFF"/>
              </a:solidFill>
              <a:latin typeface="Quicksand SemiBold"/>
              <a:ea typeface="Quicksand SemiBold"/>
              <a:cs typeface="Quicksand SemiBold"/>
              <a:sym typeface="Quicksand SemiBold"/>
            </a:endParaRPr>
          </a:p>
        </p:txBody>
      </p:sp>
      <p:sp>
        <p:nvSpPr>
          <p:cNvPr id="129" name="Google Shape;129;g32742edfc2c_0_0"/>
          <p:cNvSpPr/>
          <p:nvPr/>
        </p:nvSpPr>
        <p:spPr>
          <a:xfrm>
            <a:off x="12153000" y="2430600"/>
            <a:ext cx="2484000" cy="2430300"/>
          </a:xfrm>
          <a:prstGeom prst="ellipse">
            <a:avLst/>
          </a:prstGeom>
          <a:solidFill>
            <a:srgbClr val="161140"/>
          </a:solidFill>
          <a:ln>
            <a:noFill/>
          </a:ln>
        </p:spPr>
        <p:txBody>
          <a:bodyPr spcFirstLastPara="1" wrap="square" lIns="0" tIns="91425" rIns="0" bIns="91425" anchor="ctr" anchorCtr="0">
            <a:noAutofit/>
          </a:bodyPr>
          <a:lstStyle/>
          <a:p>
            <a:pPr lvl="0" algn="ctr">
              <a:buSzPts val="3300"/>
            </a:pPr>
            <a:r>
              <a:rPr lang="en-US" sz="2400" dirty="0" err="1">
                <a:solidFill>
                  <a:srgbClr val="FFFFFF"/>
                </a:solidFill>
                <a:latin typeface="Quicksand SemiBold"/>
                <a:ea typeface="Quicksand SemiBold"/>
                <a:cs typeface="Quicksand SemiBold"/>
                <a:sym typeface="Quicksand SemiBold"/>
              </a:rPr>
              <a:t>Gebärden-sprache</a:t>
            </a:r>
            <a:endParaRPr sz="2400" b="0" i="0" u="none" strike="noStrike" cap="none" dirty="0">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33"/>
        <p:cNvGrpSpPr/>
        <p:nvPr/>
      </p:nvGrpSpPr>
      <p:grpSpPr>
        <a:xfrm>
          <a:off x="0" y="0"/>
          <a:ext cx="0" cy="0"/>
          <a:chOff x="0" y="0"/>
          <a:chExt cx="0" cy="0"/>
        </a:xfrm>
      </p:grpSpPr>
      <p:sp>
        <p:nvSpPr>
          <p:cNvPr id="134" name="Google Shape;134;g32742edfc2c_0_5"/>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 name="Google Shape;135;g32742edfc2c_0_5"/>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 name="Google Shape;136;g32742edfc2c_0_5"/>
          <p:cNvSpPr txBox="1"/>
          <p:nvPr/>
        </p:nvSpPr>
        <p:spPr>
          <a:xfrm>
            <a:off x="4229454" y="578241"/>
            <a:ext cx="9496500" cy="2154436"/>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err="1">
                <a:solidFill>
                  <a:srgbClr val="FFFFFF"/>
                </a:solidFill>
                <a:latin typeface="Anton"/>
                <a:ea typeface="Anton"/>
                <a:cs typeface="Anton"/>
                <a:sym typeface="Anton"/>
              </a:rPr>
              <a:t>Bildende</a:t>
            </a:r>
            <a:r>
              <a:rPr lang="en-US" sz="10000" dirty="0">
                <a:solidFill>
                  <a:srgbClr val="FFFFFF"/>
                </a:solidFill>
                <a:latin typeface="Anton"/>
                <a:ea typeface="Anton"/>
                <a:cs typeface="Anton"/>
                <a:sym typeface="Anton"/>
              </a:rPr>
              <a:t> Kunst</a:t>
            </a:r>
            <a:endParaRPr sz="10000" b="0" i="0" u="none" strike="noStrike" cap="none" dirty="0">
              <a:solidFill>
                <a:srgbClr val="FFFFFF"/>
              </a:solidFill>
              <a:latin typeface="Anton"/>
              <a:ea typeface="Anton"/>
              <a:cs typeface="Anton"/>
              <a:sym typeface="Anton"/>
            </a:endParaRPr>
          </a:p>
        </p:txBody>
      </p:sp>
      <p:sp>
        <p:nvSpPr>
          <p:cNvPr id="137" name="Google Shape;137;g32742edfc2c_0_5"/>
          <p:cNvSpPr txBox="1"/>
          <p:nvPr/>
        </p:nvSpPr>
        <p:spPr>
          <a:xfrm>
            <a:off x="2331150" y="3156500"/>
            <a:ext cx="4481700" cy="6210492"/>
          </a:xfrm>
          <a:prstGeom prst="rect">
            <a:avLst/>
          </a:prstGeom>
          <a:solidFill>
            <a:srgbClr val="F7F1D5"/>
          </a:solidFill>
          <a:ln>
            <a:noFill/>
          </a:ln>
        </p:spPr>
        <p:txBody>
          <a:bodyPr spcFirstLastPara="1" wrap="square" lIns="91425" tIns="91425" rIns="91425" bIns="91425" anchor="t" anchorCtr="0">
            <a:noAutofit/>
          </a:bodyPr>
          <a:lstStyle/>
          <a:p>
            <a:pPr marL="457200" lvl="0" indent="-457200">
              <a:lnSpc>
                <a:spcPct val="115000"/>
              </a:lnSpc>
              <a:spcBef>
                <a:spcPts val="1200"/>
              </a:spcBef>
              <a:buClr>
                <a:schemeClr val="dk1"/>
              </a:buClr>
              <a:buSzPts val="4000"/>
              <a:buFont typeface="Quicksand SemiBold"/>
              <a:buChar char="●"/>
            </a:pPr>
            <a:r>
              <a:rPr lang="en-US" sz="4000" dirty="0" err="1">
                <a:solidFill>
                  <a:schemeClr val="dk1"/>
                </a:solidFill>
                <a:latin typeface="Quicksand SemiBold"/>
                <a:ea typeface="Quicksand SemiBold"/>
                <a:cs typeface="Quicksand SemiBold"/>
                <a:sym typeface="Quicksand SemiBold"/>
              </a:rPr>
              <a:t>Gemälde</a:t>
            </a:r>
            <a:r>
              <a:rPr lang="en-US" sz="4000" dirty="0">
                <a:solidFill>
                  <a:schemeClr val="dk1"/>
                </a:solidFill>
                <a:latin typeface="Quicksand SemiBold"/>
                <a:ea typeface="Quicksand SemiBold"/>
                <a:cs typeface="Quicksand SemiBold"/>
                <a:sym typeface="Quicksand SemiBold"/>
              </a:rPr>
              <a:t>
</a:t>
            </a:r>
            <a:r>
              <a:rPr lang="en-US" sz="4000" dirty="0" err="1">
                <a:solidFill>
                  <a:schemeClr val="dk1"/>
                </a:solidFill>
                <a:latin typeface="Quicksand SemiBold"/>
                <a:ea typeface="Quicksand SemiBold"/>
                <a:cs typeface="Quicksand SemiBold"/>
                <a:sym typeface="Quicksand SemiBold"/>
              </a:rPr>
              <a:t>Bildhauerei</a:t>
            </a:r>
            <a:r>
              <a:rPr lang="en-US" sz="4000" dirty="0">
                <a:solidFill>
                  <a:schemeClr val="dk1"/>
                </a:solidFill>
                <a:latin typeface="Quicksand SemiBold"/>
                <a:ea typeface="Quicksand SemiBold"/>
                <a:cs typeface="Quicksand SemiBold"/>
                <a:sym typeface="Quicksand SemiBold"/>
              </a:rPr>
              <a:t>
</a:t>
            </a:r>
            <a:r>
              <a:rPr lang="en-US" sz="4000" dirty="0" err="1">
                <a:solidFill>
                  <a:schemeClr val="dk1"/>
                </a:solidFill>
                <a:latin typeface="Quicksand SemiBold"/>
                <a:ea typeface="Quicksand SemiBold"/>
                <a:cs typeface="Quicksand SemiBold"/>
                <a:sym typeface="Quicksand SemiBold"/>
              </a:rPr>
              <a:t>Zeichnung</a:t>
            </a:r>
            <a:r>
              <a:rPr lang="en-US" sz="4000" dirty="0">
                <a:solidFill>
                  <a:schemeClr val="dk1"/>
                </a:solidFill>
                <a:latin typeface="Quicksand SemiBold"/>
                <a:ea typeface="Quicksand SemiBold"/>
                <a:cs typeface="Quicksand SemiBold"/>
                <a:sym typeface="Quicksand SemiBold"/>
              </a:rPr>
              <a:t>
</a:t>
            </a:r>
            <a:r>
              <a:rPr lang="en-US" sz="4000" dirty="0" err="1">
                <a:solidFill>
                  <a:schemeClr val="dk1"/>
                </a:solidFill>
                <a:latin typeface="Quicksand SemiBold"/>
                <a:ea typeface="Quicksand SemiBold"/>
                <a:cs typeface="Quicksand SemiBold"/>
                <a:sym typeface="Quicksand SemiBold"/>
              </a:rPr>
              <a:t>Fotografie</a:t>
            </a:r>
            <a:r>
              <a:rPr lang="en-US" sz="4000" dirty="0">
                <a:solidFill>
                  <a:schemeClr val="dk1"/>
                </a:solidFill>
                <a:latin typeface="Quicksand SemiBold"/>
                <a:ea typeface="Quicksand SemiBold"/>
                <a:cs typeface="Quicksand SemiBold"/>
                <a:sym typeface="Quicksand SemiBold"/>
              </a:rPr>
              <a:t>
</a:t>
            </a:r>
            <a:r>
              <a:rPr lang="en-US" sz="4000" dirty="0" err="1">
                <a:solidFill>
                  <a:schemeClr val="dk1"/>
                </a:solidFill>
                <a:latin typeface="Quicksand SemiBold"/>
                <a:ea typeface="Quicksand SemiBold"/>
                <a:cs typeface="Quicksand SemiBold"/>
                <a:sym typeface="Quicksand SemiBold"/>
              </a:rPr>
              <a:t>Digitale</a:t>
            </a:r>
            <a:r>
              <a:rPr lang="en-US" sz="4000" dirty="0">
                <a:solidFill>
                  <a:schemeClr val="dk1"/>
                </a:solidFill>
                <a:latin typeface="Quicksand SemiBold"/>
                <a:ea typeface="Quicksand SemiBold"/>
                <a:cs typeface="Quicksand SemiBold"/>
                <a:sym typeface="Quicksand SemiBold"/>
              </a:rPr>
              <a:t> Kunst
Illustration
etc.</a:t>
            </a:r>
            <a:endParaRPr sz="4000" b="0" i="0" u="none" strike="noStrike" cap="none" dirty="0">
              <a:solidFill>
                <a:schemeClr val="dk1"/>
              </a:solidFill>
              <a:latin typeface="Quicksand SemiBold"/>
              <a:ea typeface="Quicksand SemiBold"/>
              <a:cs typeface="Quicksand SemiBold"/>
              <a:sym typeface="Quicksand SemiBold"/>
            </a:endParaRPr>
          </a:p>
        </p:txBody>
      </p:sp>
      <p:sp>
        <p:nvSpPr>
          <p:cNvPr id="138" name="Google Shape;138;g32742edfc2c_0_5"/>
          <p:cNvSpPr txBox="1"/>
          <p:nvPr/>
        </p:nvSpPr>
        <p:spPr>
          <a:xfrm>
            <a:off x="8199516" y="4596011"/>
            <a:ext cx="8690757" cy="1248900"/>
          </a:xfrm>
          <a:prstGeom prst="rect">
            <a:avLst/>
          </a:prstGeom>
          <a:noFill/>
          <a:ln>
            <a:noFill/>
          </a:ln>
        </p:spPr>
        <p:txBody>
          <a:bodyPr spcFirstLastPara="1" wrap="square" lIns="91425" tIns="91425" rIns="91425" bIns="91425" anchor="t" anchorCtr="0">
            <a:noAutofit/>
          </a:bodyPr>
          <a:lstStyle/>
          <a:p>
            <a:pPr lvl="0">
              <a:buSzPts val="3200"/>
            </a:pPr>
            <a:r>
              <a:rPr lang="en-US" sz="3200" dirty="0">
                <a:solidFill>
                  <a:schemeClr val="lt1"/>
                </a:solidFill>
                <a:latin typeface="Quicksand Medium"/>
                <a:ea typeface="Quicksand Medium"/>
                <a:cs typeface="Quicksand Medium"/>
                <a:sym typeface="Quicksand Medium"/>
              </a:rPr>
              <a:t>Es </a:t>
            </a:r>
            <a:r>
              <a:rPr lang="en-US" sz="3200" dirty="0" err="1">
                <a:solidFill>
                  <a:schemeClr val="lt1"/>
                </a:solidFill>
                <a:latin typeface="Quicksand Medium"/>
                <a:ea typeface="Quicksand Medium"/>
                <a:cs typeface="Quicksand Medium"/>
                <a:sym typeface="Quicksand Medium"/>
              </a:rPr>
              <a:t>werden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einige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Beispiele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gezeigt</a:t>
            </a:r>
            <a:r>
              <a:rPr lang="en-US" sz="3200" dirty="0">
                <a:solidFill>
                  <a:schemeClr val="lt1"/>
                </a:solidFill>
                <a:latin typeface="Quicksand Medium"/>
                <a:ea typeface="Quicksand Medium"/>
                <a:cs typeface="Quicksand Medium"/>
                <a:sym typeface="Quicksand Medium"/>
              </a:rPr>
              <a:t> </a:t>
            </a:r>
            <a:br>
              <a:rPr lang="en-US" sz="3200" dirty="0">
                <a:solidFill>
                  <a:schemeClr val="lt1"/>
                </a:solidFill>
                <a:latin typeface="Quicksand Medium"/>
                <a:ea typeface="Quicksand Medium"/>
                <a:cs typeface="Quicksand Medium"/>
                <a:sym typeface="Quicksand Medium"/>
              </a:rPr>
            </a:br>
            <a:r>
              <a:rPr lang="en-US" sz="3200" dirty="0">
                <a:solidFill>
                  <a:schemeClr val="lt1"/>
                </a:solidFill>
                <a:latin typeface="Quicksand Medium"/>
                <a:ea typeface="Quicksand Medium"/>
                <a:cs typeface="Quicksand Medium"/>
                <a:sym typeface="Quicksand Medium"/>
              </a:rPr>
              <a:t>(</a:t>
            </a:r>
            <a:r>
              <a:rPr lang="en-US" sz="3200" dirty="0" err="1">
                <a:solidFill>
                  <a:schemeClr val="lt1"/>
                </a:solidFill>
                <a:latin typeface="Quicksand Medium"/>
                <a:ea typeface="Quicksand Medium"/>
                <a:cs typeface="Quicksand Medium"/>
                <a:sym typeface="Quicksand Medium"/>
              </a:rPr>
              <a:t>auch</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abhängig</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vom</a:t>
            </a:r>
            <a:r>
              <a:rPr lang="en-US" sz="3200" dirty="0">
                <a:solidFill>
                  <a:schemeClr val="lt1"/>
                </a:solidFill>
                <a:latin typeface="Quicksand Medium"/>
                <a:ea typeface="Quicksand Medium"/>
                <a:cs typeface="Quicksand Medium"/>
                <a:sym typeface="Quicksand Medium"/>
              </a:rPr>
              <a:t> Land).</a:t>
            </a:r>
            <a:endParaRPr sz="3200" b="0" i="0" u="none" strike="noStrike" cap="none" dirty="0">
              <a:solidFill>
                <a:schemeClr val="lt1"/>
              </a:solidFill>
              <a:latin typeface="Quicksand Medium"/>
              <a:ea typeface="Quicksand Medium"/>
              <a:cs typeface="Quicksand Medium"/>
              <a:sym typeface="Quicksand Medium"/>
            </a:endParaRPr>
          </a:p>
        </p:txBody>
      </p:sp>
      <p:pic>
        <p:nvPicPr>
          <p:cNvPr id="139" name="Google Shape;139;g32742edfc2c_0_5"/>
          <p:cNvPicPr preferRelativeResize="0"/>
          <p:nvPr/>
        </p:nvPicPr>
        <p:blipFill rotWithShape="1">
          <a:blip r:embed="rId5">
            <a:alphaModFix/>
          </a:blip>
          <a:srcRect/>
          <a:stretch/>
        </p:blipFill>
        <p:spPr>
          <a:xfrm>
            <a:off x="12950442" y="420726"/>
            <a:ext cx="2819075" cy="2819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43"/>
        <p:cNvGrpSpPr/>
        <p:nvPr/>
      </p:nvGrpSpPr>
      <p:grpSpPr>
        <a:xfrm>
          <a:off x="0" y="0"/>
          <a:ext cx="0" cy="0"/>
          <a:chOff x="0" y="0"/>
          <a:chExt cx="0" cy="0"/>
        </a:xfrm>
      </p:grpSpPr>
      <p:sp>
        <p:nvSpPr>
          <p:cNvPr id="144" name="Google Shape;144;g32742edfc2c_0_36"/>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 name="Google Shape;145;g32742edfc2c_0_36"/>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 name="Google Shape;146;g32742edfc2c_0_36"/>
          <p:cNvSpPr txBox="1"/>
          <p:nvPr/>
        </p:nvSpPr>
        <p:spPr>
          <a:xfrm>
            <a:off x="4246764" y="310202"/>
            <a:ext cx="13665000" cy="1421928"/>
          </a:xfrm>
          <a:prstGeom prst="rect">
            <a:avLst/>
          </a:prstGeom>
          <a:noFill/>
          <a:ln>
            <a:noFill/>
          </a:ln>
        </p:spPr>
        <p:txBody>
          <a:bodyPr spcFirstLastPara="1" wrap="square" lIns="0" tIns="0" rIns="0" bIns="0" anchor="t" anchorCtr="0">
            <a:spAutoFit/>
          </a:bodyPr>
          <a:lstStyle/>
          <a:p>
            <a:pPr lvl="0">
              <a:lnSpc>
                <a:spcPct val="140000"/>
              </a:lnSpc>
              <a:buSzPts val="10000"/>
            </a:pPr>
            <a:r>
              <a:rPr lang="en-US" sz="6600" dirty="0" err="1">
                <a:solidFill>
                  <a:srgbClr val="FFFFFF"/>
                </a:solidFill>
                <a:latin typeface="Anton"/>
                <a:ea typeface="Anton"/>
                <a:cs typeface="Anton"/>
                <a:sym typeface="Anton"/>
              </a:rPr>
              <a:t>Darstellende</a:t>
            </a:r>
            <a:r>
              <a:rPr lang="en-US" sz="6600" dirty="0">
                <a:solidFill>
                  <a:srgbClr val="FFFFFF"/>
                </a:solidFill>
                <a:latin typeface="Anton"/>
                <a:ea typeface="Anton"/>
                <a:cs typeface="Anton"/>
                <a:sym typeface="Anton"/>
              </a:rPr>
              <a:t> </a:t>
            </a:r>
            <a:r>
              <a:rPr lang="en-US" sz="6600" dirty="0" err="1">
                <a:solidFill>
                  <a:srgbClr val="FFFFFF"/>
                </a:solidFill>
                <a:latin typeface="Anton"/>
                <a:ea typeface="Anton"/>
                <a:cs typeface="Anton"/>
                <a:sym typeface="Anton"/>
              </a:rPr>
              <a:t>Kunst</a:t>
            </a:r>
            <a:r>
              <a:rPr lang="en-US" sz="6600" dirty="0">
                <a:solidFill>
                  <a:srgbClr val="FFFFFF"/>
                </a:solidFill>
                <a:latin typeface="Anton"/>
                <a:ea typeface="Anton"/>
                <a:cs typeface="Anton"/>
                <a:sym typeface="Anton"/>
              </a:rPr>
              <a:t> -  </a:t>
            </a:r>
            <a:r>
              <a:rPr lang="en-US" sz="6600" dirty="0" err="1">
                <a:solidFill>
                  <a:srgbClr val="FFFFFF"/>
                </a:solidFill>
                <a:latin typeface="Anton"/>
                <a:ea typeface="Anton"/>
                <a:cs typeface="Anton"/>
                <a:sym typeface="Anton"/>
              </a:rPr>
              <a:t>Literatur</a:t>
            </a:r>
            <a:endParaRPr sz="6600" b="0" i="0" u="none" strike="noStrike" cap="none" dirty="0">
              <a:solidFill>
                <a:srgbClr val="FFFFFF"/>
              </a:solidFill>
              <a:latin typeface="Anton"/>
              <a:ea typeface="Anton"/>
              <a:cs typeface="Anton"/>
              <a:sym typeface="Anton"/>
            </a:endParaRPr>
          </a:p>
        </p:txBody>
      </p:sp>
      <p:sp>
        <p:nvSpPr>
          <p:cNvPr id="147" name="Google Shape;147;g32742edfc2c_0_36"/>
          <p:cNvSpPr txBox="1"/>
          <p:nvPr/>
        </p:nvSpPr>
        <p:spPr>
          <a:xfrm>
            <a:off x="1797714" y="2079853"/>
            <a:ext cx="4898100" cy="7244100"/>
          </a:xfrm>
          <a:prstGeom prst="rect">
            <a:avLst/>
          </a:prstGeom>
          <a:solidFill>
            <a:srgbClr val="F7F1D5"/>
          </a:solidFill>
          <a:ln>
            <a:noFill/>
          </a:ln>
        </p:spPr>
        <p:txBody>
          <a:bodyPr spcFirstLastPara="1" wrap="square" lIns="91425" tIns="91425" rIns="91425" bIns="91425" anchor="t" anchorCtr="0">
            <a:noAutofit/>
          </a:bodyPr>
          <a:lstStyle/>
          <a:p>
            <a:pPr marL="457200" lvl="0" indent="-457200">
              <a:lnSpc>
                <a:spcPct val="115000"/>
              </a:lnSpc>
              <a:spcBef>
                <a:spcPts val="1200"/>
              </a:spcBef>
              <a:buClr>
                <a:schemeClr val="dk1"/>
              </a:buClr>
              <a:buSzPts val="4000"/>
              <a:buFont typeface="Quicksand SemiBold"/>
              <a:buChar char="●"/>
            </a:pPr>
            <a:r>
              <a:rPr lang="en-US" sz="2800" dirty="0">
                <a:solidFill>
                  <a:schemeClr val="dk1"/>
                </a:solidFill>
                <a:latin typeface="Quicksand SemiBold"/>
                <a:ea typeface="Quicksand SemiBold"/>
                <a:cs typeface="Quicksand SemiBold"/>
                <a:sym typeface="Quicksand SemiBold"/>
              </a:rPr>
              <a:t>Theater
Performance
</a:t>
            </a:r>
            <a:r>
              <a:rPr lang="en-US" sz="2800" dirty="0" err="1">
                <a:solidFill>
                  <a:schemeClr val="dk1"/>
                </a:solidFill>
                <a:latin typeface="Quicksand SemiBold"/>
                <a:ea typeface="Quicksand SemiBold"/>
                <a:cs typeface="Quicksand SemiBold"/>
                <a:sym typeface="Quicksand SemiBold"/>
              </a:rPr>
              <a:t>Tanzen</a:t>
            </a:r>
            <a:r>
              <a:rPr lang="en-US" sz="2800" dirty="0">
                <a:solidFill>
                  <a:schemeClr val="dk1"/>
                </a:solidFill>
                <a:latin typeface="Quicksand SemiBold"/>
                <a:ea typeface="Quicksand SemiBold"/>
                <a:cs typeface="Quicksand SemiBold"/>
                <a:sym typeface="Quicksand SemiBold"/>
              </a:rPr>
              <a:t>
Lieder
(</a:t>
            </a:r>
            <a:r>
              <a:rPr lang="en-US" sz="2800" dirty="0" err="1">
                <a:solidFill>
                  <a:schemeClr val="dk1"/>
                </a:solidFill>
                <a:latin typeface="Quicksand SemiBold"/>
                <a:ea typeface="Quicksand SemiBold"/>
                <a:cs typeface="Quicksand SemiBold"/>
                <a:sym typeface="Quicksand SemiBold"/>
              </a:rPr>
              <a:t>Visuelle</a:t>
            </a:r>
            <a:r>
              <a:rPr lang="en-US" sz="2800" dirty="0">
                <a:solidFill>
                  <a:schemeClr val="dk1"/>
                </a:solidFill>
                <a:latin typeface="Quicksand SemiBold"/>
                <a:ea typeface="Quicksand SemiBold"/>
                <a:cs typeface="Quicksand SemiBold"/>
                <a:sym typeface="Quicksand SemiBold"/>
              </a:rPr>
              <a:t>) Musik
ABC-</a:t>
            </a:r>
            <a:r>
              <a:rPr lang="en-US" sz="2800" dirty="0" err="1">
                <a:solidFill>
                  <a:schemeClr val="dk1"/>
                </a:solidFill>
                <a:latin typeface="Quicksand SemiBold"/>
                <a:ea typeface="Quicksand SemiBold"/>
                <a:cs typeface="Quicksand SemiBold"/>
                <a:sym typeface="Quicksand SemiBold"/>
              </a:rPr>
              <a:t>Geschichten</a:t>
            </a:r>
            <a:r>
              <a:rPr lang="en-US" sz="2800" dirty="0">
                <a:solidFill>
                  <a:schemeClr val="dk1"/>
                </a:solidFill>
                <a:latin typeface="Quicksand SemiBold"/>
                <a:ea typeface="Quicksand SemiBold"/>
                <a:cs typeface="Quicksand SemiBold"/>
                <a:sym typeface="Quicksand SemiBold"/>
              </a:rPr>
              <a:t>
</a:t>
            </a:r>
            <a:r>
              <a:rPr lang="en-US" sz="2800" dirty="0" err="1">
                <a:solidFill>
                  <a:schemeClr val="dk1"/>
                </a:solidFill>
                <a:latin typeface="Quicksand SemiBold"/>
                <a:ea typeface="Quicksand SemiBold"/>
                <a:cs typeface="Quicksand SemiBold"/>
                <a:sym typeface="Quicksand SemiBold"/>
              </a:rPr>
              <a:t>Zahlen-Geschichten</a:t>
            </a:r>
            <a:endParaRPr lang="en-US" sz="2800" dirty="0">
              <a:solidFill>
                <a:schemeClr val="dk1"/>
              </a:solidFill>
              <a:latin typeface="Quicksand SemiBold"/>
              <a:ea typeface="Quicksand SemiBold"/>
              <a:cs typeface="Quicksand SemiBold"/>
              <a:sym typeface="Quicksand SemiBold"/>
            </a:endParaRPr>
          </a:p>
          <a:p>
            <a:pPr marL="457200" lvl="0" indent="-457200">
              <a:lnSpc>
                <a:spcPct val="115000"/>
              </a:lnSpc>
              <a:spcBef>
                <a:spcPts val="1200"/>
              </a:spcBef>
              <a:buClr>
                <a:schemeClr val="dk1"/>
              </a:buClr>
              <a:buSzPts val="4000"/>
              <a:buFont typeface="Quicksand SemiBold"/>
              <a:buChar char="●"/>
            </a:pPr>
            <a:r>
              <a:rPr lang="en-US" sz="2800" dirty="0" err="1">
                <a:solidFill>
                  <a:schemeClr val="dk1"/>
                </a:solidFill>
                <a:latin typeface="Quicksand SemiBold"/>
                <a:ea typeface="Quicksand SemiBold"/>
                <a:cs typeface="Quicksand SemiBold"/>
                <a:sym typeface="Quicksand SemiBold"/>
              </a:rPr>
              <a:t>Kinderreim</a:t>
            </a:r>
            <a:r>
              <a:rPr lang="en-US" sz="4000" dirty="0">
                <a:solidFill>
                  <a:schemeClr val="dk1"/>
                </a:solidFill>
                <a:latin typeface="Quicksand SemiBold"/>
                <a:ea typeface="Quicksand SemiBold"/>
                <a:cs typeface="Quicksand SemiBold"/>
                <a:sym typeface="Quicksand SemiBold"/>
              </a:rPr>
              <a:t>
</a:t>
            </a:r>
            <a:r>
              <a:rPr lang="en-US" sz="2800" dirty="0" err="1">
                <a:solidFill>
                  <a:schemeClr val="dk1"/>
                </a:solidFill>
                <a:latin typeface="Quicksand SemiBold"/>
                <a:ea typeface="Quicksand SemiBold"/>
                <a:cs typeface="Quicksand SemiBold"/>
                <a:sym typeface="Quicksand SemiBold"/>
              </a:rPr>
              <a:t>Poesie</a:t>
            </a:r>
            <a:r>
              <a:rPr lang="en-US" sz="2800" dirty="0">
                <a:solidFill>
                  <a:schemeClr val="dk1"/>
                </a:solidFill>
                <a:latin typeface="Quicksand SemiBold"/>
                <a:ea typeface="Quicksand SemiBold"/>
                <a:cs typeface="Quicksand SemiBold"/>
                <a:sym typeface="Quicksand SemiBold"/>
              </a:rPr>
              <a:t>
</a:t>
            </a:r>
            <a:r>
              <a:rPr lang="en-US" sz="2800" dirty="0" err="1">
                <a:solidFill>
                  <a:schemeClr val="dk1"/>
                </a:solidFill>
                <a:latin typeface="Quicksand SemiBold"/>
                <a:ea typeface="Quicksand SemiBold"/>
                <a:cs typeface="Quicksand SemiBold"/>
                <a:sym typeface="Quicksand SemiBold"/>
              </a:rPr>
              <a:t>Witze</a:t>
            </a:r>
            <a:r>
              <a:rPr lang="en-US" sz="2800" dirty="0">
                <a:solidFill>
                  <a:schemeClr val="dk1"/>
                </a:solidFill>
                <a:latin typeface="Quicksand SemiBold"/>
                <a:ea typeface="Quicksand SemiBold"/>
                <a:cs typeface="Quicksand SemiBold"/>
                <a:sym typeface="Quicksand SemiBold"/>
              </a:rPr>
              <a:t>/Humor</a:t>
            </a:r>
            <a:endParaRPr sz="2800" b="0" i="0" u="none" strike="noStrike" cap="none" dirty="0">
              <a:solidFill>
                <a:schemeClr val="dk1"/>
              </a:solidFill>
              <a:latin typeface="Quicksand SemiBold"/>
              <a:ea typeface="Quicksand SemiBold"/>
              <a:cs typeface="Quicksand SemiBold"/>
              <a:sym typeface="Quicksand SemiBold"/>
            </a:endParaRPr>
          </a:p>
        </p:txBody>
      </p:sp>
      <p:sp>
        <p:nvSpPr>
          <p:cNvPr id="148" name="Google Shape;148;g32742edfc2c_0_36"/>
          <p:cNvSpPr txBox="1"/>
          <p:nvPr/>
        </p:nvSpPr>
        <p:spPr>
          <a:xfrm>
            <a:off x="12305498" y="4778526"/>
            <a:ext cx="5202900" cy="2960426"/>
          </a:xfrm>
          <a:prstGeom prst="rect">
            <a:avLst/>
          </a:prstGeom>
          <a:solidFill>
            <a:srgbClr val="F7F1D5"/>
          </a:solidFill>
          <a:ln>
            <a:noFill/>
          </a:ln>
        </p:spPr>
        <p:txBody>
          <a:bodyPr spcFirstLastPara="1" wrap="square" lIns="91425" tIns="91425" rIns="91425" bIns="91425" anchor="t" anchorCtr="0">
            <a:noAutofit/>
          </a:bodyPr>
          <a:lstStyle/>
          <a:p>
            <a:pPr marL="457200" lvl="0" indent="-457200">
              <a:lnSpc>
                <a:spcPct val="115000"/>
              </a:lnSpc>
              <a:spcBef>
                <a:spcPts val="1200"/>
              </a:spcBef>
              <a:buClr>
                <a:schemeClr val="dk1"/>
              </a:buClr>
              <a:buSzPts val="4000"/>
              <a:buFont typeface="Quicksand SemiBold"/>
              <a:buChar char="●"/>
            </a:pPr>
            <a:r>
              <a:rPr lang="en-US" sz="2800" dirty="0" err="1">
                <a:solidFill>
                  <a:schemeClr val="dk1"/>
                </a:solidFill>
                <a:latin typeface="Quicksand SemiBold"/>
                <a:ea typeface="Quicksand SemiBold"/>
                <a:cs typeface="Quicksand SemiBold"/>
                <a:sym typeface="Quicksand SemiBold"/>
              </a:rPr>
              <a:t>Belletristik</a:t>
            </a:r>
            <a:r>
              <a:rPr lang="en-US" sz="2800" dirty="0">
                <a:solidFill>
                  <a:schemeClr val="dk1"/>
                </a:solidFill>
                <a:latin typeface="Quicksand SemiBold"/>
                <a:ea typeface="Quicksand SemiBold"/>
                <a:cs typeface="Quicksand SemiBold"/>
                <a:sym typeface="Quicksand SemiBold"/>
              </a:rPr>
              <a:t> (Romane, </a:t>
            </a:r>
            <a:r>
              <a:rPr lang="en-US" sz="2800" dirty="0" err="1">
                <a:solidFill>
                  <a:schemeClr val="dk1"/>
                </a:solidFill>
                <a:latin typeface="Quicksand SemiBold"/>
                <a:ea typeface="Quicksand SemiBold"/>
                <a:cs typeface="Quicksand SemiBold"/>
                <a:sym typeface="Quicksand SemiBold"/>
              </a:rPr>
              <a:t>Kurzgeschichten</a:t>
            </a:r>
            <a:r>
              <a:rPr lang="en-US" sz="2800" dirty="0">
                <a:solidFill>
                  <a:schemeClr val="dk1"/>
                </a:solidFill>
                <a:latin typeface="Quicksand SemiBold"/>
                <a:ea typeface="Quicksand SemiBold"/>
                <a:cs typeface="Quicksand SemiBold"/>
                <a:sym typeface="Quicksand SemiBold"/>
              </a:rPr>
              <a:t> </a:t>
            </a:r>
            <a:r>
              <a:rPr lang="en-US" sz="2800" dirty="0" err="1">
                <a:solidFill>
                  <a:schemeClr val="dk1"/>
                </a:solidFill>
                <a:latin typeface="Quicksand SemiBold"/>
                <a:ea typeface="Quicksand SemiBold"/>
                <a:cs typeface="Quicksand SemiBold"/>
                <a:sym typeface="Quicksand SemiBold"/>
              </a:rPr>
              <a:t>usw</a:t>
            </a:r>
            <a:r>
              <a:rPr lang="en-US" sz="2800" dirty="0">
                <a:solidFill>
                  <a:schemeClr val="dk1"/>
                </a:solidFill>
                <a:latin typeface="Quicksand SemiBold"/>
                <a:ea typeface="Quicksand SemiBold"/>
                <a:cs typeface="Quicksand SemiBold"/>
                <a:sym typeface="Quicksand SemiBold"/>
              </a:rPr>
              <a:t>.)
Comics
etc.</a:t>
            </a:r>
            <a:endParaRPr sz="2800" b="0" i="0" u="none" strike="noStrike" cap="none" dirty="0">
              <a:solidFill>
                <a:schemeClr val="dk1"/>
              </a:solidFill>
              <a:latin typeface="Quicksand SemiBold"/>
              <a:ea typeface="Quicksand SemiBold"/>
              <a:cs typeface="Quicksand SemiBold"/>
              <a:sym typeface="Quicksand SemiBold"/>
            </a:endParaRPr>
          </a:p>
        </p:txBody>
      </p:sp>
      <p:sp>
        <p:nvSpPr>
          <p:cNvPr id="149" name="Google Shape;149;g32742edfc2c_0_36"/>
          <p:cNvSpPr txBox="1"/>
          <p:nvPr/>
        </p:nvSpPr>
        <p:spPr>
          <a:xfrm>
            <a:off x="8389487" y="8075053"/>
            <a:ext cx="7784739" cy="1248900"/>
          </a:xfrm>
          <a:prstGeom prst="rect">
            <a:avLst/>
          </a:prstGeom>
          <a:noFill/>
          <a:ln>
            <a:noFill/>
          </a:ln>
        </p:spPr>
        <p:txBody>
          <a:bodyPr spcFirstLastPara="1" wrap="square" lIns="91425" tIns="91425" rIns="91425" bIns="91425" anchor="t" anchorCtr="0">
            <a:noAutofit/>
          </a:bodyPr>
          <a:lstStyle/>
          <a:p>
            <a:pPr lvl="0">
              <a:buSzPts val="3200"/>
            </a:pPr>
            <a:r>
              <a:rPr lang="en-US" sz="3200" dirty="0">
                <a:solidFill>
                  <a:schemeClr val="lt1"/>
                </a:solidFill>
                <a:latin typeface="Quicksand Medium"/>
                <a:ea typeface="Quicksand Medium"/>
                <a:cs typeface="Quicksand Medium"/>
                <a:sym typeface="Quicksand Medium"/>
              </a:rPr>
              <a:t>Es </a:t>
            </a:r>
            <a:r>
              <a:rPr lang="en-US" sz="3200" dirty="0" err="1">
                <a:solidFill>
                  <a:schemeClr val="lt1"/>
                </a:solidFill>
                <a:latin typeface="Quicksand Medium"/>
                <a:ea typeface="Quicksand Medium"/>
                <a:cs typeface="Quicksand Medium"/>
                <a:sym typeface="Quicksand Medium"/>
              </a:rPr>
              <a:t>werden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einige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Beispiele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gezeigt</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auch</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abhängig</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vom</a:t>
            </a:r>
            <a:r>
              <a:rPr lang="en-US" sz="3200" dirty="0">
                <a:solidFill>
                  <a:schemeClr val="lt1"/>
                </a:solidFill>
                <a:latin typeface="Quicksand Medium"/>
                <a:ea typeface="Quicksand Medium"/>
                <a:cs typeface="Quicksand Medium"/>
                <a:sym typeface="Quicksand Medium"/>
              </a:rPr>
              <a:t> Land).</a:t>
            </a:r>
            <a:endParaRPr sz="3200" b="0" i="0" u="none" strike="noStrike" cap="none" dirty="0">
              <a:solidFill>
                <a:schemeClr val="lt1"/>
              </a:solidFill>
              <a:latin typeface="Quicksand Medium"/>
              <a:ea typeface="Quicksand Medium"/>
              <a:cs typeface="Quicksand Medium"/>
              <a:sym typeface="Quicksand Medium"/>
            </a:endParaRPr>
          </a:p>
        </p:txBody>
      </p:sp>
      <p:pic>
        <p:nvPicPr>
          <p:cNvPr id="150" name="Google Shape;150;g32742edfc2c_0_36"/>
          <p:cNvPicPr preferRelativeResize="0"/>
          <p:nvPr/>
        </p:nvPicPr>
        <p:blipFill rotWithShape="1">
          <a:blip r:embed="rId5">
            <a:alphaModFix/>
          </a:blip>
          <a:srcRect/>
          <a:stretch/>
        </p:blipFill>
        <p:spPr>
          <a:xfrm>
            <a:off x="7155699" y="1956692"/>
            <a:ext cx="2467575" cy="2467575"/>
          </a:xfrm>
          <a:prstGeom prst="rect">
            <a:avLst/>
          </a:prstGeom>
          <a:noFill/>
          <a:ln>
            <a:noFill/>
          </a:ln>
        </p:spPr>
      </p:pic>
      <p:pic>
        <p:nvPicPr>
          <p:cNvPr id="151" name="Google Shape;151;g32742edfc2c_0_36"/>
          <p:cNvPicPr preferRelativeResize="0"/>
          <p:nvPr/>
        </p:nvPicPr>
        <p:blipFill rotWithShape="1">
          <a:blip r:embed="rId6">
            <a:alphaModFix/>
          </a:blip>
          <a:srcRect/>
          <a:stretch/>
        </p:blipFill>
        <p:spPr>
          <a:xfrm>
            <a:off x="9510610" y="4778526"/>
            <a:ext cx="2330575" cy="2330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55"/>
        <p:cNvGrpSpPr/>
        <p:nvPr/>
      </p:nvGrpSpPr>
      <p:grpSpPr>
        <a:xfrm>
          <a:off x="0" y="0"/>
          <a:ext cx="0" cy="0"/>
          <a:chOff x="0" y="0"/>
          <a:chExt cx="0" cy="0"/>
        </a:xfrm>
      </p:grpSpPr>
      <p:sp>
        <p:nvSpPr>
          <p:cNvPr id="156" name="Google Shape;156;g32742edfc2c_0_48"/>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 name="Google Shape;157;g32742edfc2c_0_48"/>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 name="Google Shape;158;g32742edfc2c_0_48"/>
          <p:cNvSpPr txBox="1"/>
          <p:nvPr/>
        </p:nvSpPr>
        <p:spPr>
          <a:xfrm>
            <a:off x="3843399" y="473675"/>
            <a:ext cx="12416100" cy="2154436"/>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err="1">
                <a:solidFill>
                  <a:srgbClr val="FFFFFF"/>
                </a:solidFill>
                <a:latin typeface="Anton"/>
                <a:ea typeface="Anton"/>
                <a:cs typeface="Anton"/>
                <a:sym typeface="Anton"/>
              </a:rPr>
              <a:t>Medienkunst</a:t>
            </a:r>
            <a:endParaRPr sz="10000" b="0" i="0" u="none" strike="noStrike" cap="none" dirty="0">
              <a:solidFill>
                <a:srgbClr val="FFFFFF"/>
              </a:solidFill>
              <a:latin typeface="Anton"/>
              <a:ea typeface="Anton"/>
              <a:cs typeface="Anton"/>
              <a:sym typeface="Anton"/>
            </a:endParaRPr>
          </a:p>
        </p:txBody>
      </p:sp>
      <p:sp>
        <p:nvSpPr>
          <p:cNvPr id="159" name="Google Shape;159;g32742edfc2c_0_48"/>
          <p:cNvSpPr txBox="1"/>
          <p:nvPr/>
        </p:nvSpPr>
        <p:spPr>
          <a:xfrm>
            <a:off x="1476725" y="2997550"/>
            <a:ext cx="3442800" cy="4748724"/>
          </a:xfrm>
          <a:prstGeom prst="rect">
            <a:avLst/>
          </a:prstGeom>
          <a:solidFill>
            <a:srgbClr val="F7F1D5"/>
          </a:solidFill>
          <a:ln>
            <a:noFill/>
          </a:ln>
        </p:spPr>
        <p:txBody>
          <a:bodyPr spcFirstLastPara="1" wrap="square" lIns="91425" tIns="91425" rIns="91425" bIns="91425" anchor="t" anchorCtr="0">
            <a:noAutofit/>
          </a:bodyPr>
          <a:lstStyle/>
          <a:p>
            <a:pPr marL="457200" lvl="0" indent="-457200">
              <a:lnSpc>
                <a:spcPct val="115000"/>
              </a:lnSpc>
              <a:spcBef>
                <a:spcPts val="1200"/>
              </a:spcBef>
              <a:buClr>
                <a:schemeClr val="dk1"/>
              </a:buClr>
              <a:buSzPts val="4000"/>
              <a:buFont typeface="Quicksand SemiBold"/>
              <a:buChar char="●"/>
            </a:pPr>
            <a:r>
              <a:rPr lang="en-US" sz="4000" dirty="0">
                <a:solidFill>
                  <a:schemeClr val="dk1"/>
                </a:solidFill>
                <a:latin typeface="Quicksand SemiBold"/>
                <a:ea typeface="Quicksand SemiBold"/>
                <a:cs typeface="Quicksand SemiBold"/>
                <a:sym typeface="Quicksand SemiBold"/>
              </a:rPr>
              <a:t>Kino
</a:t>
            </a:r>
            <a:r>
              <a:rPr lang="en-US" sz="4000" dirty="0" err="1">
                <a:solidFill>
                  <a:schemeClr val="dk1"/>
                </a:solidFill>
                <a:latin typeface="Quicksand SemiBold"/>
                <a:ea typeface="Quicksand SemiBold"/>
                <a:cs typeface="Quicksand SemiBold"/>
                <a:sym typeface="Quicksand SemiBold"/>
              </a:rPr>
              <a:t>Fernsehen</a:t>
            </a:r>
            <a:r>
              <a:rPr lang="en-US" sz="4000" dirty="0">
                <a:solidFill>
                  <a:schemeClr val="dk1"/>
                </a:solidFill>
                <a:latin typeface="Quicksand SemiBold"/>
                <a:ea typeface="Quicksand SemiBold"/>
                <a:cs typeface="Quicksand SemiBold"/>
                <a:sym typeface="Quicksand SemiBold"/>
              </a:rPr>
              <a:t>
</a:t>
            </a:r>
            <a:r>
              <a:rPr lang="en-US" sz="4000" dirty="0" err="1">
                <a:solidFill>
                  <a:schemeClr val="dk1"/>
                </a:solidFill>
                <a:latin typeface="Quicksand SemiBold"/>
                <a:ea typeface="Quicksand SemiBold"/>
                <a:cs typeface="Quicksand SemiBold"/>
                <a:sym typeface="Quicksand SemiBold"/>
              </a:rPr>
              <a:t>Videokunst</a:t>
            </a:r>
            <a:r>
              <a:rPr lang="en-US" sz="4000" dirty="0">
                <a:solidFill>
                  <a:schemeClr val="dk1"/>
                </a:solidFill>
                <a:latin typeface="Quicksand SemiBold"/>
                <a:ea typeface="Quicksand SemiBold"/>
                <a:cs typeface="Quicksand SemiBold"/>
                <a:sym typeface="Quicksand SemiBold"/>
              </a:rPr>
              <a:t>
Animation
etc.</a:t>
            </a:r>
            <a:endParaRPr sz="4000" b="0" i="0" u="none" strike="noStrike" cap="none" dirty="0">
              <a:solidFill>
                <a:schemeClr val="dk1"/>
              </a:solidFill>
              <a:latin typeface="Quicksand SemiBold"/>
              <a:ea typeface="Quicksand SemiBold"/>
              <a:cs typeface="Quicksand SemiBold"/>
              <a:sym typeface="Quicksand SemiBold"/>
            </a:endParaRPr>
          </a:p>
        </p:txBody>
      </p:sp>
      <p:sp>
        <p:nvSpPr>
          <p:cNvPr id="160" name="Google Shape;160;g32742edfc2c_0_48"/>
          <p:cNvSpPr txBox="1"/>
          <p:nvPr/>
        </p:nvSpPr>
        <p:spPr>
          <a:xfrm>
            <a:off x="7542007" y="6058316"/>
            <a:ext cx="8172609" cy="1248900"/>
          </a:xfrm>
          <a:prstGeom prst="rect">
            <a:avLst/>
          </a:prstGeom>
          <a:noFill/>
          <a:ln>
            <a:noFill/>
          </a:ln>
        </p:spPr>
        <p:txBody>
          <a:bodyPr spcFirstLastPara="1" wrap="square" lIns="91425" tIns="91425" rIns="91425" bIns="91425" anchor="t" anchorCtr="0">
            <a:noAutofit/>
          </a:bodyPr>
          <a:lstStyle/>
          <a:p>
            <a:pPr lvl="0">
              <a:buSzPts val="3200"/>
            </a:pPr>
            <a:r>
              <a:rPr lang="en-US" sz="3200" dirty="0">
                <a:solidFill>
                  <a:schemeClr val="lt1"/>
                </a:solidFill>
                <a:latin typeface="Quicksand Medium"/>
                <a:ea typeface="Quicksand Medium"/>
                <a:cs typeface="Quicksand Medium"/>
                <a:sym typeface="Quicksand Medium"/>
              </a:rPr>
              <a:t>Es </a:t>
            </a:r>
            <a:r>
              <a:rPr lang="en-US" sz="3200" dirty="0" err="1">
                <a:solidFill>
                  <a:schemeClr val="lt1"/>
                </a:solidFill>
                <a:latin typeface="Quicksand Medium"/>
                <a:ea typeface="Quicksand Medium"/>
                <a:cs typeface="Quicksand Medium"/>
                <a:sym typeface="Quicksand Medium"/>
              </a:rPr>
              <a:t>werden</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einige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Beispiele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gezeigt</a:t>
            </a:r>
            <a:r>
              <a:rPr lang="en-US" sz="3200" dirty="0">
                <a:solidFill>
                  <a:schemeClr val="lt1"/>
                </a:solidFill>
                <a:latin typeface="Quicksand Medium"/>
                <a:ea typeface="Quicksand Medium"/>
                <a:cs typeface="Quicksand Medium"/>
                <a:sym typeface="Quicksand Medium"/>
              </a:rPr>
              <a:t> </a:t>
            </a:r>
            <a:br>
              <a:rPr lang="en-US" sz="3200" dirty="0">
                <a:solidFill>
                  <a:schemeClr val="lt1"/>
                </a:solidFill>
                <a:latin typeface="Quicksand Medium"/>
                <a:ea typeface="Quicksand Medium"/>
                <a:cs typeface="Quicksand Medium"/>
                <a:sym typeface="Quicksand Medium"/>
              </a:rPr>
            </a:br>
            <a:r>
              <a:rPr lang="en-US" sz="3200" dirty="0">
                <a:solidFill>
                  <a:schemeClr val="lt1"/>
                </a:solidFill>
                <a:latin typeface="Quicksand Medium"/>
                <a:ea typeface="Quicksand Medium"/>
                <a:cs typeface="Quicksand Medium"/>
                <a:sym typeface="Quicksand Medium"/>
              </a:rPr>
              <a:t>(</a:t>
            </a:r>
            <a:r>
              <a:rPr lang="en-US" sz="3200" dirty="0" err="1">
                <a:solidFill>
                  <a:schemeClr val="lt1"/>
                </a:solidFill>
                <a:latin typeface="Quicksand Medium"/>
                <a:ea typeface="Quicksand Medium"/>
                <a:cs typeface="Quicksand Medium"/>
                <a:sym typeface="Quicksand Medium"/>
              </a:rPr>
              <a:t>auch</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abhängig</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vom</a:t>
            </a:r>
            <a:r>
              <a:rPr lang="en-US" sz="3200" dirty="0">
                <a:solidFill>
                  <a:schemeClr val="lt1"/>
                </a:solidFill>
                <a:latin typeface="Quicksand Medium"/>
                <a:ea typeface="Quicksand Medium"/>
                <a:cs typeface="Quicksand Medium"/>
                <a:sym typeface="Quicksand Medium"/>
              </a:rPr>
              <a:t> Land).</a:t>
            </a:r>
            <a:endParaRPr sz="3200" b="0" i="0" u="none" strike="noStrike" cap="none" dirty="0">
              <a:solidFill>
                <a:schemeClr val="lt1"/>
              </a:solidFill>
              <a:latin typeface="Quicksand Medium"/>
              <a:ea typeface="Quicksand Medium"/>
              <a:cs typeface="Quicksand Medium"/>
              <a:sym typeface="Quicksand Medium"/>
            </a:endParaRPr>
          </a:p>
        </p:txBody>
      </p:sp>
      <p:pic>
        <p:nvPicPr>
          <p:cNvPr id="161" name="Google Shape;161;g32742edfc2c_0_48"/>
          <p:cNvPicPr preferRelativeResize="0"/>
          <p:nvPr/>
        </p:nvPicPr>
        <p:blipFill rotWithShape="1">
          <a:blip r:embed="rId5">
            <a:alphaModFix/>
          </a:blip>
          <a:srcRect/>
          <a:stretch/>
        </p:blipFill>
        <p:spPr>
          <a:xfrm>
            <a:off x="11077525" y="473675"/>
            <a:ext cx="3251651" cy="32516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65"/>
        <p:cNvGrpSpPr/>
        <p:nvPr/>
      </p:nvGrpSpPr>
      <p:grpSpPr>
        <a:xfrm>
          <a:off x="0" y="0"/>
          <a:ext cx="0" cy="0"/>
          <a:chOff x="0" y="0"/>
          <a:chExt cx="0" cy="0"/>
        </a:xfrm>
      </p:grpSpPr>
      <p:sp>
        <p:nvSpPr>
          <p:cNvPr id="166" name="Google Shape;166;g32742edfc2c_0_57"/>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 name="Google Shape;167;g32742edfc2c_0_57"/>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8" name="Google Shape;168;g32742edfc2c_0_57"/>
          <p:cNvSpPr txBox="1"/>
          <p:nvPr/>
        </p:nvSpPr>
        <p:spPr>
          <a:xfrm>
            <a:off x="3843404" y="473679"/>
            <a:ext cx="9496500" cy="2154436"/>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a:solidFill>
                  <a:srgbClr val="FFFFFF"/>
                </a:solidFill>
                <a:latin typeface="Anton"/>
                <a:ea typeface="Anton"/>
                <a:cs typeface="Anton"/>
                <a:sym typeface="Anton"/>
              </a:rPr>
              <a:t>Architektur</a:t>
            </a:r>
            <a:endParaRPr sz="10000" b="0" i="0" u="none" strike="noStrike" cap="none" dirty="0">
              <a:solidFill>
                <a:srgbClr val="FFFFFF"/>
              </a:solidFill>
              <a:latin typeface="Anton"/>
              <a:ea typeface="Anton"/>
              <a:cs typeface="Anton"/>
              <a:sym typeface="Anton"/>
            </a:endParaRPr>
          </a:p>
        </p:txBody>
      </p:sp>
      <p:sp>
        <p:nvSpPr>
          <p:cNvPr id="169" name="Google Shape;169;g32742edfc2c_0_57"/>
          <p:cNvSpPr txBox="1"/>
          <p:nvPr/>
        </p:nvSpPr>
        <p:spPr>
          <a:xfrm>
            <a:off x="1717775" y="2838574"/>
            <a:ext cx="8654134" cy="2726203"/>
          </a:xfrm>
          <a:prstGeom prst="rect">
            <a:avLst/>
          </a:prstGeom>
          <a:solidFill>
            <a:srgbClr val="F7F1D5"/>
          </a:solidFill>
          <a:ln>
            <a:noFill/>
          </a:ln>
        </p:spPr>
        <p:txBody>
          <a:bodyPr spcFirstLastPara="1" wrap="square" lIns="91425" tIns="91425" rIns="91425" bIns="91425" anchor="t" anchorCtr="0">
            <a:noAutofit/>
          </a:bodyPr>
          <a:lstStyle/>
          <a:p>
            <a:pPr marL="457200" lvl="0" indent="-457200">
              <a:lnSpc>
                <a:spcPct val="115000"/>
              </a:lnSpc>
              <a:spcBef>
                <a:spcPts val="1200"/>
              </a:spcBef>
              <a:buClr>
                <a:schemeClr val="dk1"/>
              </a:buClr>
              <a:buSzPts val="4000"/>
              <a:buFont typeface="Quicksand SemiBold"/>
              <a:buChar char="●"/>
            </a:pPr>
            <a:r>
              <a:rPr lang="en-US" sz="4000" dirty="0" err="1">
                <a:solidFill>
                  <a:schemeClr val="dk1"/>
                </a:solidFill>
                <a:latin typeface="Quicksand SemiBold"/>
                <a:ea typeface="Quicksand SemiBold"/>
                <a:cs typeface="Quicksand SemiBold"/>
                <a:sym typeface="Quicksand SemiBold"/>
              </a:rPr>
              <a:t>Gebäudeplanung</a:t>
            </a:r>
            <a:r>
              <a:rPr lang="en-US" sz="4000" dirty="0">
                <a:solidFill>
                  <a:schemeClr val="dk1"/>
                </a:solidFill>
                <a:latin typeface="Quicksand SemiBold"/>
                <a:ea typeface="Quicksand SemiBold"/>
                <a:cs typeface="Quicksand SemiBold"/>
                <a:sym typeface="Quicksand SemiBold"/>
              </a:rPr>
              <a:t>
</a:t>
            </a:r>
            <a:r>
              <a:rPr lang="en-US" sz="4000" dirty="0" err="1">
                <a:solidFill>
                  <a:schemeClr val="dk1"/>
                </a:solidFill>
                <a:latin typeface="Quicksand SemiBold"/>
                <a:ea typeface="Quicksand SemiBold"/>
                <a:cs typeface="Quicksand SemiBold"/>
                <a:sym typeface="Quicksand SemiBold"/>
              </a:rPr>
              <a:t>Planung</a:t>
            </a:r>
            <a:r>
              <a:rPr lang="en-US" sz="4000" dirty="0">
                <a:solidFill>
                  <a:schemeClr val="dk1"/>
                </a:solidFill>
                <a:latin typeface="Quicksand SemiBold"/>
                <a:ea typeface="Quicksand SemiBold"/>
                <a:cs typeface="Quicksand SemiBold"/>
                <a:sym typeface="Quicksand SemiBold"/>
              </a:rPr>
              <a:t> von Stadt- und </a:t>
            </a:r>
            <a:r>
              <a:rPr lang="en-US" sz="4000" dirty="0" err="1">
                <a:solidFill>
                  <a:schemeClr val="dk1"/>
                </a:solidFill>
                <a:latin typeface="Quicksand SemiBold"/>
                <a:ea typeface="Quicksand SemiBold"/>
                <a:cs typeface="Quicksand SemiBold"/>
                <a:sym typeface="Quicksand SemiBold"/>
              </a:rPr>
              <a:t>Landschaftsräumen</a:t>
            </a:r>
            <a:endParaRPr lang="en-US" sz="4000" dirty="0">
              <a:solidFill>
                <a:schemeClr val="dk1"/>
              </a:solidFill>
              <a:latin typeface="Quicksand SemiBold"/>
              <a:ea typeface="Quicksand SemiBold"/>
              <a:cs typeface="Quicksand SemiBold"/>
              <a:sym typeface="Quicksand SemiBold"/>
            </a:endParaRPr>
          </a:p>
        </p:txBody>
      </p:sp>
      <p:pic>
        <p:nvPicPr>
          <p:cNvPr id="171" name="Google Shape;171;g32742edfc2c_0_57"/>
          <p:cNvPicPr preferRelativeResize="0"/>
          <p:nvPr/>
        </p:nvPicPr>
        <p:blipFill rotWithShape="1">
          <a:blip r:embed="rId5">
            <a:alphaModFix/>
          </a:blip>
          <a:srcRect/>
          <a:stretch/>
        </p:blipFill>
        <p:spPr>
          <a:xfrm>
            <a:off x="11825525" y="1020300"/>
            <a:ext cx="3521949" cy="3521949"/>
          </a:xfrm>
          <a:prstGeom prst="rect">
            <a:avLst/>
          </a:prstGeom>
          <a:noFill/>
          <a:ln>
            <a:noFill/>
          </a:ln>
        </p:spPr>
      </p:pic>
      <p:sp>
        <p:nvSpPr>
          <p:cNvPr id="2" name="Textfeld 1"/>
          <p:cNvSpPr txBox="1"/>
          <p:nvPr/>
        </p:nvSpPr>
        <p:spPr>
          <a:xfrm>
            <a:off x="1717775" y="6378158"/>
            <a:ext cx="8451669" cy="923330"/>
          </a:xfrm>
          <a:prstGeom prst="rect">
            <a:avLst/>
          </a:prstGeom>
          <a:noFill/>
        </p:spPr>
        <p:txBody>
          <a:bodyPr wrap="square" rtlCol="0">
            <a:spAutoFit/>
          </a:bodyPr>
          <a:lstStyle/>
          <a:p>
            <a:r>
              <a:rPr lang="de-AT" sz="5400" dirty="0" err="1">
                <a:solidFill>
                  <a:schemeClr val="bg1"/>
                </a:solidFill>
                <a:latin typeface="Arial Black" panose="020B0A04020102020204" pitchFamily="34" charset="0"/>
              </a:rPr>
              <a:t>Deaf</a:t>
            </a:r>
            <a:r>
              <a:rPr lang="de-AT" sz="5400" dirty="0">
                <a:solidFill>
                  <a:schemeClr val="bg1"/>
                </a:solidFill>
                <a:latin typeface="Arial Black" panose="020B0A04020102020204" pitchFamily="34" charset="0"/>
              </a:rPr>
              <a:t> Space Design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75"/>
        <p:cNvGrpSpPr/>
        <p:nvPr/>
      </p:nvGrpSpPr>
      <p:grpSpPr>
        <a:xfrm>
          <a:off x="0" y="0"/>
          <a:ext cx="0" cy="0"/>
          <a:chOff x="0" y="0"/>
          <a:chExt cx="0" cy="0"/>
        </a:xfrm>
      </p:grpSpPr>
      <p:grpSp>
        <p:nvGrpSpPr>
          <p:cNvPr id="176" name="Google Shape;176;g32742edfc2c_0_135"/>
          <p:cNvGrpSpPr/>
          <p:nvPr/>
        </p:nvGrpSpPr>
        <p:grpSpPr>
          <a:xfrm>
            <a:off x="0" y="-216993"/>
            <a:ext cx="2922102" cy="10504504"/>
            <a:chOff x="0" y="-57150"/>
            <a:chExt cx="769602" cy="2766600"/>
          </a:xfrm>
        </p:grpSpPr>
        <p:sp>
          <p:nvSpPr>
            <p:cNvPr id="177" name="Google Shape;177;g32742edfc2c_0_13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8" name="Google Shape;178;g32742edfc2c_0_135"/>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79" name="Google Shape;179;g32742edfc2c_0_135"/>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0" name="Google Shape;180;g32742edfc2c_0_135"/>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1" name="Google Shape;181;g32742edfc2c_0_135"/>
          <p:cNvSpPr txBox="1"/>
          <p:nvPr/>
        </p:nvSpPr>
        <p:spPr>
          <a:xfrm>
            <a:off x="3843404" y="473679"/>
            <a:ext cx="9496500" cy="2154436"/>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a:solidFill>
                  <a:srgbClr val="039796"/>
                </a:solidFill>
                <a:latin typeface="Anton"/>
                <a:ea typeface="Anton"/>
                <a:cs typeface="Anton"/>
                <a:sym typeface="Anton"/>
              </a:rPr>
              <a:t>Deaf Art </a:t>
            </a:r>
            <a:endParaRPr sz="10000" b="0" i="0" u="none" strike="noStrike" cap="none" dirty="0">
              <a:solidFill>
                <a:srgbClr val="039796"/>
              </a:solidFill>
              <a:latin typeface="Anton"/>
              <a:ea typeface="Anton"/>
              <a:cs typeface="Anton"/>
              <a:sym typeface="Anton"/>
            </a:endParaRPr>
          </a:p>
        </p:txBody>
      </p:sp>
      <p:sp>
        <p:nvSpPr>
          <p:cNvPr id="182" name="Google Shape;182;g32742edfc2c_0_135"/>
          <p:cNvSpPr txBox="1"/>
          <p:nvPr/>
        </p:nvSpPr>
        <p:spPr>
          <a:xfrm>
            <a:off x="3741625" y="2442375"/>
            <a:ext cx="13454700" cy="5918513"/>
          </a:xfrm>
          <a:prstGeom prst="rect">
            <a:avLst/>
          </a:prstGeom>
          <a:noFill/>
          <a:ln>
            <a:noFill/>
          </a:ln>
        </p:spPr>
        <p:txBody>
          <a:bodyPr spcFirstLastPara="1" wrap="square" lIns="91425" tIns="91425" rIns="91425" bIns="91425" anchor="t" anchorCtr="0">
            <a:spAutoFit/>
          </a:bodyPr>
          <a:lstStyle/>
          <a:p>
            <a:pPr lvl="0">
              <a:lnSpc>
                <a:spcPct val="115000"/>
              </a:lnSpc>
              <a:buSzPts val="3600"/>
            </a:pPr>
            <a:endParaRPr lang="en-US" sz="3600" dirty="0">
              <a:solidFill>
                <a:srgbClr val="161140"/>
              </a:solidFill>
              <a:latin typeface="Quicksand Medium"/>
              <a:ea typeface="Quicksand Medium"/>
              <a:cs typeface="Quicksand Medium"/>
              <a:sym typeface="Quicksand Medium"/>
            </a:endParaRPr>
          </a:p>
          <a:p>
            <a:pPr lvl="0">
              <a:lnSpc>
                <a:spcPct val="115000"/>
              </a:lnSpc>
              <a:buSzPts val="3600"/>
            </a:pPr>
            <a:r>
              <a:rPr lang="en-US" sz="3600" dirty="0" err="1">
                <a:solidFill>
                  <a:srgbClr val="161140"/>
                </a:solidFill>
                <a:latin typeface="Quicksand Medium"/>
                <a:ea typeface="Quicksand Medium"/>
                <a:cs typeface="Quicksand Medium"/>
                <a:sym typeface="Quicksand Medium"/>
              </a:rPr>
              <a:t>Im</a:t>
            </a:r>
            <a:r>
              <a:rPr lang="en-US" sz="3600" dirty="0">
                <a:solidFill>
                  <a:srgbClr val="161140"/>
                </a:solidFill>
                <a:latin typeface="Quicksand Medium"/>
                <a:ea typeface="Quicksand Medium"/>
                <a:cs typeface="Quicksand Medium"/>
                <a:sym typeface="Quicksand Medium"/>
              </a:rPr>
              <a:t> 20. </a:t>
            </a:r>
            <a:r>
              <a:rPr lang="en-US" sz="3600" dirty="0" err="1">
                <a:solidFill>
                  <a:srgbClr val="161140"/>
                </a:solidFill>
                <a:latin typeface="Quicksand Medium"/>
                <a:ea typeface="Quicksand Medium"/>
                <a:cs typeface="Quicksand Medium"/>
                <a:sym typeface="Quicksand Medium"/>
              </a:rPr>
              <a:t>Jahrhundert</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insbesondere</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nach</a:t>
            </a:r>
            <a:r>
              <a:rPr lang="en-US" sz="3600" dirty="0">
                <a:solidFill>
                  <a:srgbClr val="161140"/>
                </a:solidFill>
                <a:latin typeface="Quicksand Medium"/>
                <a:ea typeface="Quicksand Medium"/>
                <a:cs typeface="Quicksand Medium"/>
                <a:sym typeface="Quicksand Medium"/>
              </a:rPr>
              <a:t> den </a:t>
            </a:r>
            <a:r>
              <a:rPr lang="en-US" sz="3600" dirty="0" err="1">
                <a:solidFill>
                  <a:srgbClr val="161140"/>
                </a:solidFill>
                <a:latin typeface="Quicksand Medium"/>
                <a:ea typeface="Quicksand Medium"/>
                <a:cs typeface="Quicksand Medium"/>
                <a:sym typeface="Quicksand Medium"/>
              </a:rPr>
              <a:t>Weltkriegen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begannen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gehörlose</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Künstler</a:t>
            </a:r>
            <a:r>
              <a:rPr lang="en-US" sz="3600" dirty="0">
                <a:solidFill>
                  <a:srgbClr val="161140"/>
                </a:solidFill>
                <a:latin typeface="Quicksand Medium"/>
                <a:ea typeface="Quicksand Medium"/>
                <a:cs typeface="Quicksand Medium"/>
                <a:sym typeface="Quicksand Medium"/>
              </a:rPr>
              <a:t>*</a:t>
            </a:r>
            <a:r>
              <a:rPr lang="en-US" sz="3600" dirty="0" err="1">
                <a:solidFill>
                  <a:srgbClr val="161140"/>
                </a:solidFill>
                <a:latin typeface="Quicksand Medium"/>
                <a:ea typeface="Quicksand Medium"/>
                <a:cs typeface="Quicksand Medium"/>
                <a:sym typeface="Quicksand Medium"/>
              </a:rPr>
              <a:t>innen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sich</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mit</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Themen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zu</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Gehörlosigkeit</a:t>
            </a:r>
            <a:r>
              <a:rPr lang="en-US" sz="3600" dirty="0">
                <a:solidFill>
                  <a:srgbClr val="161140"/>
                </a:solidFill>
                <a:latin typeface="Quicksand Medium"/>
                <a:ea typeface="Quicksand Medium"/>
                <a:cs typeface="Quicksand Medium"/>
                <a:sym typeface="Quicksand Medium"/>
              </a:rPr>
              <a:t>, den </a:t>
            </a:r>
            <a:r>
              <a:rPr lang="en-US" sz="3600" dirty="0" err="1">
                <a:solidFill>
                  <a:srgbClr val="161140"/>
                </a:solidFill>
                <a:latin typeface="Quicksand Medium"/>
                <a:ea typeface="Quicksand Medium"/>
                <a:cs typeface="Quicksand Medium"/>
                <a:sym typeface="Quicksand Medium"/>
              </a:rPr>
              <a:t>alltäglichen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Erfahrungen</a:t>
            </a:r>
            <a:r>
              <a:rPr lang="en-US" sz="3600" dirty="0">
                <a:solidFill>
                  <a:srgbClr val="161140"/>
                </a:solidFill>
                <a:latin typeface="Quicksand Medium"/>
                <a:ea typeface="Quicksand Medium"/>
                <a:cs typeface="Quicksand Medium"/>
                <a:sym typeface="Quicksand Medium"/>
              </a:rPr>
              <a:t> des </a:t>
            </a:r>
            <a:r>
              <a:rPr lang="en-US" sz="3600" dirty="0" err="1">
                <a:solidFill>
                  <a:srgbClr val="161140"/>
                </a:solidFill>
                <a:latin typeface="Quicksand Medium"/>
                <a:ea typeface="Quicksand Medium"/>
                <a:cs typeface="Quicksand Medium"/>
                <a:sym typeface="Quicksand Medium"/>
              </a:rPr>
              <a:t>Gehörlosseins</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Audismus</a:t>
            </a:r>
            <a:r>
              <a:rPr lang="en-US" sz="3600" dirty="0">
                <a:solidFill>
                  <a:srgbClr val="161140"/>
                </a:solidFill>
                <a:latin typeface="Quicksand Medium"/>
                <a:ea typeface="Quicksand Medium"/>
                <a:cs typeface="Quicksand Medium"/>
                <a:sym typeface="Quicksand Medium"/>
              </a:rPr>
              <a:t>, dem Kampf für Rechte und der </a:t>
            </a:r>
            <a:r>
              <a:rPr lang="en-US" sz="3600" dirty="0" err="1">
                <a:solidFill>
                  <a:srgbClr val="161140"/>
                </a:solidFill>
                <a:latin typeface="Quicksand Medium"/>
                <a:ea typeface="Quicksand Medium"/>
                <a:cs typeface="Quicksand Medium"/>
                <a:sym typeface="Quicksand Medium"/>
              </a:rPr>
              <a:t>Bedeutung</a:t>
            </a:r>
            <a:r>
              <a:rPr lang="en-US" sz="3600" dirty="0">
                <a:solidFill>
                  <a:srgbClr val="161140"/>
                </a:solidFill>
                <a:latin typeface="Quicksand Medium"/>
                <a:ea typeface="Quicksand Medium"/>
                <a:cs typeface="Quicksand Medium"/>
                <a:sym typeface="Quicksand Medium"/>
              </a:rPr>
              <a:t> der </a:t>
            </a:r>
            <a:r>
              <a:rPr lang="en-US" sz="3600" dirty="0" err="1">
                <a:solidFill>
                  <a:srgbClr val="161140"/>
                </a:solidFill>
                <a:latin typeface="Quicksand Medium"/>
                <a:ea typeface="Quicksand Medium"/>
                <a:cs typeface="Quicksand Medium"/>
                <a:sym typeface="Quicksand Medium"/>
              </a:rPr>
              <a:t>Gebärdensprache</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zu</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befassen</a:t>
            </a:r>
            <a:r>
              <a:rPr lang="en-US" sz="3600" dirty="0">
                <a:solidFill>
                  <a:srgbClr val="161140"/>
                </a:solidFill>
                <a:latin typeface="Quicksand Medium"/>
                <a:ea typeface="Quicksand Medium"/>
                <a:cs typeface="Quicksand Medium"/>
                <a:sym typeface="Quicksand Medium"/>
              </a:rPr>
              <a:t>.</a:t>
            </a:r>
          </a:p>
          <a:p>
            <a:pPr lvl="0">
              <a:lnSpc>
                <a:spcPct val="115000"/>
              </a:lnSpc>
              <a:buSzPts val="3600"/>
            </a:pPr>
            <a:r>
              <a:rPr lang="en-US" sz="3600" dirty="0">
                <a:solidFill>
                  <a:srgbClr val="161140"/>
                </a:solidFill>
                <a:latin typeface="Quicksand Medium"/>
                <a:ea typeface="Quicksand Medium"/>
                <a:cs typeface="Quicksand Medium"/>
                <a:sym typeface="Quicksand Medium"/>
              </a:rPr>
              <a:t>
Dieser Trend </a:t>
            </a:r>
            <a:r>
              <a:rPr lang="en-US" sz="3600" dirty="0" err="1">
                <a:solidFill>
                  <a:srgbClr val="161140"/>
                </a:solidFill>
                <a:latin typeface="Quicksand Medium"/>
                <a:ea typeface="Quicksand Medium"/>
                <a:cs typeface="Quicksand Medium"/>
                <a:sym typeface="Quicksand Medium"/>
              </a:rPr>
              <a:t>gewann</a:t>
            </a:r>
            <a:r>
              <a:rPr lang="en-US" sz="3600" dirty="0">
                <a:solidFill>
                  <a:srgbClr val="161140"/>
                </a:solidFill>
                <a:latin typeface="Quicksand Medium"/>
                <a:ea typeface="Quicksand Medium"/>
                <a:cs typeface="Quicksand Medium"/>
                <a:sym typeface="Quicksand Medium"/>
              </a:rPr>
              <a:t> in den 1960er Jahren </a:t>
            </a:r>
            <a:r>
              <a:rPr lang="en-US" sz="3600" dirty="0" err="1">
                <a:solidFill>
                  <a:srgbClr val="161140"/>
                </a:solidFill>
                <a:latin typeface="Quicksand Medium"/>
                <a:ea typeface="Quicksand Medium"/>
                <a:cs typeface="Quicksand Medium"/>
                <a:sym typeface="Quicksand Medium"/>
              </a:rPr>
              <a:t>vor</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allem</a:t>
            </a:r>
            <a:r>
              <a:rPr lang="en-US" sz="3600" dirty="0">
                <a:solidFill>
                  <a:srgbClr val="161140"/>
                </a:solidFill>
                <a:latin typeface="Quicksand Medium"/>
                <a:ea typeface="Quicksand Medium"/>
                <a:cs typeface="Quicksand Medium"/>
                <a:sym typeface="Quicksand Medium"/>
              </a:rPr>
              <a:t> in den USA </a:t>
            </a:r>
            <a:r>
              <a:rPr lang="en-US" sz="3600" dirty="0" err="1">
                <a:solidFill>
                  <a:srgbClr val="161140"/>
                </a:solidFill>
                <a:latin typeface="Quicksand Medium"/>
                <a:ea typeface="Quicksand Medium"/>
                <a:cs typeface="Quicksand Medium"/>
                <a:sym typeface="Quicksand Medium"/>
              </a:rPr>
              <a:t>deutlich</a:t>
            </a:r>
            <a:r>
              <a:rPr lang="en-US" sz="3600" dirty="0">
                <a:solidFill>
                  <a:srgbClr val="161140"/>
                </a:solidFill>
                <a:latin typeface="Quicksand Medium"/>
                <a:ea typeface="Quicksand Medium"/>
                <a:cs typeface="Quicksand Medium"/>
                <a:sym typeface="Quicksand Medium"/>
              </a:rPr>
              <a:t> an Dynamik.</a:t>
            </a:r>
            <a:endParaRPr sz="3600" b="0" i="0" u="none" strike="noStrike" cap="none" dirty="0">
              <a:solidFill>
                <a:srgbClr val="161140"/>
              </a:solidFill>
              <a:latin typeface="Quicksand Medium"/>
              <a:ea typeface="Quicksand Medium"/>
              <a:cs typeface="Quicksand Medium"/>
              <a:sym typeface="Quicksa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186"/>
        <p:cNvGrpSpPr/>
        <p:nvPr/>
      </p:nvGrpSpPr>
      <p:grpSpPr>
        <a:xfrm>
          <a:off x="0" y="0"/>
          <a:ext cx="0" cy="0"/>
          <a:chOff x="0" y="0"/>
          <a:chExt cx="0" cy="0"/>
        </a:xfrm>
      </p:grpSpPr>
      <p:grpSp>
        <p:nvGrpSpPr>
          <p:cNvPr id="187" name="Google Shape;187;g350a9a3d250_0_26"/>
          <p:cNvGrpSpPr/>
          <p:nvPr/>
        </p:nvGrpSpPr>
        <p:grpSpPr>
          <a:xfrm>
            <a:off x="0" y="-216993"/>
            <a:ext cx="2922102" cy="10504504"/>
            <a:chOff x="0" y="-57150"/>
            <a:chExt cx="769602" cy="2766600"/>
          </a:xfrm>
        </p:grpSpPr>
        <p:sp>
          <p:nvSpPr>
            <p:cNvPr id="188" name="Google Shape;188;g350a9a3d250_0_2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9" name="Google Shape;189;g350a9a3d250_0_2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0" name="Google Shape;190;g350a9a3d250_0_2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1" name="Google Shape;191;g350a9a3d250_0_2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2" name="Google Shape;192;g350a9a3d250_0_26"/>
          <p:cNvSpPr txBox="1"/>
          <p:nvPr/>
        </p:nvSpPr>
        <p:spPr>
          <a:xfrm>
            <a:off x="3626750" y="1265175"/>
            <a:ext cx="7744200" cy="1723518"/>
          </a:xfrm>
          <a:prstGeom prst="rect">
            <a:avLst/>
          </a:prstGeom>
          <a:noFill/>
          <a:ln>
            <a:noFill/>
          </a:ln>
        </p:spPr>
        <p:txBody>
          <a:bodyPr spcFirstLastPara="1" wrap="square" lIns="91425" tIns="91425" rIns="91425" bIns="91425" anchor="t" anchorCtr="0">
            <a:spAutoFit/>
          </a:bodyPr>
          <a:lstStyle/>
          <a:p>
            <a:pPr lvl="0" algn="ctr">
              <a:buSzPts val="2800"/>
            </a:pPr>
            <a:r>
              <a:rPr lang="en-US" sz="5000" dirty="0">
                <a:solidFill>
                  <a:srgbClr val="039796"/>
                </a:solidFill>
                <a:latin typeface="Anton"/>
                <a:ea typeface="Anton"/>
                <a:cs typeface="Anton"/>
                <a:sym typeface="Anton"/>
              </a:rPr>
              <a:t>De' Via (Deaf View/Image Art) USA, 1989</a:t>
            </a:r>
            <a:endParaRPr sz="2800" b="0" i="0" u="none" strike="noStrike" cap="none" dirty="0">
              <a:solidFill>
                <a:srgbClr val="161140"/>
              </a:solidFill>
              <a:latin typeface="Quicksand Medium"/>
              <a:ea typeface="Quicksand Medium"/>
              <a:cs typeface="Quicksand Medium"/>
              <a:sym typeface="Quicksand Medium"/>
            </a:endParaRPr>
          </a:p>
        </p:txBody>
      </p:sp>
      <p:sp>
        <p:nvSpPr>
          <p:cNvPr id="193" name="Google Shape;193;g350a9a3d250_0_26"/>
          <p:cNvSpPr txBox="1"/>
          <p:nvPr/>
        </p:nvSpPr>
        <p:spPr>
          <a:xfrm>
            <a:off x="8986787" y="6401330"/>
            <a:ext cx="4607100" cy="1723518"/>
          </a:xfrm>
          <a:prstGeom prst="rect">
            <a:avLst/>
          </a:prstGeom>
          <a:noFill/>
          <a:ln>
            <a:noFill/>
          </a:ln>
        </p:spPr>
        <p:txBody>
          <a:bodyPr spcFirstLastPara="1" wrap="square" lIns="91425" tIns="91425" rIns="91425" bIns="91425" anchor="t" anchorCtr="0">
            <a:spAutoFit/>
          </a:bodyPr>
          <a:lstStyle/>
          <a:p>
            <a:pPr lvl="0" algn="ctr">
              <a:buSzPts val="2800"/>
            </a:pPr>
            <a:r>
              <a:rPr lang="en-US" sz="5000" dirty="0" err="1">
                <a:solidFill>
                  <a:srgbClr val="039796"/>
                </a:solidFill>
                <a:latin typeface="Anton"/>
                <a:ea typeface="Anton"/>
                <a:cs typeface="Anton"/>
                <a:sym typeface="Anton"/>
              </a:rPr>
              <a:t>Surdismus</a:t>
            </a:r>
            <a:r>
              <a:rPr lang="en-US" sz="5000" dirty="0">
                <a:solidFill>
                  <a:srgbClr val="039796"/>
                </a:solidFill>
                <a:latin typeface="Anton"/>
                <a:ea typeface="Anton"/>
                <a:cs typeface="Anton"/>
                <a:sym typeface="Anton"/>
              </a:rPr>
              <a:t> 
</a:t>
            </a:r>
            <a:r>
              <a:rPr lang="en-US" sz="5000" dirty="0" err="1">
                <a:solidFill>
                  <a:srgbClr val="039796"/>
                </a:solidFill>
                <a:latin typeface="Anton"/>
                <a:ea typeface="Anton"/>
                <a:cs typeface="Anton"/>
                <a:sym typeface="Anton"/>
              </a:rPr>
              <a:t>Frankreich</a:t>
            </a:r>
            <a:r>
              <a:rPr lang="en-US" sz="5000" dirty="0">
                <a:solidFill>
                  <a:srgbClr val="039796"/>
                </a:solidFill>
                <a:latin typeface="Anton"/>
                <a:ea typeface="Anton"/>
                <a:cs typeface="Anton"/>
                <a:sym typeface="Anton"/>
              </a:rPr>
              <a:t>, 2009</a:t>
            </a:r>
            <a:endParaRPr sz="2500" b="0" i="0" u="none" strike="noStrike" cap="none" dirty="0">
              <a:solidFill>
                <a:srgbClr val="161140"/>
              </a:solidFill>
              <a:latin typeface="Quicksand Medium"/>
              <a:ea typeface="Quicksand Medium"/>
              <a:cs typeface="Quicksand Medium"/>
              <a:sym typeface="Quicksand Medium"/>
            </a:endParaRPr>
          </a:p>
        </p:txBody>
      </p:sp>
      <p:pic>
        <p:nvPicPr>
          <p:cNvPr id="194" name="Google Shape;194;g350a9a3d250_0_26"/>
          <p:cNvPicPr preferRelativeResize="0"/>
          <p:nvPr/>
        </p:nvPicPr>
        <p:blipFill rotWithShape="1">
          <a:blip r:embed="rId5">
            <a:alphaModFix/>
          </a:blip>
          <a:srcRect/>
          <a:stretch/>
        </p:blipFill>
        <p:spPr>
          <a:xfrm>
            <a:off x="11747538" y="624483"/>
            <a:ext cx="4286174" cy="3428965"/>
          </a:xfrm>
          <a:prstGeom prst="rect">
            <a:avLst/>
          </a:prstGeom>
          <a:noFill/>
          <a:ln>
            <a:noFill/>
          </a:ln>
        </p:spPr>
      </p:pic>
      <p:sp>
        <p:nvSpPr>
          <p:cNvPr id="195" name="Google Shape;195;g350a9a3d250_0_26"/>
          <p:cNvSpPr txBox="1"/>
          <p:nvPr/>
        </p:nvSpPr>
        <p:spPr>
          <a:xfrm>
            <a:off x="11747675" y="4136125"/>
            <a:ext cx="4286100" cy="1154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US" sz="2100">
                <a:solidFill>
                  <a:schemeClr val="dk1"/>
                </a:solidFill>
                <a:latin typeface="Quicksand Medium"/>
                <a:ea typeface="Quicksand Medium"/>
                <a:cs typeface="Quicksand Medium"/>
                <a:sym typeface="Quicksand Medium"/>
              </a:rPr>
              <a:t>Logo “De’ Via Curriculum Development Team” </a:t>
            </a:r>
            <a:br>
              <a:rPr lang="en-US" sz="2100">
                <a:solidFill>
                  <a:schemeClr val="dk1"/>
                </a:solidFill>
                <a:latin typeface="Quicksand Medium"/>
                <a:ea typeface="Quicksand Medium"/>
                <a:cs typeface="Quicksand Medium"/>
                <a:sym typeface="Quicksand Medium"/>
              </a:rPr>
            </a:br>
            <a:r>
              <a:rPr lang="en-US" sz="2100">
                <a:solidFill>
                  <a:schemeClr val="dk1"/>
                </a:solidFill>
                <a:latin typeface="Quicksand Medium"/>
                <a:ea typeface="Quicksand Medium"/>
                <a:cs typeface="Quicksand Medium"/>
                <a:sym typeface="Quicksand Medium"/>
              </a:rPr>
              <a:t>by </a:t>
            </a:r>
            <a:r>
              <a:rPr lang="en-US" sz="2100" b="0" i="0" u="none" strike="noStrike" cap="none">
                <a:solidFill>
                  <a:schemeClr val="dk1"/>
                </a:solidFill>
                <a:latin typeface="Quicksand Medium"/>
                <a:ea typeface="Quicksand Medium"/>
                <a:cs typeface="Quicksand Medium"/>
                <a:sym typeface="Quicksand Medium"/>
              </a:rPr>
              <a:t>David Call</a:t>
            </a:r>
            <a:endParaRPr sz="2300" b="0" i="0" u="none" strike="noStrike" cap="none">
              <a:solidFill>
                <a:schemeClr val="dk1"/>
              </a:solidFill>
              <a:latin typeface="Quicksand Medium"/>
              <a:ea typeface="Quicksand Medium"/>
              <a:cs typeface="Quicksand Medium"/>
              <a:sym typeface="Quicksand Medium"/>
            </a:endParaRPr>
          </a:p>
        </p:txBody>
      </p:sp>
      <p:pic>
        <p:nvPicPr>
          <p:cNvPr id="196" name="Google Shape;196;g350a9a3d250_0_26" title="Sourdisme.jpeg"/>
          <p:cNvPicPr preferRelativeResize="0"/>
          <p:nvPr/>
        </p:nvPicPr>
        <p:blipFill>
          <a:blip r:embed="rId6">
            <a:alphaModFix/>
          </a:blip>
          <a:stretch>
            <a:fillRect/>
          </a:stretch>
        </p:blipFill>
        <p:spPr>
          <a:xfrm>
            <a:off x="5005648" y="5075625"/>
            <a:ext cx="3815002" cy="3990625"/>
          </a:xfrm>
          <a:prstGeom prst="rect">
            <a:avLst/>
          </a:prstGeom>
          <a:noFill/>
          <a:ln w="28575" cap="flat" cmpd="sng">
            <a:solidFill>
              <a:schemeClr val="dk1"/>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00"/>
        <p:cNvGrpSpPr/>
        <p:nvPr/>
      </p:nvGrpSpPr>
      <p:grpSpPr>
        <a:xfrm>
          <a:off x="0" y="0"/>
          <a:ext cx="0" cy="0"/>
          <a:chOff x="0" y="0"/>
          <a:chExt cx="0" cy="0"/>
        </a:xfrm>
      </p:grpSpPr>
      <p:grpSp>
        <p:nvGrpSpPr>
          <p:cNvPr id="201" name="Google Shape;201;g32742edfc2c_0_120"/>
          <p:cNvGrpSpPr/>
          <p:nvPr/>
        </p:nvGrpSpPr>
        <p:grpSpPr>
          <a:xfrm>
            <a:off x="0" y="-216993"/>
            <a:ext cx="2922102" cy="10504504"/>
            <a:chOff x="0" y="-57150"/>
            <a:chExt cx="769602" cy="2766600"/>
          </a:xfrm>
        </p:grpSpPr>
        <p:sp>
          <p:nvSpPr>
            <p:cNvPr id="202" name="Google Shape;202;g32742edfc2c_0_12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3" name="Google Shape;203;g32742edfc2c_0_12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04" name="Google Shape;204;g32742edfc2c_0_120"/>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5" name="Google Shape;205;g32742edfc2c_0_12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6" name="Google Shape;206;g32742edfc2c_0_120"/>
          <p:cNvSpPr txBox="1"/>
          <p:nvPr/>
        </p:nvSpPr>
        <p:spPr>
          <a:xfrm>
            <a:off x="3843399" y="473675"/>
            <a:ext cx="11485200" cy="1292662"/>
          </a:xfrm>
          <a:prstGeom prst="rect">
            <a:avLst/>
          </a:prstGeom>
          <a:noFill/>
          <a:ln>
            <a:noFill/>
          </a:ln>
        </p:spPr>
        <p:txBody>
          <a:bodyPr spcFirstLastPara="1" wrap="square" lIns="0" tIns="0" rIns="0" bIns="0" anchor="t" anchorCtr="0">
            <a:spAutoFit/>
          </a:bodyPr>
          <a:lstStyle/>
          <a:p>
            <a:pPr lvl="0">
              <a:lnSpc>
                <a:spcPct val="140000"/>
              </a:lnSpc>
              <a:buSzPts val="10000"/>
            </a:pPr>
            <a:r>
              <a:rPr lang="en-US" sz="6000" dirty="0">
                <a:solidFill>
                  <a:srgbClr val="039796"/>
                </a:solidFill>
                <a:latin typeface="Anton"/>
                <a:ea typeface="Anton"/>
                <a:cs typeface="Anton"/>
                <a:sym typeface="Anton"/>
              </a:rPr>
              <a:t>De' VIA (Deaf View/Image Art)</a:t>
            </a:r>
            <a:endParaRPr sz="6000" b="0" i="0" u="none" strike="noStrike" cap="none" dirty="0">
              <a:solidFill>
                <a:srgbClr val="039796"/>
              </a:solidFill>
              <a:latin typeface="Anton"/>
              <a:ea typeface="Anton"/>
              <a:cs typeface="Anton"/>
              <a:sym typeface="Anton"/>
            </a:endParaRPr>
          </a:p>
        </p:txBody>
      </p:sp>
      <p:sp>
        <p:nvSpPr>
          <p:cNvPr id="207" name="Google Shape;207;g32742edfc2c_0_120"/>
          <p:cNvSpPr txBox="1"/>
          <p:nvPr/>
        </p:nvSpPr>
        <p:spPr>
          <a:xfrm>
            <a:off x="3266775" y="2157325"/>
            <a:ext cx="14445900" cy="2154406"/>
          </a:xfrm>
          <a:prstGeom prst="rect">
            <a:avLst/>
          </a:prstGeom>
          <a:noFill/>
          <a:ln>
            <a:noFill/>
          </a:ln>
        </p:spPr>
        <p:txBody>
          <a:bodyPr spcFirstLastPara="1" wrap="square" lIns="91425" tIns="91425" rIns="91425" bIns="91425" anchor="t" anchorCtr="0">
            <a:spAutoFit/>
          </a:bodyPr>
          <a:lstStyle/>
          <a:p>
            <a:pPr lvl="0">
              <a:buSzPts val="3200"/>
            </a:pPr>
            <a:r>
              <a:rPr lang="en-US" sz="3200" dirty="0" err="1">
                <a:solidFill>
                  <a:srgbClr val="161140"/>
                </a:solidFill>
                <a:latin typeface="Quicksand Medium"/>
                <a:ea typeface="Quicksand Medium"/>
                <a:cs typeface="Quicksand Medium"/>
                <a:sym typeface="Quicksand Medium"/>
              </a:rPr>
              <a:t>De'VIA</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ist</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eine</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Kunstbewegung</a:t>
            </a:r>
            <a:r>
              <a:rPr lang="en-US" sz="3200" dirty="0">
                <a:solidFill>
                  <a:srgbClr val="161140"/>
                </a:solidFill>
                <a:latin typeface="Quicksand Medium"/>
                <a:ea typeface="Quicksand Medium"/>
                <a:cs typeface="Quicksand Medium"/>
                <a:sym typeface="Quicksand Medium"/>
              </a:rPr>
              <a:t>, die die </a:t>
            </a:r>
            <a:r>
              <a:rPr lang="en-US" sz="3200" dirty="0" err="1">
                <a:solidFill>
                  <a:srgbClr val="161140"/>
                </a:solidFill>
                <a:latin typeface="Quicksand Medium"/>
                <a:ea typeface="Quicksand Medium"/>
                <a:cs typeface="Quicksand Medium"/>
                <a:sym typeface="Quicksand Medium"/>
              </a:rPr>
              <a:t>Erfahrungen</a:t>
            </a:r>
            <a:r>
              <a:rPr lang="en-US" sz="3200" dirty="0">
                <a:solidFill>
                  <a:srgbClr val="161140"/>
                </a:solidFill>
                <a:latin typeface="Quicksand Medium"/>
                <a:ea typeface="Quicksand Medium"/>
                <a:cs typeface="Quicksand Medium"/>
                <a:sym typeface="Quicksand Medium"/>
              </a:rPr>
              <a:t> von </a:t>
            </a:r>
            <a:r>
              <a:rPr lang="en-US" sz="3200" dirty="0" err="1">
                <a:solidFill>
                  <a:srgbClr val="161140"/>
                </a:solidFill>
                <a:latin typeface="Quicksand Medium"/>
                <a:ea typeface="Quicksand Medium"/>
                <a:cs typeface="Quicksand Medium"/>
                <a:sym typeface="Quicksand Medium"/>
              </a:rPr>
              <a:t>Gehörlosen</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aus</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kultureller</a:t>
            </a:r>
            <a:r>
              <a:rPr lang="en-US" sz="3200" dirty="0">
                <a:solidFill>
                  <a:srgbClr val="161140"/>
                </a:solidFill>
                <a:latin typeface="Quicksand Medium"/>
                <a:ea typeface="Quicksand Medium"/>
                <a:cs typeface="Quicksand Medium"/>
                <a:sym typeface="Quicksand Medium"/>
              </a:rPr>
              <a:t> und </a:t>
            </a:r>
            <a:r>
              <a:rPr lang="en-US" sz="3200" dirty="0" err="1">
                <a:solidFill>
                  <a:srgbClr val="161140"/>
                </a:solidFill>
                <a:latin typeface="Quicksand Medium"/>
                <a:ea typeface="Quicksand Medium"/>
                <a:cs typeface="Quicksand Medium"/>
                <a:sym typeface="Quicksand Medium"/>
              </a:rPr>
              <a:t>sprachlicher</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Perspektive</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untersucht</a:t>
            </a:r>
            <a:r>
              <a:rPr lang="en-US" sz="3200" dirty="0">
                <a:solidFill>
                  <a:srgbClr val="161140"/>
                </a:solidFill>
                <a:latin typeface="Quicksand Medium"/>
                <a:ea typeface="Quicksand Medium"/>
                <a:cs typeface="Quicksand Medium"/>
                <a:sym typeface="Quicksand Medium"/>
              </a:rPr>
              <a:t> und </a:t>
            </a:r>
            <a:r>
              <a:rPr lang="en-US" sz="3200" dirty="0" err="1">
                <a:solidFill>
                  <a:srgbClr val="161140"/>
                </a:solidFill>
                <a:latin typeface="Quicksand Medium"/>
                <a:ea typeface="Quicksand Medium"/>
                <a:cs typeface="Quicksand Medium"/>
                <a:sym typeface="Quicksand Medium"/>
              </a:rPr>
              <a:t>ausdrückt</a:t>
            </a:r>
            <a:r>
              <a:rPr lang="en-US" sz="3200" dirty="0">
                <a:solidFill>
                  <a:srgbClr val="161140"/>
                </a:solidFill>
                <a:latin typeface="Quicksand Medium"/>
                <a:ea typeface="Quicksand Medium"/>
                <a:cs typeface="Quicksand Medium"/>
                <a:sym typeface="Quicksand Medium"/>
              </a:rPr>
              <a:t>. </a:t>
            </a:r>
            <a:br>
              <a:rPr lang="en-US" sz="3200" dirty="0">
                <a:solidFill>
                  <a:srgbClr val="161140"/>
                </a:solidFill>
                <a:latin typeface="Quicksand Medium"/>
                <a:ea typeface="Quicksand Medium"/>
                <a:cs typeface="Quicksand Medium"/>
                <a:sym typeface="Quicksand Medium"/>
              </a:rPr>
            </a:br>
            <a:r>
              <a:rPr lang="en-US" sz="3200" dirty="0" err="1">
                <a:solidFill>
                  <a:srgbClr val="161140"/>
                </a:solidFill>
                <a:latin typeface="Quicksand Medium"/>
                <a:ea typeface="Quicksand Medium"/>
                <a:cs typeface="Quicksand Medium"/>
                <a:sym typeface="Quicksand Medium"/>
              </a:rPr>
              <a:t>Es</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wurde</a:t>
            </a:r>
            <a:r>
              <a:rPr lang="en-US" sz="3200" dirty="0">
                <a:solidFill>
                  <a:srgbClr val="161140"/>
                </a:solidFill>
                <a:latin typeface="Quicksand Medium"/>
                <a:ea typeface="Quicksand Medium"/>
                <a:cs typeface="Quicksand Medium"/>
                <a:sym typeface="Quicksand Medium"/>
              </a:rPr>
              <a:t> von </a:t>
            </a:r>
            <a:r>
              <a:rPr lang="en-US" sz="3200" dirty="0" err="1">
                <a:solidFill>
                  <a:srgbClr val="161140"/>
                </a:solidFill>
                <a:latin typeface="Quicksand Medium"/>
                <a:ea typeface="Quicksand Medium"/>
                <a:cs typeface="Quicksand Medium"/>
                <a:sym typeface="Quicksand Medium"/>
              </a:rPr>
              <a:t>einer</a:t>
            </a:r>
            <a:r>
              <a:rPr lang="en-US" sz="3200" dirty="0">
                <a:solidFill>
                  <a:srgbClr val="161140"/>
                </a:solidFill>
                <a:latin typeface="Quicksand Medium"/>
                <a:ea typeface="Quicksand Medium"/>
                <a:cs typeface="Quicksand Medium"/>
                <a:sym typeface="Quicksand Medium"/>
              </a:rPr>
              <a:t> Gruppe von </a:t>
            </a:r>
            <a:r>
              <a:rPr lang="en-US" sz="3200" dirty="0" err="1">
                <a:solidFill>
                  <a:srgbClr val="161140"/>
                </a:solidFill>
                <a:latin typeface="Quicksand Medium"/>
                <a:ea typeface="Quicksand Medium"/>
                <a:cs typeface="Quicksand Medium"/>
                <a:sym typeface="Quicksand Medium"/>
              </a:rPr>
              <a:t>Künstler</a:t>
            </a:r>
            <a:r>
              <a:rPr lang="en-US" sz="3200" dirty="0">
                <a:solidFill>
                  <a:srgbClr val="161140"/>
                </a:solidFill>
                <a:latin typeface="Quicksand Medium"/>
                <a:ea typeface="Quicksand Medium"/>
                <a:cs typeface="Quicksand Medium"/>
                <a:sym typeface="Quicksand Medium"/>
              </a:rPr>
              <a:t>*</a:t>
            </a:r>
            <a:r>
              <a:rPr lang="en-US" sz="3200" dirty="0" err="1">
                <a:solidFill>
                  <a:srgbClr val="161140"/>
                </a:solidFill>
                <a:latin typeface="Quicksand Medium"/>
                <a:ea typeface="Quicksand Medium"/>
                <a:cs typeface="Quicksand Medium"/>
                <a:sym typeface="Quicksand Medium"/>
              </a:rPr>
              <a:t>innen</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kurz</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vor</a:t>
            </a:r>
            <a:r>
              <a:rPr lang="en-US" sz="3200" dirty="0">
                <a:solidFill>
                  <a:srgbClr val="161140"/>
                </a:solidFill>
                <a:latin typeface="Quicksand Medium"/>
                <a:ea typeface="Quicksand Medium"/>
                <a:cs typeface="Quicksand Medium"/>
                <a:sym typeface="Quicksand Medium"/>
              </a:rPr>
              <a:t> dem Deaf Way Festival </a:t>
            </a:r>
            <a:r>
              <a:rPr lang="en-US" sz="3200" dirty="0" err="1">
                <a:solidFill>
                  <a:srgbClr val="161140"/>
                </a:solidFill>
                <a:latin typeface="Quicksand Medium"/>
                <a:ea typeface="Quicksand Medium"/>
                <a:cs typeface="Quicksand Medium"/>
                <a:sym typeface="Quicksand Medium"/>
              </a:rPr>
              <a:t>im</a:t>
            </a:r>
            <a:r>
              <a:rPr lang="en-US" sz="3200" dirty="0">
                <a:solidFill>
                  <a:srgbClr val="161140"/>
                </a:solidFill>
                <a:latin typeface="Quicksand Medium"/>
                <a:ea typeface="Quicksand Medium"/>
                <a:cs typeface="Quicksand Medium"/>
                <a:sym typeface="Quicksand Medium"/>
              </a:rPr>
              <a:t> Jahr 1989 </a:t>
            </a:r>
            <a:r>
              <a:rPr lang="en-US" sz="3200" dirty="0" err="1">
                <a:solidFill>
                  <a:srgbClr val="161140"/>
                </a:solidFill>
                <a:latin typeface="Quicksand Medium"/>
                <a:ea typeface="Quicksand Medium"/>
                <a:cs typeface="Quicksand Medium"/>
                <a:sym typeface="Quicksand Medium"/>
              </a:rPr>
              <a:t>geboren</a:t>
            </a:r>
            <a:r>
              <a:rPr lang="en-US" sz="3200" dirty="0">
                <a:solidFill>
                  <a:srgbClr val="161140"/>
                </a:solidFill>
                <a:latin typeface="Quicksand Medium"/>
                <a:ea typeface="Quicksand Medium"/>
                <a:cs typeface="Quicksand Medium"/>
                <a:sym typeface="Quicksand Medium"/>
              </a:rPr>
              <a:t>.</a:t>
            </a:r>
            <a:endParaRPr sz="3200" b="0" i="0" u="none" strike="noStrike" cap="none" dirty="0">
              <a:solidFill>
                <a:srgbClr val="161140"/>
              </a:solidFill>
              <a:latin typeface="Quicksand Medium"/>
              <a:ea typeface="Quicksand Medium"/>
              <a:cs typeface="Quicksand Medium"/>
              <a:sym typeface="Quicksand Medium"/>
            </a:endParaRPr>
          </a:p>
        </p:txBody>
      </p:sp>
      <p:sp>
        <p:nvSpPr>
          <p:cNvPr id="208" name="Google Shape;208;g32742edfc2c_0_120"/>
          <p:cNvSpPr txBox="1"/>
          <p:nvPr/>
        </p:nvSpPr>
        <p:spPr>
          <a:xfrm>
            <a:off x="3399392" y="4446492"/>
            <a:ext cx="11485200" cy="4904902"/>
          </a:xfrm>
          <a:prstGeom prst="rect">
            <a:avLst/>
          </a:prstGeom>
          <a:noFill/>
          <a:ln>
            <a:noFill/>
          </a:ln>
        </p:spPr>
        <p:txBody>
          <a:bodyPr spcFirstLastPara="1" wrap="square" lIns="91425" tIns="91425" rIns="91425" bIns="91425" anchor="t" anchorCtr="0">
            <a:spAutoFit/>
          </a:bodyPr>
          <a:lstStyle/>
          <a:p>
            <a:pPr lvl="0">
              <a:lnSpc>
                <a:spcPct val="115000"/>
              </a:lnSpc>
              <a:spcBef>
                <a:spcPts val="1400"/>
              </a:spcBef>
              <a:buSzPts val="3200"/>
            </a:pPr>
            <a:r>
              <a:rPr lang="en-US" sz="2400" b="1" dirty="0">
                <a:solidFill>
                  <a:srgbClr val="161140"/>
                </a:solidFill>
                <a:latin typeface="Quicksand Medium"/>
                <a:ea typeface="Quicksand Medium"/>
                <a:cs typeface="Quicksand Medium"/>
                <a:sym typeface="Quicksand Medium"/>
              </a:rPr>
              <a:t>Die vier </a:t>
            </a:r>
            <a:r>
              <a:rPr lang="en-US" sz="2400" b="1" dirty="0" err="1">
                <a:solidFill>
                  <a:srgbClr val="161140"/>
                </a:solidFill>
                <a:latin typeface="Quicksand Medium"/>
                <a:ea typeface="Quicksand Medium"/>
                <a:cs typeface="Quicksand Medium"/>
                <a:sym typeface="Quicksand Medium"/>
              </a:rPr>
              <a:t>Elemente</a:t>
            </a:r>
            <a:r>
              <a:rPr lang="en-US" sz="2400" b="1" dirty="0">
                <a:solidFill>
                  <a:srgbClr val="161140"/>
                </a:solidFill>
                <a:latin typeface="Quicksand Medium"/>
                <a:ea typeface="Quicksand Medium"/>
                <a:cs typeface="Quicksand Medium"/>
                <a:sym typeface="Quicksand Medium"/>
              </a:rPr>
              <a:t> von </a:t>
            </a:r>
            <a:r>
              <a:rPr lang="en-US" sz="2400" b="1" dirty="0" err="1">
                <a:solidFill>
                  <a:srgbClr val="161140"/>
                </a:solidFill>
                <a:latin typeface="Quicksand Medium"/>
                <a:ea typeface="Quicksand Medium"/>
                <a:cs typeface="Quicksand Medium"/>
                <a:sym typeface="Quicksand Medium"/>
              </a:rPr>
              <a:t>De'VIA</a:t>
            </a:r>
            <a:r>
              <a:rPr lang="en-US" sz="2400" b="1" dirty="0">
                <a:solidFill>
                  <a:srgbClr val="161140"/>
                </a:solidFill>
                <a:latin typeface="Quicksand Medium"/>
                <a:ea typeface="Quicksand Medium"/>
                <a:cs typeface="Quicksand Medium"/>
                <a:sym typeface="Quicksand Medium"/>
              </a:rPr>
              <a:t>:</a:t>
            </a:r>
            <a:r>
              <a:rPr lang="en-US" sz="2400" dirty="0">
                <a:solidFill>
                  <a:srgbClr val="161140"/>
                </a:solidFill>
                <a:latin typeface="Quicksand Medium"/>
                <a:ea typeface="Quicksand Medium"/>
                <a:cs typeface="Quicksand Medium"/>
                <a:sym typeface="Quicksand Medium"/>
              </a:rPr>
              <a:t>
</a:t>
            </a:r>
            <a:r>
              <a:rPr lang="en-US" sz="2400" b="1" dirty="0">
                <a:solidFill>
                  <a:srgbClr val="161140"/>
                </a:solidFill>
                <a:latin typeface="Quicksand Medium"/>
                <a:ea typeface="Quicksand Medium"/>
                <a:cs typeface="Quicksand Medium"/>
                <a:sym typeface="Quicksand Medium"/>
              </a:rPr>
              <a:t>De	</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Ausdruck</a:t>
            </a:r>
            <a:r>
              <a:rPr lang="en-US" sz="2400" dirty="0">
                <a:solidFill>
                  <a:srgbClr val="161140"/>
                </a:solidFill>
                <a:latin typeface="Quicksand Medium"/>
                <a:ea typeface="Quicksand Medium"/>
                <a:cs typeface="Quicksand Medium"/>
                <a:sym typeface="Quicksand Medium"/>
              </a:rPr>
              <a:t> von </a:t>
            </a:r>
            <a:r>
              <a:rPr lang="en-US" sz="2400" dirty="0" err="1">
                <a:solidFill>
                  <a:srgbClr val="161140"/>
                </a:solidFill>
                <a:latin typeface="Quicksand Medium"/>
                <a:ea typeface="Quicksand Medium"/>
                <a:cs typeface="Quicksand Medium"/>
                <a:sym typeface="Quicksand Medium"/>
              </a:rPr>
              <a:t>Bestätigung</a:t>
            </a:r>
            <a:r>
              <a:rPr lang="en-US" sz="2400" dirty="0">
                <a:solidFill>
                  <a:srgbClr val="161140"/>
                </a:solidFill>
                <a:latin typeface="Quicksand Medium"/>
                <a:ea typeface="Quicksand Medium"/>
                <a:cs typeface="Quicksand Medium"/>
                <a:sym typeface="Quicksand Medium"/>
              </a:rPr>
              <a:t>, Widerstand und </a:t>
            </a:r>
            <a:r>
              <a:rPr lang="en-US" sz="2400" dirty="0" err="1">
                <a:solidFill>
                  <a:srgbClr val="161140"/>
                </a:solidFill>
                <a:latin typeface="Quicksand Medium"/>
                <a:ea typeface="Quicksand Medium"/>
                <a:cs typeface="Quicksand Medium"/>
                <a:sym typeface="Quicksand Medium"/>
              </a:rPr>
              <a:t>Befreiung</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für</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Gehörlose</a:t>
            </a:r>
            <a:r>
              <a:rPr lang="en-US" sz="2400" dirty="0">
                <a:solidFill>
                  <a:srgbClr val="161140"/>
                </a:solidFill>
                <a:latin typeface="Quicksand Medium"/>
                <a:ea typeface="Quicksand Medium"/>
                <a:cs typeface="Quicksand Medium"/>
                <a:sym typeface="Quicksand Medium"/>
              </a:rPr>
              <a:t> und </a:t>
            </a:r>
            <a:r>
              <a:rPr lang="en-US" sz="2400" dirty="0" err="1">
                <a:solidFill>
                  <a:srgbClr val="161140"/>
                </a:solidFill>
                <a:latin typeface="Quicksand Medium"/>
                <a:ea typeface="Quicksand Medium"/>
                <a:cs typeface="Quicksand Medium"/>
                <a:sym typeface="Quicksand Medium"/>
              </a:rPr>
              <a:t>Taubblinde</a:t>
            </a:r>
            <a:r>
              <a:rPr lang="en-US" sz="2400" dirty="0">
                <a:solidFill>
                  <a:srgbClr val="161140"/>
                </a:solidFill>
                <a:latin typeface="Quicksand Medium"/>
                <a:ea typeface="Quicksand Medium"/>
                <a:cs typeface="Quicksand Medium"/>
                <a:sym typeface="Quicksand Medium"/>
              </a:rPr>
              <a:t>.
</a:t>
            </a:r>
            <a:r>
              <a:rPr lang="en-US" sz="2400" b="1" dirty="0">
                <a:solidFill>
                  <a:srgbClr val="161140"/>
                </a:solidFill>
                <a:latin typeface="Quicksand Medium"/>
                <a:ea typeface="Quicksand Medium"/>
                <a:cs typeface="Quicksand Medium"/>
                <a:sym typeface="Quicksand Medium"/>
              </a:rPr>
              <a:t>V</a:t>
            </a:r>
            <a:r>
              <a:rPr lang="en-US" sz="2400" dirty="0">
                <a:solidFill>
                  <a:srgbClr val="161140"/>
                </a:solidFill>
                <a:latin typeface="Quicksand Medium"/>
                <a:ea typeface="Quicksand Medium"/>
                <a:cs typeface="Quicksand Medium"/>
                <a:sym typeface="Quicksand Medium"/>
              </a:rPr>
              <a:t>		Die </a:t>
            </a:r>
            <a:r>
              <a:rPr lang="en-US" sz="2400" dirty="0" err="1">
                <a:solidFill>
                  <a:srgbClr val="161140"/>
                </a:solidFill>
                <a:latin typeface="Quicksand Medium"/>
                <a:ea typeface="Quicksand Medium"/>
                <a:cs typeface="Quicksand Medium"/>
                <a:sym typeface="Quicksand Medium"/>
              </a:rPr>
              <a:t>Perspektive</a:t>
            </a:r>
            <a:r>
              <a:rPr lang="en-US" sz="2400" dirty="0">
                <a:solidFill>
                  <a:srgbClr val="161140"/>
                </a:solidFill>
                <a:latin typeface="Quicksand Medium"/>
                <a:ea typeface="Quicksand Medium"/>
                <a:cs typeface="Quicksand Medium"/>
                <a:sym typeface="Quicksand Medium"/>
              </a:rPr>
              <a:t> der </a:t>
            </a:r>
            <a:r>
              <a:rPr lang="en-US" sz="2400" dirty="0" err="1">
                <a:solidFill>
                  <a:srgbClr val="161140"/>
                </a:solidFill>
                <a:latin typeface="Quicksand Medium"/>
                <a:ea typeface="Quicksand Medium"/>
                <a:cs typeface="Quicksand Medium"/>
                <a:sym typeface="Quicksand Medium"/>
              </a:rPr>
              <a:t>Gehörlosen</a:t>
            </a:r>
            <a:r>
              <a:rPr lang="en-US" sz="2400" dirty="0">
                <a:solidFill>
                  <a:srgbClr val="161140"/>
                </a:solidFill>
                <a:latin typeface="Quicksand Medium"/>
                <a:ea typeface="Quicksand Medium"/>
                <a:cs typeface="Quicksand Medium"/>
                <a:sym typeface="Quicksand Medium"/>
              </a:rPr>
              <a:t> und </a:t>
            </a:r>
            <a:r>
              <a:rPr lang="en-US" sz="2400" dirty="0" err="1">
                <a:solidFill>
                  <a:srgbClr val="161140"/>
                </a:solidFill>
                <a:latin typeface="Quicksand Medium"/>
                <a:ea typeface="Quicksand Medium"/>
                <a:cs typeface="Quicksand Medium"/>
                <a:sym typeface="Quicksand Medium"/>
              </a:rPr>
              <a:t>Taubblinden</a:t>
            </a:r>
            <a:r>
              <a:rPr lang="en-US" sz="2400" dirty="0">
                <a:solidFill>
                  <a:srgbClr val="161140"/>
                </a:solidFill>
                <a:latin typeface="Quicksand Medium"/>
                <a:ea typeface="Quicksand Medium"/>
                <a:cs typeface="Quicksand Medium"/>
                <a:sym typeface="Quicksand Medium"/>
              </a:rPr>
              <a:t> und </a:t>
            </a:r>
            <a:r>
              <a:rPr lang="en-US" sz="2400" dirty="0" err="1">
                <a:solidFill>
                  <a:srgbClr val="161140"/>
                </a:solidFill>
                <a:latin typeface="Quicksand Medium"/>
                <a:ea typeface="Quicksand Medium"/>
                <a:cs typeface="Quicksand Medium"/>
                <a:sym typeface="Quicksand Medium"/>
              </a:rPr>
              <a:t>ihr</a:t>
            </a:r>
            <a:r>
              <a:rPr lang="en-US" sz="2400" dirty="0">
                <a:solidFill>
                  <a:srgbClr val="161140"/>
                </a:solidFill>
                <a:latin typeface="Quicksand Medium"/>
                <a:ea typeface="Quicksand Medium"/>
                <a:cs typeface="Quicksand Medium"/>
                <a:sym typeface="Quicksand Medium"/>
              </a:rPr>
              <a:t> Weg</a:t>
            </a:r>
            <a:br>
              <a:rPr lang="en-US" sz="2400" dirty="0">
                <a:solidFill>
                  <a:srgbClr val="161140"/>
                </a:solidFill>
                <a:latin typeface="Quicksand Medium"/>
                <a:ea typeface="Quicksand Medium"/>
                <a:cs typeface="Quicksand Medium"/>
                <a:sym typeface="Quicksand Medium"/>
              </a:rPr>
            </a:br>
            <a:r>
              <a:rPr lang="en-US" sz="2400" dirty="0">
                <a:solidFill>
                  <a:srgbClr val="161140"/>
                </a:solidFill>
                <a:latin typeface="Quicksand Medium"/>
                <a:ea typeface="Quicksand Medium"/>
                <a:cs typeface="Quicksand Medium"/>
                <a:sym typeface="Quicksand Medium"/>
              </a:rPr>
              <a:t>		des Lebens in der Welt.
</a:t>
            </a:r>
            <a:r>
              <a:rPr lang="en-US" sz="2400" b="1" dirty="0">
                <a:solidFill>
                  <a:srgbClr val="161140"/>
                </a:solidFill>
                <a:latin typeface="Quicksand Medium"/>
                <a:ea typeface="Quicksand Medium"/>
                <a:cs typeface="Quicksand Medium"/>
                <a:sym typeface="Quicksand Medium"/>
              </a:rPr>
              <a:t>I		</a:t>
            </a:r>
            <a:r>
              <a:rPr lang="en-US" sz="2400" dirty="0" err="1">
                <a:solidFill>
                  <a:srgbClr val="161140"/>
                </a:solidFill>
                <a:latin typeface="Quicksand Medium"/>
                <a:ea typeface="Quicksand Medium"/>
                <a:cs typeface="Quicksand Medium"/>
                <a:sym typeface="Quicksand Medium"/>
              </a:rPr>
              <a:t>Bilder</a:t>
            </a:r>
            <a:r>
              <a:rPr lang="en-US" sz="2400" dirty="0">
                <a:solidFill>
                  <a:srgbClr val="161140"/>
                </a:solidFill>
                <a:latin typeface="Quicksand Medium"/>
                <a:ea typeface="Quicksand Medium"/>
                <a:cs typeface="Quicksand Medium"/>
                <a:sym typeface="Quicksand Medium"/>
              </a:rPr>
              <a:t>, Motive und </a:t>
            </a:r>
            <a:r>
              <a:rPr lang="en-US" sz="2400" dirty="0" err="1">
                <a:solidFill>
                  <a:srgbClr val="161140"/>
                </a:solidFill>
                <a:latin typeface="Quicksand Medium"/>
                <a:ea typeface="Quicksand Medium"/>
                <a:cs typeface="Quicksand Medium"/>
                <a:sym typeface="Quicksand Medium"/>
              </a:rPr>
              <a:t>Symbole</a:t>
            </a:r>
            <a:r>
              <a:rPr lang="en-US" sz="2400" dirty="0">
                <a:solidFill>
                  <a:srgbClr val="161140"/>
                </a:solidFill>
                <a:latin typeface="Quicksand Medium"/>
                <a:ea typeface="Quicksand Medium"/>
                <a:cs typeface="Quicksand Medium"/>
                <a:sym typeface="Quicksand Medium"/>
              </a:rPr>
              <a:t>, die die </a:t>
            </a:r>
            <a:r>
              <a:rPr lang="en-US" sz="2400" dirty="0" err="1">
                <a:solidFill>
                  <a:srgbClr val="161140"/>
                </a:solidFill>
                <a:latin typeface="Quicksand Medium"/>
                <a:ea typeface="Quicksand Medium"/>
                <a:cs typeface="Quicksand Medium"/>
                <a:sym typeface="Quicksand Medium"/>
              </a:rPr>
              <a:t>Erfahrung</a:t>
            </a:r>
            <a:r>
              <a:rPr lang="en-US" sz="2400" dirty="0">
                <a:solidFill>
                  <a:srgbClr val="161140"/>
                </a:solidFill>
                <a:latin typeface="Quicksand Medium"/>
                <a:ea typeface="Quicksand Medium"/>
                <a:cs typeface="Quicksand Medium"/>
                <a:sym typeface="Quicksand Medium"/>
              </a:rPr>
              <a:t> von </a:t>
            </a:r>
            <a:r>
              <a:rPr lang="en-US" sz="2400" dirty="0" err="1">
                <a:solidFill>
                  <a:srgbClr val="161140"/>
                </a:solidFill>
                <a:latin typeface="Quicksand Medium"/>
                <a:ea typeface="Quicksand Medium"/>
                <a:cs typeface="Quicksand Medium"/>
                <a:sym typeface="Quicksand Medium"/>
              </a:rPr>
              <a:t>Gehörlosen</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repräsentieren</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Visualisierung</a:t>
            </a:r>
            <a:r>
              <a:rPr lang="en-US" sz="2400" dirty="0">
                <a:solidFill>
                  <a:srgbClr val="161140"/>
                </a:solidFill>
                <a:latin typeface="Quicksand Medium"/>
                <a:ea typeface="Quicksand Medium"/>
                <a:cs typeface="Quicksand Medium"/>
                <a:sym typeface="Quicksand Medium"/>
              </a:rPr>
              <a:t>).
</a:t>
            </a:r>
            <a:r>
              <a:rPr lang="en-US" sz="2400" b="1" dirty="0">
                <a:solidFill>
                  <a:srgbClr val="161140"/>
                </a:solidFill>
                <a:latin typeface="Quicksand Medium"/>
                <a:ea typeface="Quicksand Medium"/>
                <a:cs typeface="Quicksand Medium"/>
                <a:sym typeface="Quicksand Medium"/>
              </a:rPr>
              <a:t>A 		</a:t>
            </a:r>
            <a:r>
              <a:rPr lang="en-US" sz="2400" dirty="0" err="1">
                <a:solidFill>
                  <a:srgbClr val="161140"/>
                </a:solidFill>
                <a:latin typeface="Quicksand Medium"/>
                <a:ea typeface="Quicksand Medium"/>
                <a:cs typeface="Quicksand Medium"/>
                <a:sym typeface="Quicksand Medium"/>
              </a:rPr>
              <a:t>Kunst</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Aktivismus</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Ästhetik</a:t>
            </a:r>
            <a:r>
              <a:rPr lang="en-US" sz="2400" dirty="0">
                <a:solidFill>
                  <a:srgbClr val="161140"/>
                </a:solidFill>
                <a:latin typeface="Quicksand Medium"/>
                <a:ea typeface="Quicksand Medium"/>
                <a:cs typeface="Quicksand Medium"/>
                <a:sym typeface="Quicksand Medium"/>
              </a:rPr>
              <a:t> und </a:t>
            </a:r>
            <a:r>
              <a:rPr lang="en-US" sz="2400" dirty="0" err="1">
                <a:solidFill>
                  <a:srgbClr val="161140"/>
                </a:solidFill>
                <a:latin typeface="Quicksand Medium"/>
                <a:ea typeface="Quicksand Medium"/>
                <a:cs typeface="Quicksand Medium"/>
                <a:sym typeface="Quicksand Medium"/>
              </a:rPr>
              <a:t>authentischer</a:t>
            </a:r>
            <a:r>
              <a:rPr lang="en-US" sz="2400" dirty="0">
                <a:solidFill>
                  <a:srgbClr val="161140"/>
                </a:solidFill>
                <a:latin typeface="Quicksand Medium"/>
                <a:ea typeface="Quicksand Medium"/>
                <a:cs typeface="Quicksand Medium"/>
                <a:sym typeface="Quicksand Medium"/>
              </a:rPr>
              <a:t> </a:t>
            </a:r>
            <a:r>
              <a:rPr lang="en-US" sz="2400" dirty="0" err="1">
                <a:solidFill>
                  <a:srgbClr val="161140"/>
                </a:solidFill>
                <a:latin typeface="Quicksand Medium"/>
                <a:ea typeface="Quicksand Medium"/>
                <a:cs typeface="Quicksand Medium"/>
                <a:sym typeface="Quicksand Medium"/>
              </a:rPr>
              <a:t>Ausdruck</a:t>
            </a:r>
            <a:r>
              <a:rPr lang="en-US" sz="2400" dirty="0">
                <a:solidFill>
                  <a:srgbClr val="161140"/>
                </a:solidFill>
                <a:latin typeface="Quicksand Medium"/>
                <a:ea typeface="Quicksand Medium"/>
                <a:cs typeface="Quicksand Medium"/>
                <a:sym typeface="Quicksand Medium"/>
              </a:rPr>
              <a:t> der 			</a:t>
            </a:r>
            <a:r>
              <a:rPr lang="en-US" sz="2400" dirty="0" err="1">
                <a:solidFill>
                  <a:srgbClr val="161140"/>
                </a:solidFill>
                <a:latin typeface="Quicksand Medium"/>
                <a:ea typeface="Quicksand Medium"/>
                <a:cs typeface="Quicksand Medium"/>
                <a:sym typeface="Quicksand Medium"/>
              </a:rPr>
              <a:t>Erfahrung</a:t>
            </a:r>
            <a:r>
              <a:rPr lang="en-US" sz="2400" dirty="0">
                <a:solidFill>
                  <a:srgbClr val="161140"/>
                </a:solidFill>
                <a:latin typeface="Quicksand Medium"/>
                <a:ea typeface="Quicksand Medium"/>
                <a:cs typeface="Quicksand Medium"/>
                <a:sym typeface="Quicksand Medium"/>
              </a:rPr>
              <a:t> von </a:t>
            </a:r>
            <a:r>
              <a:rPr lang="en-US" sz="2400" dirty="0" err="1">
                <a:solidFill>
                  <a:srgbClr val="161140"/>
                </a:solidFill>
                <a:latin typeface="Quicksand Medium"/>
                <a:ea typeface="Quicksand Medium"/>
                <a:cs typeface="Quicksand Medium"/>
                <a:sym typeface="Quicksand Medium"/>
              </a:rPr>
              <a:t>Gehörlosen</a:t>
            </a:r>
            <a:r>
              <a:rPr lang="en-US" sz="2400" dirty="0">
                <a:solidFill>
                  <a:srgbClr val="161140"/>
                </a:solidFill>
                <a:latin typeface="Quicksand Medium"/>
                <a:ea typeface="Quicksand Medium"/>
                <a:cs typeface="Quicksand Medium"/>
                <a:sym typeface="Quicksand Medium"/>
              </a:rPr>
              <a:t>.</a:t>
            </a:r>
            <a:endParaRPr sz="2400" b="0" i="0" u="none" strike="noStrike" cap="none" dirty="0">
              <a:solidFill>
                <a:srgbClr val="161140"/>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12"/>
        <p:cNvGrpSpPr/>
        <p:nvPr/>
      </p:nvGrpSpPr>
      <p:grpSpPr>
        <a:xfrm>
          <a:off x="0" y="0"/>
          <a:ext cx="0" cy="0"/>
          <a:chOff x="0" y="0"/>
          <a:chExt cx="0" cy="0"/>
        </a:xfrm>
      </p:grpSpPr>
      <p:grpSp>
        <p:nvGrpSpPr>
          <p:cNvPr id="213" name="Google Shape;213;g350a9a3d250_0_1"/>
          <p:cNvGrpSpPr/>
          <p:nvPr/>
        </p:nvGrpSpPr>
        <p:grpSpPr>
          <a:xfrm>
            <a:off x="0" y="-216993"/>
            <a:ext cx="2922102" cy="10504504"/>
            <a:chOff x="0" y="-57150"/>
            <a:chExt cx="769602" cy="2766600"/>
          </a:xfrm>
        </p:grpSpPr>
        <p:sp>
          <p:nvSpPr>
            <p:cNvPr id="214" name="Google Shape;214;g350a9a3d250_0_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5" name="Google Shape;215;g350a9a3d250_0_1"/>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16" name="Google Shape;216;g350a9a3d250_0_1"/>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7" name="Google Shape;217;g350a9a3d250_0_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8" name="Google Shape;218;g350a9a3d250_0_1"/>
          <p:cNvSpPr txBox="1"/>
          <p:nvPr/>
        </p:nvSpPr>
        <p:spPr>
          <a:xfrm>
            <a:off x="3843404" y="473679"/>
            <a:ext cx="9496500" cy="1723549"/>
          </a:xfrm>
          <a:prstGeom prst="rect">
            <a:avLst/>
          </a:prstGeom>
          <a:noFill/>
          <a:ln>
            <a:noFill/>
          </a:ln>
        </p:spPr>
        <p:txBody>
          <a:bodyPr spcFirstLastPara="1" wrap="square" lIns="0" tIns="0" rIns="0" bIns="0" anchor="t" anchorCtr="0">
            <a:spAutoFit/>
          </a:bodyPr>
          <a:lstStyle/>
          <a:p>
            <a:pPr lvl="0">
              <a:lnSpc>
                <a:spcPct val="140000"/>
              </a:lnSpc>
              <a:buSzPts val="10000"/>
            </a:pPr>
            <a:r>
              <a:rPr lang="en-US" sz="8000" dirty="0">
                <a:solidFill>
                  <a:srgbClr val="039796"/>
                </a:solidFill>
                <a:latin typeface="Anton"/>
                <a:ea typeface="Anton"/>
                <a:cs typeface="Anton"/>
                <a:sym typeface="Anton"/>
              </a:rPr>
              <a:t>De' VIA - </a:t>
            </a:r>
            <a:r>
              <a:rPr lang="en-US" sz="8000" dirty="0" err="1">
                <a:solidFill>
                  <a:srgbClr val="039796"/>
                </a:solidFill>
                <a:latin typeface="Anton"/>
                <a:ea typeface="Anton"/>
                <a:cs typeface="Anton"/>
                <a:sym typeface="Anton"/>
              </a:rPr>
              <a:t>Gründe</a:t>
            </a:r>
            <a:endParaRPr sz="8000" b="0" i="0" u="none" strike="noStrike" cap="none" dirty="0">
              <a:solidFill>
                <a:srgbClr val="039796"/>
              </a:solidFill>
              <a:latin typeface="Anton"/>
              <a:ea typeface="Anton"/>
              <a:cs typeface="Anton"/>
              <a:sym typeface="Anton"/>
            </a:endParaRPr>
          </a:p>
        </p:txBody>
      </p:sp>
      <p:sp>
        <p:nvSpPr>
          <p:cNvPr id="219" name="Google Shape;219;g350a9a3d250_0_1"/>
          <p:cNvSpPr txBox="1"/>
          <p:nvPr/>
        </p:nvSpPr>
        <p:spPr>
          <a:xfrm>
            <a:off x="3854715" y="2813725"/>
            <a:ext cx="14205000" cy="6835200"/>
          </a:xfrm>
          <a:prstGeom prst="rect">
            <a:avLst/>
          </a:prstGeom>
          <a:noFill/>
          <a:ln>
            <a:noFill/>
          </a:ln>
        </p:spPr>
        <p:txBody>
          <a:bodyPr spcFirstLastPara="1" wrap="square" lIns="91425" tIns="91425" rIns="91425" bIns="91425" anchor="t" anchorCtr="0">
            <a:noAutofit/>
          </a:bodyPr>
          <a:lstStyle/>
          <a:p>
            <a:pPr marL="457200" lvl="0" indent="-431800">
              <a:lnSpc>
                <a:spcPct val="115000"/>
              </a:lnSpc>
              <a:buClr>
                <a:schemeClr val="dk1"/>
              </a:buClr>
              <a:buSzPts val="3200"/>
              <a:buFont typeface="Quicksand Medium"/>
              <a:buChar char="●"/>
            </a:pPr>
            <a:r>
              <a:rPr lang="en-US" sz="2800" dirty="0" err="1">
                <a:solidFill>
                  <a:schemeClr val="dk1"/>
                </a:solidFill>
                <a:latin typeface="Quicksand Medium"/>
                <a:ea typeface="Quicksand Medium"/>
                <a:cs typeface="Quicksand Medium"/>
                <a:sym typeface="Quicksand Medium"/>
              </a:rPr>
              <a:t>Hände</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Augen</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Münder</a:t>
            </a:r>
            <a:r>
              <a:rPr lang="en-US" sz="2800" dirty="0">
                <a:solidFill>
                  <a:schemeClr val="dk1"/>
                </a:solidFill>
                <a:latin typeface="Quicksand Medium"/>
                <a:ea typeface="Quicksand Medium"/>
                <a:cs typeface="Quicksand Medium"/>
                <a:sym typeface="Quicksand Medium"/>
              </a:rPr>
              <a:t>, Ohren
Kinder
Tiere (Hunde, </a:t>
            </a:r>
            <a:r>
              <a:rPr lang="en-US" sz="2800" dirty="0" err="1">
                <a:solidFill>
                  <a:schemeClr val="dk1"/>
                </a:solidFill>
                <a:latin typeface="Quicksand Medium"/>
                <a:ea typeface="Quicksand Medium"/>
                <a:cs typeface="Quicksand Medium"/>
                <a:sym typeface="Quicksand Medium"/>
              </a:rPr>
              <a:t>Vögel</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Schmetterlinge</a:t>
            </a:r>
            <a:r>
              <a:rPr lang="en-US" sz="2800" dirty="0">
                <a:solidFill>
                  <a:schemeClr val="dk1"/>
                </a:solidFill>
                <a:latin typeface="Quicksand Medium"/>
                <a:ea typeface="Quicksand Medium"/>
                <a:cs typeface="Quicksand Medium"/>
                <a:sym typeface="Quicksand Medium"/>
              </a:rPr>
              <a:t>, Motten, </a:t>
            </a:r>
            <a:r>
              <a:rPr lang="en-US" sz="2800" dirty="0" err="1">
                <a:solidFill>
                  <a:schemeClr val="dk1"/>
                </a:solidFill>
                <a:latin typeface="Quicksand Medium"/>
                <a:ea typeface="Quicksand Medium"/>
                <a:cs typeface="Quicksand Medium"/>
                <a:sym typeface="Quicksand Medium"/>
              </a:rPr>
              <a:t>Fische</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Pferde</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Elefanten</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Natur</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Bäume</a:t>
            </a:r>
            <a:r>
              <a:rPr lang="en-US" sz="2800" dirty="0">
                <a:solidFill>
                  <a:schemeClr val="dk1"/>
                </a:solidFill>
                <a:latin typeface="Quicksand Medium"/>
                <a:ea typeface="Quicksand Medium"/>
                <a:cs typeface="Quicksand Medium"/>
                <a:sym typeface="Quicksand Medium"/>
              </a:rPr>
              <a:t>, Blumen, </a:t>
            </a:r>
            <a:r>
              <a:rPr lang="en-US" sz="2800" dirty="0" err="1">
                <a:solidFill>
                  <a:schemeClr val="dk1"/>
                </a:solidFill>
                <a:latin typeface="Quicksand Medium"/>
                <a:ea typeface="Quicksand Medium"/>
                <a:cs typeface="Quicksand Medium"/>
                <a:sym typeface="Quicksand Medium"/>
              </a:rPr>
              <a:t>insbesondere</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Sonnenblumen</a:t>
            </a:r>
            <a:r>
              <a:rPr lang="en-US" sz="2800" dirty="0">
                <a:solidFill>
                  <a:schemeClr val="dk1"/>
                </a:solidFill>
                <a:latin typeface="Quicksand Medium"/>
                <a:ea typeface="Quicksand Medium"/>
                <a:cs typeface="Quicksand Medium"/>
                <a:sym typeface="Quicksand Medium"/>
              </a:rPr>
              <a:t> und </a:t>
            </a:r>
            <a:r>
              <a:rPr lang="en-US" sz="2800" dirty="0" err="1">
                <a:solidFill>
                  <a:schemeClr val="dk1"/>
                </a:solidFill>
                <a:latin typeface="Quicksand Medium"/>
                <a:ea typeface="Quicksand Medium"/>
                <a:cs typeface="Quicksand Medium"/>
                <a:sym typeface="Quicksand Medium"/>
              </a:rPr>
              <a:t>Löwenzahn</a:t>
            </a:r>
            <a:r>
              <a:rPr lang="en-US" sz="2800" dirty="0">
                <a:solidFill>
                  <a:schemeClr val="dk1"/>
                </a:solidFill>
                <a:latin typeface="Quicksand Medium"/>
                <a:ea typeface="Quicksand Medium"/>
                <a:cs typeface="Quicksand Medium"/>
                <a:sym typeface="Quicksand Medium"/>
              </a:rPr>
              <a:t>, Wellen </a:t>
            </a:r>
            <a:r>
              <a:rPr lang="en-US" sz="2800" dirty="0" err="1">
                <a:solidFill>
                  <a:schemeClr val="dk1"/>
                </a:solidFill>
                <a:latin typeface="Quicksand Medium"/>
                <a:ea typeface="Quicksand Medium"/>
                <a:cs typeface="Quicksand Medium"/>
                <a:sym typeface="Quicksand Medium"/>
              </a:rPr>
              <a:t>oder</a:t>
            </a:r>
            <a:r>
              <a:rPr lang="en-US" sz="2800" dirty="0">
                <a:solidFill>
                  <a:schemeClr val="dk1"/>
                </a:solidFill>
                <a:latin typeface="Quicksand Medium"/>
                <a:ea typeface="Quicksand Medium"/>
                <a:cs typeface="Quicksand Medium"/>
                <a:sym typeface="Quicksand Medium"/>
              </a:rPr>
              <a:t> Berge)
</a:t>
            </a:r>
            <a:r>
              <a:rPr lang="en-US" sz="2800" dirty="0" err="1">
                <a:solidFill>
                  <a:schemeClr val="dk1"/>
                </a:solidFill>
                <a:latin typeface="Quicksand Medium"/>
                <a:ea typeface="Quicksand Medium"/>
                <a:cs typeface="Quicksand Medium"/>
                <a:sym typeface="Quicksand Medium"/>
              </a:rPr>
              <a:t>Türen</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als</a:t>
            </a:r>
            <a:r>
              <a:rPr lang="en-US" sz="2800" dirty="0">
                <a:solidFill>
                  <a:schemeClr val="dk1"/>
                </a:solidFill>
                <a:latin typeface="Quicksand Medium"/>
                <a:ea typeface="Quicksand Medium"/>
                <a:cs typeface="Quicksand Medium"/>
                <a:sym typeface="Quicksand Medium"/>
              </a:rPr>
              <a:t> Portale </a:t>
            </a:r>
            <a:r>
              <a:rPr lang="en-US" sz="2800" dirty="0" err="1">
                <a:solidFill>
                  <a:schemeClr val="dk1"/>
                </a:solidFill>
                <a:latin typeface="Quicksand Medium"/>
                <a:ea typeface="Quicksand Medium"/>
                <a:cs typeface="Quicksand Medium"/>
                <a:sym typeface="Quicksand Medium"/>
              </a:rPr>
              <a:t>oder</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Hindernisse</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Musikalische</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Referenz</a:t>
            </a:r>
            <a:r>
              <a:rPr lang="en-US" sz="2800" dirty="0">
                <a:solidFill>
                  <a:schemeClr val="dk1"/>
                </a:solidFill>
                <a:latin typeface="Quicksand Medium"/>
                <a:ea typeface="Quicksand Medium"/>
                <a:cs typeface="Quicksand Medium"/>
                <a:sym typeface="Quicksand Medium"/>
              </a:rPr>
              <a:t> für ASL (</a:t>
            </a:r>
            <a:r>
              <a:rPr lang="en-US" sz="2800" dirty="0" err="1">
                <a:solidFill>
                  <a:schemeClr val="dk1"/>
                </a:solidFill>
                <a:latin typeface="Quicksand Medium"/>
                <a:ea typeface="Quicksand Medium"/>
                <a:cs typeface="Quicksand Medium"/>
                <a:sym typeface="Quicksand Medium"/>
              </a:rPr>
              <a:t>Partituren</a:t>
            </a:r>
            <a:r>
              <a:rPr lang="en-US" sz="2800" dirty="0">
                <a:solidFill>
                  <a:schemeClr val="dk1"/>
                </a:solidFill>
                <a:latin typeface="Quicksand Medium"/>
                <a:ea typeface="Quicksand Medium"/>
                <a:cs typeface="Quicksand Medium"/>
                <a:sym typeface="Quicksand Medium"/>
              </a:rPr>
              <a:t>, Noten, </a:t>
            </a:r>
            <a:r>
              <a:rPr lang="en-US" sz="2800" dirty="0" err="1">
                <a:solidFill>
                  <a:schemeClr val="dk1"/>
                </a:solidFill>
                <a:latin typeface="Quicksand Medium"/>
                <a:ea typeface="Quicksand Medium"/>
                <a:cs typeface="Quicksand Medium"/>
                <a:sym typeface="Quicksand Medium"/>
              </a:rPr>
              <a:t>Instrumente</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Masken</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Marionetten</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Puppen</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Roboter</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Straßenbeschilderung</a:t>
            </a:r>
            <a:r>
              <a:rPr lang="en-US" sz="2800" dirty="0">
                <a:solidFill>
                  <a:schemeClr val="dk1"/>
                </a:solidFill>
                <a:latin typeface="Quicksand Medium"/>
                <a:ea typeface="Quicksand Medium"/>
                <a:cs typeface="Quicksand Medium"/>
                <a:sym typeface="Quicksand Medium"/>
              </a:rPr>
              <a:t>, Spiegel, </a:t>
            </a:r>
            <a:r>
              <a:rPr lang="en-US" sz="2800" dirty="0" err="1">
                <a:solidFill>
                  <a:schemeClr val="dk1"/>
                </a:solidFill>
                <a:latin typeface="Quicksand Medium"/>
                <a:ea typeface="Quicksand Medium"/>
                <a:cs typeface="Quicksand Medium"/>
                <a:sym typeface="Quicksand Medium"/>
              </a:rPr>
              <a:t>Glühbirne</a:t>
            </a:r>
            <a:r>
              <a:rPr lang="en-US" sz="2800" dirty="0">
                <a:solidFill>
                  <a:schemeClr val="dk1"/>
                </a:solidFill>
                <a:latin typeface="Quicksand Medium"/>
                <a:ea typeface="Quicksand Medium"/>
                <a:cs typeface="Quicksand Medium"/>
                <a:sym typeface="Quicksand Medium"/>
              </a:rPr>
              <a:t>, Glocke, Handschuh, </a:t>
            </a:r>
            <a:r>
              <a:rPr lang="en-US" sz="2800" dirty="0" err="1">
                <a:solidFill>
                  <a:schemeClr val="dk1"/>
                </a:solidFill>
                <a:latin typeface="Quicksand Medium"/>
                <a:ea typeface="Quicksand Medium"/>
                <a:cs typeface="Quicksand Medium"/>
                <a:sym typeface="Quicksand Medium"/>
              </a:rPr>
              <a:t>blaues</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Klebeband</a:t>
            </a:r>
            <a:r>
              <a:rPr lang="en-US" sz="2800" dirty="0">
                <a:solidFill>
                  <a:schemeClr val="dk1"/>
                </a:solidFill>
                <a:latin typeface="Quicksand Medium"/>
                <a:ea typeface="Quicksand Medium"/>
                <a:cs typeface="Quicksand Medium"/>
                <a:sym typeface="Quicksand Medium"/>
              </a:rPr>
              <a:t>, Brücke, Hammer, CI, </a:t>
            </a:r>
            <a:r>
              <a:rPr lang="en-US" sz="2800" dirty="0" err="1">
                <a:solidFill>
                  <a:schemeClr val="dk1"/>
                </a:solidFill>
                <a:latin typeface="Quicksand Medium"/>
                <a:ea typeface="Quicksand Medium"/>
                <a:cs typeface="Quicksand Medium"/>
                <a:sym typeface="Quicksand Medium"/>
              </a:rPr>
              <a:t>Palisaden</a:t>
            </a:r>
            <a:r>
              <a:rPr lang="en-US" sz="2800" dirty="0">
                <a:solidFill>
                  <a:schemeClr val="dk1"/>
                </a:solidFill>
                <a:latin typeface="Quicksand Medium"/>
                <a:ea typeface="Quicksand Medium"/>
                <a:cs typeface="Quicksand Medium"/>
                <a:sym typeface="Quicksand Medium"/>
              </a:rPr>
              <a:t>, Kreuz, </a:t>
            </a:r>
            <a:r>
              <a:rPr lang="en-US" sz="2800" dirty="0" err="1">
                <a:solidFill>
                  <a:schemeClr val="dk1"/>
                </a:solidFill>
                <a:latin typeface="Quicksand Medium"/>
                <a:ea typeface="Quicksand Medium"/>
                <a:cs typeface="Quicksand Medium"/>
                <a:sym typeface="Quicksand Medium"/>
              </a:rPr>
              <a:t>Schlüssel</a:t>
            </a:r>
            <a:r>
              <a:rPr lang="en-US" sz="2800" dirty="0">
                <a:solidFill>
                  <a:schemeClr val="dk1"/>
                </a:solidFill>
                <a:latin typeface="Quicksand Medium"/>
                <a:ea typeface="Quicksand Medium"/>
                <a:cs typeface="Quicksand Medium"/>
                <a:sym typeface="Quicksand Medium"/>
              </a:rPr>
              <a:t> 
Ketten, </a:t>
            </a:r>
            <a:r>
              <a:rPr lang="en-US" sz="2800" dirty="0" err="1">
                <a:solidFill>
                  <a:schemeClr val="dk1"/>
                </a:solidFill>
                <a:latin typeface="Quicksand Medium"/>
                <a:ea typeface="Quicksand Medium"/>
                <a:cs typeface="Quicksand Medium"/>
                <a:sym typeface="Quicksand Medium"/>
              </a:rPr>
              <a:t>Gürtel</a:t>
            </a:r>
            <a:r>
              <a:rPr lang="en-US" sz="2800" dirty="0">
                <a:solidFill>
                  <a:schemeClr val="dk1"/>
                </a:solidFill>
                <a:latin typeface="Quicksand Medium"/>
                <a:ea typeface="Quicksand Medium"/>
                <a:cs typeface="Quicksand Medium"/>
                <a:sym typeface="Quicksand Medium"/>
              </a:rPr>
              <a:t>, </a:t>
            </a:r>
            <a:r>
              <a:rPr lang="en-US" sz="2800" dirty="0" err="1">
                <a:solidFill>
                  <a:schemeClr val="dk1"/>
                </a:solidFill>
                <a:latin typeface="Quicksand Medium"/>
                <a:ea typeface="Quicksand Medium"/>
                <a:cs typeface="Quicksand Medium"/>
                <a:sym typeface="Quicksand Medium"/>
              </a:rPr>
              <a:t>Gefängnis</a:t>
            </a:r>
            <a:r>
              <a:rPr lang="en-US" sz="2800" dirty="0">
                <a:solidFill>
                  <a:schemeClr val="dk1"/>
                </a:solidFill>
                <a:latin typeface="Quicksand Medium"/>
                <a:ea typeface="Quicksand Medium"/>
                <a:cs typeface="Quicksand Medium"/>
                <a:sym typeface="Quicksand Medium"/>
              </a:rPr>
              <a:t>, Seil, </a:t>
            </a:r>
            <a:r>
              <a:rPr lang="en-US" sz="2800" dirty="0" err="1">
                <a:solidFill>
                  <a:schemeClr val="dk1"/>
                </a:solidFill>
                <a:latin typeface="Quicksand Medium"/>
                <a:ea typeface="Quicksand Medium"/>
                <a:cs typeface="Quicksand Medium"/>
                <a:sym typeface="Quicksand Medium"/>
              </a:rPr>
              <a:t>Stacheldraht</a:t>
            </a:r>
            <a:r>
              <a:rPr lang="en-US" sz="2800" dirty="0">
                <a:solidFill>
                  <a:schemeClr val="dk1"/>
                </a:solidFill>
                <a:latin typeface="Quicksand Medium"/>
                <a:ea typeface="Quicksand Medium"/>
                <a:cs typeface="Quicksand Medium"/>
                <a:sym typeface="Quicksand Medium"/>
              </a:rPr>
              <a:t>, Haken
Viele </a:t>
            </a:r>
            <a:r>
              <a:rPr lang="en-US" sz="2800" dirty="0" err="1">
                <a:solidFill>
                  <a:schemeClr val="dk1"/>
                </a:solidFill>
                <a:latin typeface="Quicksand Medium"/>
                <a:ea typeface="Quicksand Medium"/>
                <a:cs typeface="Quicksand Medium"/>
                <a:sym typeface="Quicksand Medium"/>
              </a:rPr>
              <a:t>mehr</a:t>
            </a:r>
            <a:r>
              <a:rPr lang="en-US" sz="2800" dirty="0">
                <a:solidFill>
                  <a:schemeClr val="dk1"/>
                </a:solidFill>
                <a:latin typeface="Quicksand Medium"/>
                <a:ea typeface="Quicksand Medium"/>
                <a:cs typeface="Quicksand Medium"/>
                <a:sym typeface="Quicksand Medium"/>
              </a:rPr>
              <a:t>...</a:t>
            </a:r>
            <a:endParaRPr sz="2800" dirty="0">
              <a:solidFill>
                <a:schemeClr val="dk1"/>
              </a:solidFill>
              <a:latin typeface="Quicksand Medium"/>
              <a:ea typeface="Quicksand Medium"/>
              <a:cs typeface="Quicksand Medium"/>
              <a:sym typeface="Quicksand Medium"/>
            </a:endParaRPr>
          </a:p>
        </p:txBody>
      </p:sp>
      <p:sp>
        <p:nvSpPr>
          <p:cNvPr id="220" name="Google Shape;220;g350a9a3d250_0_1"/>
          <p:cNvSpPr txBox="1"/>
          <p:nvPr/>
        </p:nvSpPr>
        <p:spPr>
          <a:xfrm>
            <a:off x="3434550" y="9648925"/>
            <a:ext cx="4354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latin typeface="Quicksand"/>
                <a:ea typeface="Quicksand"/>
                <a:cs typeface="Quicksand"/>
                <a:sym typeface="Quicksand"/>
                <a:hlinkClick r:id="rId5"/>
              </a:rPr>
              <a:t>https://deviacurr.wordpress.com/devia-motifs/</a:t>
            </a:r>
            <a:r>
              <a:rPr lang="en-US">
                <a:latin typeface="Quicksand"/>
                <a:ea typeface="Quicksand"/>
                <a:cs typeface="Quicksand"/>
                <a:sym typeface="Quicksand"/>
              </a:rPr>
              <a:t> </a:t>
            </a:r>
            <a:endParaRPr>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24"/>
        <p:cNvGrpSpPr/>
        <p:nvPr/>
      </p:nvGrpSpPr>
      <p:grpSpPr>
        <a:xfrm>
          <a:off x="0" y="0"/>
          <a:ext cx="0" cy="0"/>
          <a:chOff x="0" y="0"/>
          <a:chExt cx="0" cy="0"/>
        </a:xfrm>
      </p:grpSpPr>
      <p:grpSp>
        <p:nvGrpSpPr>
          <p:cNvPr id="225" name="Google Shape;225;g32742edfc2c_0_156"/>
          <p:cNvGrpSpPr/>
          <p:nvPr/>
        </p:nvGrpSpPr>
        <p:grpSpPr>
          <a:xfrm>
            <a:off x="0" y="-216993"/>
            <a:ext cx="2922102" cy="10504504"/>
            <a:chOff x="0" y="-57150"/>
            <a:chExt cx="769602" cy="2766600"/>
          </a:xfrm>
        </p:grpSpPr>
        <p:sp>
          <p:nvSpPr>
            <p:cNvPr id="226" name="Google Shape;226;g32742edfc2c_0_15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7" name="Google Shape;227;g32742edfc2c_0_15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28" name="Google Shape;228;g32742edfc2c_0_156"/>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9" name="Google Shape;229;g32742edfc2c_0_156"/>
          <p:cNvSpPr/>
          <p:nvPr/>
        </p:nvSpPr>
        <p:spPr>
          <a:xfrm>
            <a:off x="228600" y="9523428"/>
            <a:ext cx="2482101" cy="553302"/>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0" name="Google Shape;230;g32742edfc2c_0_156"/>
          <p:cNvSpPr txBox="1"/>
          <p:nvPr/>
        </p:nvSpPr>
        <p:spPr>
          <a:xfrm>
            <a:off x="3843404" y="473679"/>
            <a:ext cx="9496500" cy="2154436"/>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a:solidFill>
                  <a:srgbClr val="039796"/>
                </a:solidFill>
                <a:latin typeface="Anton"/>
                <a:ea typeface="Anton"/>
                <a:cs typeface="Anton"/>
                <a:sym typeface="Anton"/>
              </a:rPr>
              <a:t>De' VIA</a:t>
            </a:r>
            <a:endParaRPr sz="10000" b="0" i="0" u="none" strike="noStrike" cap="none" dirty="0">
              <a:solidFill>
                <a:srgbClr val="039796"/>
              </a:solidFill>
              <a:latin typeface="Anton"/>
              <a:ea typeface="Anton"/>
              <a:cs typeface="Anton"/>
              <a:sym typeface="Anton"/>
            </a:endParaRPr>
          </a:p>
        </p:txBody>
      </p:sp>
      <p:sp>
        <p:nvSpPr>
          <p:cNvPr id="231" name="Google Shape;231;g32742edfc2c_0_156"/>
          <p:cNvSpPr txBox="1"/>
          <p:nvPr/>
        </p:nvSpPr>
        <p:spPr>
          <a:xfrm>
            <a:off x="4572000" y="8214352"/>
            <a:ext cx="3848700" cy="985200"/>
          </a:xfrm>
          <a:prstGeom prst="rect">
            <a:avLst/>
          </a:prstGeom>
          <a:noFill/>
          <a:ln>
            <a:noFill/>
          </a:ln>
        </p:spPr>
        <p:txBody>
          <a:bodyPr spcFirstLastPara="1" wrap="square" lIns="91425" tIns="91425" rIns="91425" bIns="91425" anchor="t" anchorCtr="0">
            <a:noAutofit/>
          </a:bodyPr>
          <a:lstStyle/>
          <a:p>
            <a:pPr lvl="0" algn="ctr">
              <a:buSzPts val="2600"/>
            </a:pPr>
            <a:r>
              <a:rPr lang="en-US" sz="2000" dirty="0" err="1">
                <a:solidFill>
                  <a:srgbClr val="161140"/>
                </a:solidFill>
                <a:latin typeface="Quicksand Medium"/>
                <a:ea typeface="Quicksand Medium"/>
                <a:cs typeface="Quicksand Medium"/>
                <a:sym typeface="Quicksand Medium"/>
              </a:rPr>
              <a:t>Glockenschule</a:t>
            </a:r>
            <a:r>
              <a:rPr lang="en-US" sz="2000" dirty="0">
                <a:solidFill>
                  <a:srgbClr val="161140"/>
                </a:solidFill>
                <a:latin typeface="Quicksand Medium"/>
                <a:ea typeface="Quicksand Medium"/>
                <a:cs typeface="Quicksand Medium"/>
                <a:sym typeface="Quicksand Medium"/>
              </a:rPr>
              <a:t> 1944,</a:t>
            </a:r>
            <a:br>
              <a:rPr lang="en-US" sz="2000" dirty="0">
                <a:solidFill>
                  <a:srgbClr val="161140"/>
                </a:solidFill>
                <a:latin typeface="Quicksand Medium"/>
                <a:ea typeface="Quicksand Medium"/>
                <a:cs typeface="Quicksand Medium"/>
                <a:sym typeface="Quicksand Medium"/>
              </a:rPr>
            </a:br>
            <a:r>
              <a:rPr lang="en-US" sz="2000" dirty="0">
                <a:solidFill>
                  <a:srgbClr val="161140"/>
                </a:solidFill>
                <a:latin typeface="Quicksand Medium"/>
                <a:ea typeface="Quicksand Medium"/>
                <a:cs typeface="Quicksand Medium"/>
                <a:sym typeface="Quicksand Medium"/>
              </a:rPr>
              <a:t>Betty G. Miller (1972)</a:t>
            </a:r>
            <a:endParaRPr sz="2000" b="0" u="none" strike="noStrike" cap="none" dirty="0">
              <a:solidFill>
                <a:srgbClr val="161140"/>
              </a:solidFill>
              <a:latin typeface="Quicksand Medium"/>
              <a:ea typeface="Quicksand Medium"/>
              <a:cs typeface="Quicksand Medium"/>
              <a:sym typeface="Quicksand Medium"/>
            </a:endParaRPr>
          </a:p>
        </p:txBody>
      </p:sp>
      <p:sp>
        <p:nvSpPr>
          <p:cNvPr id="232" name="Google Shape;232;g32742edfc2c_0_156"/>
          <p:cNvSpPr txBox="1"/>
          <p:nvPr/>
        </p:nvSpPr>
        <p:spPr>
          <a:xfrm>
            <a:off x="12122583" y="356778"/>
            <a:ext cx="4927200" cy="985200"/>
          </a:xfrm>
          <a:prstGeom prst="rect">
            <a:avLst/>
          </a:prstGeom>
          <a:noFill/>
          <a:ln>
            <a:noFill/>
          </a:ln>
        </p:spPr>
        <p:txBody>
          <a:bodyPr spcFirstLastPara="1" wrap="square" lIns="91425" tIns="91425" rIns="91425" bIns="91425" anchor="t" anchorCtr="0">
            <a:spAutoFit/>
          </a:bodyPr>
          <a:lstStyle/>
          <a:p>
            <a:pPr lvl="0" algn="ctr">
              <a:buSzPts val="2600"/>
            </a:pPr>
            <a:r>
              <a:rPr lang="en-US" sz="2600" dirty="0">
                <a:solidFill>
                  <a:srgbClr val="161140"/>
                </a:solidFill>
                <a:latin typeface="Quicksand Medium"/>
                <a:ea typeface="Quicksand Medium"/>
                <a:cs typeface="Quicksand Medium"/>
                <a:sym typeface="Quicksand Medium"/>
              </a:rPr>
              <a:t>Von Menschen </a:t>
            </a:r>
            <a:r>
              <a:rPr lang="en-US" sz="2600" dirty="0" err="1">
                <a:solidFill>
                  <a:srgbClr val="161140"/>
                </a:solidFill>
                <a:latin typeface="Quicksand Medium"/>
                <a:ea typeface="Quicksand Medium"/>
                <a:cs typeface="Quicksand Medium"/>
                <a:sym typeface="Quicksand Medium"/>
              </a:rPr>
              <a:t>gemachtes</a:t>
            </a:r>
            <a:r>
              <a:rPr lang="en-US" sz="2600" dirty="0">
                <a:solidFill>
                  <a:srgbClr val="161140"/>
                </a:solidFill>
                <a:latin typeface="Quicksand Medium"/>
                <a:ea typeface="Quicksand Medium"/>
                <a:cs typeface="Quicksand Medium"/>
                <a:sym typeface="Quicksand Medium"/>
              </a:rPr>
              <a:t> </a:t>
            </a:r>
            <a:r>
              <a:rPr lang="en-US" sz="2600" dirty="0" err="1">
                <a:solidFill>
                  <a:srgbClr val="161140"/>
                </a:solidFill>
                <a:latin typeface="Quicksand Medium"/>
                <a:ea typeface="Quicksand Medium"/>
                <a:cs typeface="Quicksand Medium"/>
                <a:sym typeface="Quicksand Medium"/>
              </a:rPr>
              <a:t>Gehör</a:t>
            </a:r>
            <a:r>
              <a:rPr lang="en-US" sz="2600" dirty="0">
                <a:solidFill>
                  <a:srgbClr val="161140"/>
                </a:solidFill>
                <a:latin typeface="Quicksand Medium"/>
                <a:ea typeface="Quicksand Medium"/>
                <a:cs typeface="Quicksand Medium"/>
                <a:sym typeface="Quicksand Medium"/>
              </a:rPr>
              <a:t>, Nancy Rourke (2012</a:t>
            </a:r>
            <a:r>
              <a:rPr lang="en-US" sz="2600" i="1" dirty="0">
                <a:solidFill>
                  <a:srgbClr val="161140"/>
                </a:solidFill>
                <a:latin typeface="Quicksand Medium"/>
                <a:ea typeface="Quicksand Medium"/>
                <a:cs typeface="Quicksand Medium"/>
                <a:sym typeface="Quicksand Medium"/>
              </a:rPr>
              <a:t>)</a:t>
            </a:r>
            <a:endParaRPr sz="2600" b="0" i="0" u="none" strike="noStrike" cap="none" dirty="0">
              <a:solidFill>
                <a:srgbClr val="161140"/>
              </a:solidFill>
              <a:latin typeface="Quicksand Medium"/>
              <a:ea typeface="Quicksand Medium"/>
              <a:cs typeface="Quicksand Medium"/>
              <a:sym typeface="Quicksand Medium"/>
            </a:endParaRPr>
          </a:p>
        </p:txBody>
      </p:sp>
      <p:pic>
        <p:nvPicPr>
          <p:cNvPr id="233" name="Google Shape;233;g32742edfc2c_0_156"/>
          <p:cNvPicPr preferRelativeResize="0"/>
          <p:nvPr/>
        </p:nvPicPr>
        <p:blipFill rotWithShape="1">
          <a:blip r:embed="rId5">
            <a:alphaModFix/>
          </a:blip>
          <a:srcRect/>
          <a:stretch/>
        </p:blipFill>
        <p:spPr>
          <a:xfrm>
            <a:off x="11995212" y="1459750"/>
            <a:ext cx="5224375" cy="6640000"/>
          </a:xfrm>
          <a:prstGeom prst="rect">
            <a:avLst/>
          </a:prstGeom>
          <a:noFill/>
          <a:ln>
            <a:noFill/>
          </a:ln>
        </p:spPr>
      </p:pic>
      <p:pic>
        <p:nvPicPr>
          <p:cNvPr id="234" name="Google Shape;234;g32742edfc2c_0_156"/>
          <p:cNvPicPr preferRelativeResize="0"/>
          <p:nvPr/>
        </p:nvPicPr>
        <p:blipFill rotWithShape="1">
          <a:blip r:embed="rId6">
            <a:alphaModFix/>
          </a:blip>
          <a:srcRect l="7931" t="8022" r="7779" b="10363"/>
          <a:stretch/>
        </p:blipFill>
        <p:spPr>
          <a:xfrm>
            <a:off x="3843400" y="2219650"/>
            <a:ext cx="5679899" cy="5847713"/>
          </a:xfrm>
          <a:prstGeom prst="rect">
            <a:avLst/>
          </a:prstGeom>
          <a:noFill/>
          <a:ln>
            <a:noFill/>
          </a:ln>
        </p:spPr>
      </p:pic>
      <p:sp>
        <p:nvSpPr>
          <p:cNvPr id="235" name="Google Shape;235;g32742edfc2c_0_156"/>
          <p:cNvSpPr txBox="1"/>
          <p:nvPr/>
        </p:nvSpPr>
        <p:spPr>
          <a:xfrm>
            <a:off x="3843400" y="9121825"/>
            <a:ext cx="56799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000" b="0" i="0" u="sng" strike="noStrike" cap="none" dirty="0">
                <a:solidFill>
                  <a:srgbClr val="02BDC7"/>
                </a:solidFill>
                <a:latin typeface="Quicksand Medium"/>
                <a:ea typeface="Quicksand Medium"/>
                <a:cs typeface="Quicksand Medium"/>
                <a:sym typeface="Quicksand Medium"/>
                <a:hlinkClick r:id="rId7">
                  <a:extLst>
                    <a:ext uri="{A12FA001-AC4F-418D-AE19-62706E023703}">
                      <ahyp:hlinkClr xmlns:ahyp="http://schemas.microsoft.com/office/drawing/2018/hyperlinkcolor" val="tx"/>
                    </a:ext>
                  </a:extLst>
                </a:hlinkClick>
              </a:rPr>
              <a:t>https://deaf-art.org/deaf-art/devia-posters/</a:t>
            </a:r>
            <a:r>
              <a:rPr lang="en-US" sz="2000" b="0" i="0" u="none" strike="noStrike" cap="none" dirty="0">
                <a:solidFill>
                  <a:srgbClr val="FFFFFF"/>
                </a:solidFill>
                <a:latin typeface="Quicksand Medium"/>
                <a:ea typeface="Quicksand Medium"/>
                <a:cs typeface="Quicksand Medium"/>
                <a:sym typeface="Quicksand Medium"/>
              </a:rPr>
              <a:t> </a:t>
            </a:r>
            <a:endParaRPr sz="2000" b="0" i="0" u="none" strike="noStrike" cap="none" dirty="0">
              <a:solidFill>
                <a:srgbClr val="FFFFFF"/>
              </a:solidFill>
              <a:latin typeface="Quicksand Medium"/>
              <a:ea typeface="Quicksand Medium"/>
              <a:cs typeface="Quicksand Medium"/>
              <a:sym typeface="Quicksand Medium"/>
            </a:endParaRPr>
          </a:p>
        </p:txBody>
      </p:sp>
      <p:sp>
        <p:nvSpPr>
          <p:cNvPr id="236" name="Google Shape;236;g32742edfc2c_0_156"/>
          <p:cNvSpPr txBox="1"/>
          <p:nvPr/>
        </p:nvSpPr>
        <p:spPr>
          <a:xfrm>
            <a:off x="11593000" y="8369925"/>
            <a:ext cx="6028800" cy="1723800"/>
          </a:xfrm>
          <a:prstGeom prst="rect">
            <a:avLst/>
          </a:prstGeom>
          <a:noFill/>
          <a:ln>
            <a:noFill/>
          </a:ln>
        </p:spPr>
        <p:txBody>
          <a:bodyPr spcFirstLastPara="1" wrap="square" lIns="91425" tIns="91425" rIns="91425" bIns="91425" anchor="t" anchorCtr="0">
            <a:spAutoFit/>
          </a:bodyPr>
          <a:lstStyle/>
          <a:p>
            <a:pPr lvl="0">
              <a:buSzPts val="2000"/>
            </a:pPr>
            <a:r>
              <a:rPr lang="en-US" sz="2000" dirty="0">
                <a:solidFill>
                  <a:srgbClr val="161140"/>
                </a:solidFill>
                <a:latin typeface="Quicksand Medium"/>
                <a:ea typeface="Quicksand Medium"/>
                <a:cs typeface="Quicksand Medium"/>
                <a:sym typeface="Quicksand Medium"/>
              </a:rPr>
              <a:t>Die Arbeit von Nancy Rourke verstehen: https://</a:t>
            </a:r>
            <a:r>
              <a:rPr lang="en-US" sz="2000" dirty="0" err="1">
                <a:solidFill>
                  <a:srgbClr val="161140"/>
                </a:solidFill>
                <a:latin typeface="Quicksand Medium"/>
                <a:ea typeface="Quicksand Medium"/>
                <a:cs typeface="Quicksand Medium"/>
                <a:sym typeface="Quicksand Medium"/>
              </a:rPr>
              <a:t>www.youtube.com</a:t>
            </a:r>
            <a:r>
              <a:rPr lang="en-US" sz="2000" dirty="0">
                <a:solidFill>
                  <a:srgbClr val="161140"/>
                </a:solidFill>
                <a:latin typeface="Quicksand Medium"/>
                <a:ea typeface="Quicksand Medium"/>
                <a:cs typeface="Quicksand Medium"/>
                <a:sym typeface="Quicksand Medium"/>
              </a:rPr>
              <a:t>/</a:t>
            </a:r>
            <a:r>
              <a:rPr lang="en-US" sz="2000" dirty="0" err="1">
                <a:solidFill>
                  <a:srgbClr val="161140"/>
                </a:solidFill>
                <a:latin typeface="Quicksand Medium"/>
                <a:ea typeface="Quicksand Medium"/>
                <a:cs typeface="Quicksand Medium"/>
                <a:sym typeface="Quicksand Medium"/>
              </a:rPr>
              <a:t>watch?v</a:t>
            </a:r>
            <a:r>
              <a:rPr lang="en-US" sz="2000" dirty="0">
                <a:solidFill>
                  <a:srgbClr val="161140"/>
                </a:solidFill>
                <a:latin typeface="Quicksand Medium"/>
                <a:ea typeface="Quicksand Medium"/>
                <a:cs typeface="Quicksand Medium"/>
                <a:sym typeface="Quicksand Medium"/>
              </a:rPr>
              <a:t>=9RmaBaQHgiw</a:t>
            </a:r>
            <a:br>
              <a:rPr lang="en-US" sz="2000" u="sng" dirty="0">
                <a:solidFill>
                  <a:srgbClr val="02BDC7"/>
                </a:solidFill>
                <a:latin typeface="Quicksand Medium"/>
                <a:ea typeface="Quicksand Medium"/>
                <a:cs typeface="Quicksand Medium"/>
                <a:sym typeface="Quicksand Medium"/>
              </a:rPr>
            </a:br>
            <a:r>
              <a:rPr lang="en-US" sz="2000" u="sng" dirty="0">
                <a:solidFill>
                  <a:srgbClr val="02BDC7"/>
                </a:solidFill>
                <a:latin typeface="Quicksand Medium"/>
                <a:ea typeface="Quicksand Medium"/>
                <a:cs typeface="Quicksand Medium"/>
                <a:sym typeface="Quicksand Medium"/>
              </a:rPr>
              <a:t>Interviews: https://</a:t>
            </a:r>
            <a:r>
              <a:rPr lang="en-US" sz="2000" u="sng" dirty="0" err="1">
                <a:solidFill>
                  <a:srgbClr val="02BDC7"/>
                </a:solidFill>
                <a:latin typeface="Quicksand Medium"/>
                <a:ea typeface="Quicksand Medium"/>
                <a:cs typeface="Quicksand Medium"/>
                <a:sym typeface="Quicksand Medium"/>
              </a:rPr>
              <a:t>youtu.be</a:t>
            </a:r>
            <a:r>
              <a:rPr lang="en-US" sz="2000" u="sng" dirty="0">
                <a:solidFill>
                  <a:srgbClr val="02BDC7"/>
                </a:solidFill>
                <a:latin typeface="Quicksand Medium"/>
                <a:ea typeface="Quicksand Medium"/>
                <a:cs typeface="Quicksand Medium"/>
                <a:sym typeface="Quicksand Medium"/>
              </a:rPr>
              <a:t>/6Og4BMcp3WA
      https://</a:t>
            </a:r>
            <a:r>
              <a:rPr lang="en-US" sz="2000" u="sng" dirty="0" err="1">
                <a:solidFill>
                  <a:srgbClr val="02BDC7"/>
                </a:solidFill>
                <a:latin typeface="Quicksand Medium"/>
                <a:ea typeface="Quicksand Medium"/>
                <a:cs typeface="Quicksand Medium"/>
                <a:sym typeface="Quicksand Medium"/>
              </a:rPr>
              <a:t>youtu.be</a:t>
            </a:r>
            <a:r>
              <a:rPr lang="en-US" sz="2000" u="sng" dirty="0">
                <a:solidFill>
                  <a:srgbClr val="02BDC7"/>
                </a:solidFill>
                <a:latin typeface="Quicksand Medium"/>
                <a:ea typeface="Quicksand Medium"/>
                <a:cs typeface="Quicksand Medium"/>
                <a:sym typeface="Quicksand Medium"/>
              </a:rPr>
              <a:t>/tA807S8730o</a:t>
            </a:r>
            <a:endParaRPr sz="2000" b="0" i="0" u="none" strike="noStrike" cap="none" dirty="0">
              <a:solidFill>
                <a:srgbClr val="000000"/>
              </a:solidFill>
              <a:latin typeface="Quicksand Medium"/>
              <a:ea typeface="Quicksand Medium"/>
              <a:cs typeface="Quicksand Medium"/>
              <a:sym typeface="Quicksand Medium"/>
            </a:endParaRPr>
          </a:p>
        </p:txBody>
      </p:sp>
      <p:sp>
        <p:nvSpPr>
          <p:cNvPr id="237" name="Google Shape;237;g32742edfc2c_0_156"/>
          <p:cNvSpPr txBox="1"/>
          <p:nvPr/>
        </p:nvSpPr>
        <p:spPr>
          <a:xfrm>
            <a:off x="754109" y="5299020"/>
            <a:ext cx="2167800" cy="4739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200"/>
              <a:buFont typeface="Arial"/>
              <a:buNone/>
            </a:pPr>
            <a:r>
              <a:rPr lang="en-US" sz="2200" dirty="0" err="1">
                <a:solidFill>
                  <a:schemeClr val="lt1"/>
                </a:solidFill>
                <a:latin typeface="Anton"/>
                <a:ea typeface="Anton"/>
                <a:cs typeface="Anton"/>
                <a:sym typeface="Anton"/>
              </a:rPr>
              <a:t>Beispiele</a:t>
            </a:r>
            <a:endParaRPr sz="2200" b="0" i="0" u="none" strike="noStrike" cap="none" dirty="0">
              <a:solidFill>
                <a:schemeClr val="lt1"/>
              </a:solidFill>
              <a:latin typeface="Anton"/>
              <a:ea typeface="Anton"/>
              <a:cs typeface="Anton"/>
              <a:sym typeface="Anton"/>
            </a:endParaRPr>
          </a:p>
        </p:txBody>
      </p:sp>
      <p:sp>
        <p:nvSpPr>
          <p:cNvPr id="238" name="Google Shape;238;g32742edfc2c_0_156"/>
          <p:cNvSpPr txBox="1"/>
          <p:nvPr/>
        </p:nvSpPr>
        <p:spPr>
          <a:xfrm>
            <a:off x="3284156" y="9614425"/>
            <a:ext cx="9727200" cy="461635"/>
          </a:xfrm>
          <a:prstGeom prst="rect">
            <a:avLst/>
          </a:prstGeom>
          <a:noFill/>
          <a:ln>
            <a:noFill/>
          </a:ln>
        </p:spPr>
        <p:txBody>
          <a:bodyPr spcFirstLastPara="1" wrap="square" lIns="91425" tIns="91425" rIns="91425" bIns="91425" anchor="t" anchorCtr="0">
            <a:spAutoFit/>
          </a:bodyPr>
          <a:lstStyle/>
          <a:p>
            <a:pPr lvl="0"/>
            <a:r>
              <a:rPr lang="en-US" sz="1800" b="1" dirty="0" err="1">
                <a:solidFill>
                  <a:schemeClr val="dk1"/>
                </a:solidFill>
                <a:latin typeface="Quicksand"/>
                <a:ea typeface="Quicksand"/>
                <a:cs typeface="Quicksand"/>
                <a:sym typeface="Quicksand"/>
              </a:rPr>
              <a:t>Weitere</a:t>
            </a:r>
            <a:r>
              <a:rPr lang="en-US" sz="1800" b="1" dirty="0">
                <a:solidFill>
                  <a:schemeClr val="dk1"/>
                </a:solidFill>
                <a:latin typeface="Quicksand"/>
                <a:ea typeface="Quicksand"/>
                <a:cs typeface="Quicksand"/>
                <a:sym typeface="Quicksand"/>
              </a:rPr>
              <a:t> </a:t>
            </a:r>
            <a:r>
              <a:rPr lang="en-US" sz="1800" b="1" dirty="0" err="1">
                <a:solidFill>
                  <a:schemeClr val="dk1"/>
                </a:solidFill>
                <a:latin typeface="Quicksand"/>
                <a:ea typeface="Quicksand"/>
                <a:cs typeface="Quicksand"/>
                <a:sym typeface="Quicksand"/>
              </a:rPr>
              <a:t>Kunstwerke</a:t>
            </a:r>
            <a:r>
              <a:rPr lang="en-US" sz="1800" b="1" dirty="0">
                <a:solidFill>
                  <a:schemeClr val="dk1"/>
                </a:solidFill>
                <a:latin typeface="Quicksand"/>
                <a:ea typeface="Quicksand"/>
                <a:cs typeface="Quicksand"/>
                <a:sym typeface="Quicksand"/>
              </a:rPr>
              <a:t> </a:t>
            </a:r>
            <a:r>
              <a:rPr lang="en-US" sz="1800" b="1" dirty="0" err="1">
                <a:solidFill>
                  <a:schemeClr val="dk1"/>
                </a:solidFill>
                <a:latin typeface="Quicksand"/>
                <a:ea typeface="Quicksand"/>
                <a:cs typeface="Quicksand"/>
                <a:sym typeface="Quicksand"/>
              </a:rPr>
              <a:t>unter</a:t>
            </a:r>
            <a:r>
              <a:rPr lang="en-US" sz="1800" b="1" dirty="0">
                <a:solidFill>
                  <a:schemeClr val="dk1"/>
                </a:solidFill>
                <a:latin typeface="Quicksand"/>
                <a:ea typeface="Quicksand"/>
                <a:cs typeface="Quicksand"/>
                <a:sym typeface="Quicksand"/>
              </a:rPr>
              <a:t>: https:/7deaf-art.org/artists/</a:t>
            </a:r>
            <a:endParaRPr sz="1800" b="1" dirty="0">
              <a:solidFill>
                <a:schemeClr val="dk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42"/>
        <p:cNvGrpSpPr/>
        <p:nvPr/>
      </p:nvGrpSpPr>
      <p:grpSpPr>
        <a:xfrm>
          <a:off x="0" y="0"/>
          <a:ext cx="0" cy="0"/>
          <a:chOff x="0" y="0"/>
          <a:chExt cx="0" cy="0"/>
        </a:xfrm>
      </p:grpSpPr>
      <p:grpSp>
        <p:nvGrpSpPr>
          <p:cNvPr id="243" name="Google Shape;243;g32742edfc2c_0_175"/>
          <p:cNvGrpSpPr/>
          <p:nvPr/>
        </p:nvGrpSpPr>
        <p:grpSpPr>
          <a:xfrm>
            <a:off x="0" y="-216993"/>
            <a:ext cx="2922102" cy="10504504"/>
            <a:chOff x="0" y="-57150"/>
            <a:chExt cx="769602" cy="2766600"/>
          </a:xfrm>
        </p:grpSpPr>
        <p:sp>
          <p:nvSpPr>
            <p:cNvPr id="244" name="Google Shape;244;g32742edfc2c_0_17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5" name="Google Shape;245;g32742edfc2c_0_175"/>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46" name="Google Shape;246;g32742edfc2c_0_175"/>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7" name="Google Shape;247;g32742edfc2c_0_175"/>
          <p:cNvSpPr/>
          <p:nvPr/>
        </p:nvSpPr>
        <p:spPr>
          <a:xfrm>
            <a:off x="228600" y="9523428"/>
            <a:ext cx="2482101" cy="553302"/>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8" name="Google Shape;248;g32742edfc2c_0_175"/>
          <p:cNvSpPr txBox="1"/>
          <p:nvPr/>
        </p:nvSpPr>
        <p:spPr>
          <a:xfrm>
            <a:off x="3843400" y="136124"/>
            <a:ext cx="9496500" cy="2154436"/>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err="1">
                <a:solidFill>
                  <a:srgbClr val="039796"/>
                </a:solidFill>
                <a:latin typeface="Anton"/>
                <a:ea typeface="Anton"/>
                <a:cs typeface="Anton"/>
                <a:sym typeface="Anton"/>
              </a:rPr>
              <a:t>Surdism</a:t>
            </a:r>
            <a:endParaRPr sz="10000" b="0" i="0" u="none" strike="noStrike" cap="none" dirty="0">
              <a:solidFill>
                <a:srgbClr val="039796"/>
              </a:solidFill>
              <a:latin typeface="Anton"/>
              <a:ea typeface="Anton"/>
              <a:cs typeface="Anton"/>
              <a:sym typeface="Anton"/>
            </a:endParaRPr>
          </a:p>
        </p:txBody>
      </p:sp>
      <p:sp>
        <p:nvSpPr>
          <p:cNvPr id="249" name="Google Shape;249;g32742edfc2c_0_175"/>
          <p:cNvSpPr txBox="1"/>
          <p:nvPr/>
        </p:nvSpPr>
        <p:spPr>
          <a:xfrm>
            <a:off x="3843400" y="2099150"/>
            <a:ext cx="7601700" cy="4124176"/>
          </a:xfrm>
          <a:prstGeom prst="rect">
            <a:avLst/>
          </a:prstGeom>
          <a:noFill/>
          <a:ln>
            <a:noFill/>
          </a:ln>
        </p:spPr>
        <p:txBody>
          <a:bodyPr spcFirstLastPara="1" wrap="square" lIns="91425" tIns="91425" rIns="91425" bIns="91425" anchor="t" anchorCtr="0">
            <a:spAutoFit/>
          </a:bodyPr>
          <a:lstStyle/>
          <a:p>
            <a:pPr lvl="0">
              <a:buSzPts val="3200"/>
            </a:pPr>
            <a:r>
              <a:rPr lang="en-US" sz="3200" dirty="0">
                <a:solidFill>
                  <a:srgbClr val="161140"/>
                </a:solidFill>
                <a:latin typeface="Quicksand Medium"/>
                <a:ea typeface="Quicksand Medium"/>
                <a:cs typeface="Quicksand Medium"/>
                <a:sym typeface="Quicksand Medium"/>
              </a:rPr>
              <a:t>Das </a:t>
            </a:r>
            <a:r>
              <a:rPr lang="en-US" sz="3200" dirty="0" err="1">
                <a:solidFill>
                  <a:srgbClr val="161140"/>
                </a:solidFill>
                <a:latin typeface="Quicksand Medium"/>
                <a:ea typeface="Quicksand Medium"/>
                <a:cs typeface="Quicksand Medium"/>
                <a:sym typeface="Quicksand Medium"/>
              </a:rPr>
              <a:t>Surdism</a:t>
            </a:r>
            <a:r>
              <a:rPr lang="en-US" sz="3200" dirty="0">
                <a:solidFill>
                  <a:srgbClr val="161140"/>
                </a:solidFill>
                <a:latin typeface="Quicksand Medium"/>
                <a:ea typeface="Quicksand Medium"/>
                <a:cs typeface="Quicksand Medium"/>
                <a:sym typeface="Quicksand Medium"/>
              </a:rPr>
              <a:t>-Manifest </a:t>
            </a:r>
            <a:r>
              <a:rPr lang="en-US" sz="3200" dirty="0" err="1">
                <a:solidFill>
                  <a:srgbClr val="161140"/>
                </a:solidFill>
                <a:latin typeface="Quicksand Medium"/>
                <a:ea typeface="Quicksand Medium"/>
                <a:cs typeface="Quicksand Medium"/>
                <a:sym typeface="Quicksand Medium"/>
              </a:rPr>
              <a:t>wurde</a:t>
            </a:r>
            <a:r>
              <a:rPr lang="en-US" sz="3200" dirty="0">
                <a:solidFill>
                  <a:srgbClr val="161140"/>
                </a:solidFill>
                <a:latin typeface="Quicksand Medium"/>
                <a:ea typeface="Quicksand Medium"/>
                <a:cs typeface="Quicksand Medium"/>
                <a:sym typeface="Quicksand Medium"/>
              </a:rPr>
              <a:t> 2009 von dem </a:t>
            </a:r>
            <a:r>
              <a:rPr lang="en-US" sz="3200" dirty="0" err="1">
                <a:solidFill>
                  <a:srgbClr val="161140"/>
                </a:solidFill>
                <a:latin typeface="Quicksand Medium"/>
                <a:ea typeface="Quicksand Medium"/>
                <a:cs typeface="Quicksand Medium"/>
                <a:sym typeface="Quicksand Medium"/>
              </a:rPr>
              <a:t>französischen</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taubblinden</a:t>
            </a:r>
            <a:r>
              <a:rPr lang="en-US" sz="3200" dirty="0">
                <a:solidFill>
                  <a:srgbClr val="161140"/>
                </a:solidFill>
                <a:latin typeface="Quicksand Medium"/>
                <a:ea typeface="Quicksand Medium"/>
                <a:cs typeface="Quicksand Medium"/>
                <a:sym typeface="Quicksand Medium"/>
              </a:rPr>
              <a:t> Künstler und </a:t>
            </a:r>
            <a:r>
              <a:rPr lang="en-US" sz="3200" dirty="0" err="1">
                <a:solidFill>
                  <a:srgbClr val="161140"/>
                </a:solidFill>
                <a:latin typeface="Quicksand Medium"/>
                <a:ea typeface="Quicksand Medium"/>
                <a:cs typeface="Quicksand Medium"/>
                <a:sym typeface="Quicksand Medium"/>
              </a:rPr>
              <a:t>Aktivisten</a:t>
            </a:r>
            <a:r>
              <a:rPr lang="en-US" sz="3200" dirty="0">
                <a:solidFill>
                  <a:srgbClr val="161140"/>
                </a:solidFill>
                <a:latin typeface="Quicksand Medium"/>
                <a:ea typeface="Quicksand Medium"/>
                <a:cs typeface="Quicksand Medium"/>
                <a:sym typeface="Quicksand Medium"/>
              </a:rPr>
              <a:t> </a:t>
            </a:r>
            <a:r>
              <a:rPr lang="en-US" sz="3200" b="1" dirty="0">
                <a:solidFill>
                  <a:srgbClr val="161140"/>
                </a:solidFill>
                <a:latin typeface="Quicksand Medium"/>
                <a:ea typeface="Quicksand Medium"/>
                <a:cs typeface="Quicksand Medium"/>
                <a:sym typeface="Quicksand Medium"/>
              </a:rPr>
              <a:t>Arnaud Balard </a:t>
            </a:r>
            <a:r>
              <a:rPr lang="en-US" sz="3200" dirty="0" err="1">
                <a:solidFill>
                  <a:srgbClr val="161140"/>
                </a:solidFill>
                <a:latin typeface="Quicksand Medium"/>
                <a:ea typeface="Quicksand Medium"/>
                <a:cs typeface="Quicksand Medium"/>
                <a:sym typeface="Quicksand Medium"/>
              </a:rPr>
              <a:t>anlässlich</a:t>
            </a:r>
            <a:r>
              <a:rPr lang="en-US" sz="3200" dirty="0">
                <a:solidFill>
                  <a:srgbClr val="161140"/>
                </a:solidFill>
                <a:latin typeface="Quicksand Medium"/>
                <a:ea typeface="Quicksand Medium"/>
                <a:cs typeface="Quicksand Medium"/>
                <a:sym typeface="Quicksand Medium"/>
              </a:rPr>
              <a:t> des 20-jährigen </a:t>
            </a:r>
            <a:r>
              <a:rPr lang="en-US" sz="3200" dirty="0" err="1">
                <a:solidFill>
                  <a:srgbClr val="161140"/>
                </a:solidFill>
                <a:latin typeface="Quicksand Medium"/>
                <a:ea typeface="Quicksand Medium"/>
                <a:cs typeface="Quicksand Medium"/>
                <a:sym typeface="Quicksand Medium"/>
              </a:rPr>
              <a:t>Jubiläums</a:t>
            </a:r>
            <a:r>
              <a:rPr lang="en-US" sz="3200" dirty="0">
                <a:solidFill>
                  <a:srgbClr val="161140"/>
                </a:solidFill>
                <a:latin typeface="Quicksand Medium"/>
                <a:ea typeface="Quicksand Medium"/>
                <a:cs typeface="Quicksand Medium"/>
                <a:sym typeface="Quicksand Medium"/>
              </a:rPr>
              <a:t> von </a:t>
            </a:r>
            <a:r>
              <a:rPr lang="en-US" sz="3200" dirty="0" err="1">
                <a:solidFill>
                  <a:srgbClr val="161140"/>
                </a:solidFill>
                <a:latin typeface="Quicksand Medium"/>
                <a:ea typeface="Quicksand Medium"/>
                <a:cs typeface="Quicksand Medium"/>
                <a:sym typeface="Quicksand Medium"/>
              </a:rPr>
              <a:t>De'VIA</a:t>
            </a:r>
            <a:r>
              <a:rPr lang="en-US" sz="3200" dirty="0">
                <a:solidFill>
                  <a:srgbClr val="161140"/>
                </a:solidFill>
                <a:latin typeface="Quicksand Medium"/>
                <a:ea typeface="Quicksand Medium"/>
                <a:cs typeface="Quicksand Medium"/>
                <a:sym typeface="Quicksand Medium"/>
              </a:rPr>
              <a:t> ins Leben </a:t>
            </a:r>
            <a:r>
              <a:rPr lang="en-US" sz="3200" dirty="0" err="1">
                <a:solidFill>
                  <a:srgbClr val="161140"/>
                </a:solidFill>
                <a:latin typeface="Quicksand Medium"/>
                <a:ea typeface="Quicksand Medium"/>
                <a:cs typeface="Quicksand Medium"/>
                <a:sym typeface="Quicksand Medium"/>
              </a:rPr>
              <a:t>gerufen</a:t>
            </a:r>
            <a:r>
              <a:rPr lang="en-US" sz="3200" dirty="0">
                <a:solidFill>
                  <a:srgbClr val="161140"/>
                </a:solidFill>
                <a:latin typeface="Quicksand Medium"/>
                <a:ea typeface="Quicksand Medium"/>
                <a:cs typeface="Quicksand Medium"/>
                <a:sym typeface="Quicksand Medium"/>
              </a:rPr>
              <a:t> – </a:t>
            </a:r>
            <a:r>
              <a:rPr lang="en-US" sz="3200" dirty="0" err="1">
                <a:solidFill>
                  <a:srgbClr val="161140"/>
                </a:solidFill>
                <a:latin typeface="Quicksand Medium"/>
                <a:ea typeface="Quicksand Medium"/>
                <a:cs typeface="Quicksand Medium"/>
                <a:sym typeface="Quicksand Medium"/>
              </a:rPr>
              <a:t>obwohl</a:t>
            </a:r>
            <a:r>
              <a:rPr lang="en-US" sz="3200" dirty="0">
                <a:solidFill>
                  <a:srgbClr val="161140"/>
                </a:solidFill>
                <a:latin typeface="Quicksand Medium"/>
                <a:ea typeface="Quicksand Medium"/>
                <a:cs typeface="Quicksand Medium"/>
                <a:sym typeface="Quicksand Medium"/>
              </a:rPr>
              <a:t> Arnaud </a:t>
            </a:r>
            <a:r>
              <a:rPr lang="en-US" sz="3200" dirty="0" err="1">
                <a:solidFill>
                  <a:srgbClr val="161140"/>
                </a:solidFill>
                <a:latin typeface="Quicksand Medium"/>
                <a:ea typeface="Quicksand Medium"/>
                <a:cs typeface="Quicksand Medium"/>
                <a:sym typeface="Quicksand Medium"/>
              </a:rPr>
              <a:t>keine</a:t>
            </a:r>
            <a:r>
              <a:rPr lang="en-US" sz="3200" dirty="0">
                <a:solidFill>
                  <a:srgbClr val="161140"/>
                </a:solidFill>
                <a:latin typeface="Quicksand Medium"/>
                <a:ea typeface="Quicksand Medium"/>
                <a:cs typeface="Quicksand Medium"/>
                <a:sym typeface="Quicksand Medium"/>
              </a:rPr>
              <a:t> Kenntnisse </a:t>
            </a:r>
            <a:r>
              <a:rPr lang="en-US" sz="3200" dirty="0" err="1">
                <a:solidFill>
                  <a:srgbClr val="161140"/>
                </a:solidFill>
                <a:latin typeface="Quicksand Medium"/>
                <a:ea typeface="Quicksand Medium"/>
                <a:cs typeface="Quicksand Medium"/>
                <a:sym typeface="Quicksand Medium"/>
              </a:rPr>
              <a:t>oder</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Erfahrungen</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mit</a:t>
            </a:r>
            <a:r>
              <a:rPr lang="en-US" sz="3200" dirty="0">
                <a:solidFill>
                  <a:srgbClr val="161140"/>
                </a:solidFill>
                <a:latin typeface="Quicksand Medium"/>
                <a:ea typeface="Quicksand Medium"/>
                <a:cs typeface="Quicksand Medium"/>
                <a:sym typeface="Quicksand Medium"/>
              </a:rPr>
              <a:t> Deaf View/Image Art </a:t>
            </a:r>
            <a:r>
              <a:rPr lang="en-US" sz="3200" dirty="0" err="1">
                <a:solidFill>
                  <a:srgbClr val="161140"/>
                </a:solidFill>
                <a:latin typeface="Quicksand Medium"/>
                <a:ea typeface="Quicksand Medium"/>
                <a:cs typeface="Quicksand Medium"/>
                <a:sym typeface="Quicksand Medium"/>
              </a:rPr>
              <a:t>De'VIA</a:t>
            </a:r>
            <a:r>
              <a:rPr lang="en-US" sz="3200" dirty="0">
                <a:solidFill>
                  <a:srgbClr val="161140"/>
                </a:solidFill>
                <a:latin typeface="Quicksand Medium"/>
                <a:ea typeface="Quicksand Medium"/>
                <a:cs typeface="Quicksand Medium"/>
                <a:sym typeface="Quicksand Medium"/>
              </a:rPr>
              <a:t> </a:t>
            </a:r>
            <a:r>
              <a:rPr lang="en-US" sz="3200" dirty="0" err="1">
                <a:solidFill>
                  <a:srgbClr val="161140"/>
                </a:solidFill>
                <a:latin typeface="Quicksand Medium"/>
                <a:ea typeface="Quicksand Medium"/>
                <a:cs typeface="Quicksand Medium"/>
                <a:sym typeface="Quicksand Medium"/>
              </a:rPr>
              <a:t>hatte</a:t>
            </a:r>
            <a:r>
              <a:rPr lang="en-US" sz="3200" dirty="0">
                <a:solidFill>
                  <a:srgbClr val="161140"/>
                </a:solidFill>
                <a:latin typeface="Quicksand Medium"/>
                <a:ea typeface="Quicksand Medium"/>
                <a:cs typeface="Quicksand Medium"/>
                <a:sym typeface="Quicksand Medium"/>
              </a:rPr>
              <a:t>.</a:t>
            </a:r>
            <a:endParaRPr sz="3200" b="0" i="0" u="none" strike="noStrike" cap="none" dirty="0">
              <a:solidFill>
                <a:srgbClr val="161140"/>
              </a:solidFill>
              <a:latin typeface="Quicksand Medium"/>
              <a:ea typeface="Quicksand Medium"/>
              <a:cs typeface="Quicksand Medium"/>
              <a:sym typeface="Quicksand Medium"/>
            </a:endParaRPr>
          </a:p>
        </p:txBody>
      </p:sp>
      <p:sp>
        <p:nvSpPr>
          <p:cNvPr id="250" name="Google Shape;250;g32742edfc2c_0_175"/>
          <p:cNvSpPr txBox="1"/>
          <p:nvPr/>
        </p:nvSpPr>
        <p:spPr>
          <a:xfrm>
            <a:off x="3843400" y="6383325"/>
            <a:ext cx="13812900" cy="2769959"/>
          </a:xfrm>
          <a:prstGeom prst="rect">
            <a:avLst/>
          </a:prstGeom>
          <a:noFill/>
          <a:ln>
            <a:noFill/>
          </a:ln>
        </p:spPr>
        <p:txBody>
          <a:bodyPr spcFirstLastPara="1" wrap="square" lIns="91425" tIns="91425" rIns="91425" bIns="91425" anchor="t" anchorCtr="0">
            <a:spAutoFit/>
          </a:bodyPr>
          <a:lstStyle/>
          <a:p>
            <a:pPr lvl="0"/>
            <a:r>
              <a:rPr lang="en-US" sz="2800" dirty="0">
                <a:solidFill>
                  <a:srgbClr val="161140"/>
                </a:solidFill>
                <a:latin typeface="Quicksand Medium"/>
                <a:ea typeface="Quicksand Medium"/>
                <a:cs typeface="Quicksand Medium"/>
                <a:sym typeface="Quicksand Medium"/>
              </a:rPr>
              <a:t>Das </a:t>
            </a:r>
            <a:r>
              <a:rPr lang="en-US" sz="2800" dirty="0" err="1">
                <a:solidFill>
                  <a:srgbClr val="161140"/>
                </a:solidFill>
                <a:latin typeface="Quicksand Medium"/>
                <a:ea typeface="Quicksand Medium"/>
                <a:cs typeface="Quicksand Medium"/>
                <a:sym typeface="Quicksand Medium"/>
              </a:rPr>
              <a:t>Surdism</a:t>
            </a:r>
            <a:r>
              <a:rPr lang="en-US" sz="2800" dirty="0">
                <a:solidFill>
                  <a:srgbClr val="161140"/>
                </a:solidFill>
                <a:latin typeface="Quicksand Medium"/>
                <a:ea typeface="Quicksand Medium"/>
                <a:cs typeface="Quicksand Medium"/>
                <a:sym typeface="Quicksand Medium"/>
              </a:rPr>
              <a:t>-Manifest </a:t>
            </a:r>
            <a:r>
              <a:rPr lang="en-US" sz="2800" dirty="0" err="1">
                <a:solidFill>
                  <a:srgbClr val="161140"/>
                </a:solidFill>
                <a:latin typeface="Quicksand Medium"/>
                <a:ea typeface="Quicksand Medium"/>
                <a:cs typeface="Quicksand Medium"/>
                <a:sym typeface="Quicksand Medium"/>
              </a:rPr>
              <a:t>ist</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eine</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ähnliche</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Richtung</a:t>
            </a:r>
            <a:r>
              <a:rPr lang="en-US" sz="2800" dirty="0">
                <a:solidFill>
                  <a:srgbClr val="161140"/>
                </a:solidFill>
                <a:latin typeface="Quicksand Medium"/>
                <a:ea typeface="Quicksand Medium"/>
                <a:cs typeface="Quicksand Medium"/>
                <a:sym typeface="Quicksand Medium"/>
              </a:rPr>
              <a:t> der </a:t>
            </a:r>
            <a:r>
              <a:rPr lang="en-US" sz="2800" dirty="0" err="1">
                <a:solidFill>
                  <a:srgbClr val="161140"/>
                </a:solidFill>
                <a:latin typeface="Quicksand Medium"/>
                <a:ea typeface="Quicksand Medium"/>
                <a:cs typeface="Quicksand Medium"/>
                <a:sym typeface="Quicksand Medium"/>
              </a:rPr>
              <a:t>bildenden</a:t>
            </a:r>
            <a:r>
              <a:rPr lang="en-US" sz="2800" dirty="0">
                <a:solidFill>
                  <a:srgbClr val="161140"/>
                </a:solidFill>
                <a:latin typeface="Quicksand Medium"/>
                <a:ea typeface="Quicksand Medium"/>
                <a:cs typeface="Quicksand Medium"/>
                <a:sym typeface="Quicksand Medium"/>
              </a:rPr>
              <a:t> Kunst, die für die </a:t>
            </a:r>
            <a:r>
              <a:rPr lang="en-US" sz="2800" dirty="0" err="1">
                <a:solidFill>
                  <a:srgbClr val="161140"/>
                </a:solidFill>
                <a:latin typeface="Quicksand Medium"/>
                <a:ea typeface="Quicksand Medium"/>
                <a:cs typeface="Quicksand Medium"/>
                <a:sym typeface="Quicksand Medium"/>
              </a:rPr>
              <a:t>Erfahrung</a:t>
            </a:r>
            <a:r>
              <a:rPr lang="en-US" sz="2800" dirty="0">
                <a:solidFill>
                  <a:srgbClr val="161140"/>
                </a:solidFill>
                <a:latin typeface="Quicksand Medium"/>
                <a:ea typeface="Quicksand Medium"/>
                <a:cs typeface="Quicksand Medium"/>
                <a:sym typeface="Quicksand Medium"/>
              </a:rPr>
              <a:t> der </a:t>
            </a:r>
            <a:r>
              <a:rPr lang="en-US" sz="2800" dirty="0" err="1">
                <a:solidFill>
                  <a:srgbClr val="161140"/>
                </a:solidFill>
                <a:latin typeface="Quicksand Medium"/>
                <a:ea typeface="Quicksand Medium"/>
                <a:cs typeface="Quicksand Medium"/>
                <a:sym typeface="Quicksand Medium"/>
              </a:rPr>
              <a:t>Gehörlosen</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einzigartig</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ist</a:t>
            </a:r>
            <a:r>
              <a:rPr lang="en-US" sz="2800" dirty="0">
                <a:solidFill>
                  <a:srgbClr val="161140"/>
                </a:solidFill>
                <a:latin typeface="Quicksand Medium"/>
                <a:ea typeface="Quicksand Medium"/>
                <a:cs typeface="Quicksand Medium"/>
                <a:sym typeface="Quicksand Medium"/>
              </a:rPr>
              <a:t> und </a:t>
            </a:r>
            <a:r>
              <a:rPr lang="en-US" sz="2800" dirty="0" err="1">
                <a:solidFill>
                  <a:srgbClr val="161140"/>
                </a:solidFill>
                <a:latin typeface="Quicksand Medium"/>
                <a:ea typeface="Quicksand Medium"/>
                <a:cs typeface="Quicksand Medium"/>
                <a:sym typeface="Quicksand Medium"/>
              </a:rPr>
              <a:t>sich</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auch</a:t>
            </a:r>
            <a:r>
              <a:rPr lang="en-US" sz="2800" dirty="0">
                <a:solidFill>
                  <a:srgbClr val="161140"/>
                </a:solidFill>
                <a:latin typeface="Quicksand Medium"/>
                <a:ea typeface="Quicksand Medium"/>
                <a:cs typeface="Quicksand Medium"/>
                <a:sym typeface="Quicksand Medium"/>
              </a:rPr>
              <a:t> auf </a:t>
            </a:r>
            <a:r>
              <a:rPr lang="en-US" sz="2800" dirty="0" err="1">
                <a:solidFill>
                  <a:srgbClr val="161140"/>
                </a:solidFill>
                <a:latin typeface="Quicksand Medium"/>
                <a:ea typeface="Quicksand Medium"/>
                <a:cs typeface="Quicksand Medium"/>
                <a:sym typeface="Quicksand Medium"/>
              </a:rPr>
              <a:t>andere</a:t>
            </a:r>
            <a:r>
              <a:rPr lang="en-US" sz="2800" dirty="0">
                <a:solidFill>
                  <a:srgbClr val="161140"/>
                </a:solidFill>
                <a:latin typeface="Quicksand Medium"/>
                <a:ea typeface="Quicksand Medium"/>
                <a:cs typeface="Quicksand Medium"/>
                <a:sym typeface="Quicksand Medium"/>
              </a:rPr>
              <a:t> Genres des </a:t>
            </a:r>
            <a:r>
              <a:rPr lang="en-US" sz="2800" dirty="0" err="1">
                <a:solidFill>
                  <a:srgbClr val="161140"/>
                </a:solidFill>
                <a:latin typeface="Quicksand Medium"/>
                <a:ea typeface="Quicksand Medium"/>
                <a:cs typeface="Quicksand Medium"/>
                <a:sym typeface="Quicksand Medium"/>
              </a:rPr>
              <a:t>kulturellen</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Ausdrucks</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ausdehnt</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wie</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z.B</a:t>
            </a:r>
            <a:r>
              <a:rPr lang="en-US" sz="2800" dirty="0">
                <a:solidFill>
                  <a:srgbClr val="161140"/>
                </a:solidFill>
                <a:latin typeface="Quicksand Medium"/>
                <a:ea typeface="Quicksand Medium"/>
                <a:cs typeface="Quicksand Medium"/>
                <a:sym typeface="Quicksand Medium"/>
              </a:rPr>
              <a:t>. Film, Theater, </a:t>
            </a:r>
            <a:r>
              <a:rPr lang="en-US" sz="2800" dirty="0" err="1">
                <a:solidFill>
                  <a:srgbClr val="161140"/>
                </a:solidFill>
                <a:latin typeface="Quicksand Medium"/>
                <a:ea typeface="Quicksand Medium"/>
                <a:cs typeface="Quicksand Medium"/>
                <a:sym typeface="Quicksand Medium"/>
              </a:rPr>
              <a:t>Literatur</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gebärdet</a:t>
            </a:r>
            <a:r>
              <a:rPr lang="en-US" sz="2800" dirty="0">
                <a:solidFill>
                  <a:srgbClr val="161140"/>
                </a:solidFill>
                <a:latin typeface="Quicksand Medium"/>
                <a:ea typeface="Quicksand Medium"/>
                <a:cs typeface="Quicksand Medium"/>
                <a:sym typeface="Quicksand Medium"/>
              </a:rPr>
              <a:t> und </a:t>
            </a:r>
            <a:r>
              <a:rPr lang="en-US" sz="2800" dirty="0" err="1">
                <a:solidFill>
                  <a:srgbClr val="161140"/>
                </a:solidFill>
                <a:latin typeface="Quicksand Medium"/>
                <a:ea typeface="Quicksand Medium"/>
                <a:cs typeface="Quicksand Medium"/>
                <a:sym typeface="Quicksand Medium"/>
              </a:rPr>
              <a:t>schriftlich</a:t>
            </a:r>
            <a:r>
              <a:rPr lang="en-US" sz="2800" dirty="0">
                <a:solidFill>
                  <a:srgbClr val="161140"/>
                </a:solidFill>
                <a:latin typeface="Quicksand Medium"/>
                <a:ea typeface="Quicksand Medium"/>
                <a:cs typeface="Quicksand Medium"/>
                <a:sym typeface="Quicksand Medium"/>
              </a:rPr>
              <a:t>).  Es </a:t>
            </a:r>
            <a:r>
              <a:rPr lang="en-US" sz="2800" dirty="0" err="1">
                <a:solidFill>
                  <a:srgbClr val="161140"/>
                </a:solidFill>
                <a:latin typeface="Quicksand Medium"/>
                <a:ea typeface="Quicksand Medium"/>
                <a:cs typeface="Quicksand Medium"/>
                <a:sym typeface="Quicksand Medium"/>
              </a:rPr>
              <a:t>enthält</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auch</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Begriffe</a:t>
            </a:r>
            <a:r>
              <a:rPr lang="en-US" sz="2800" dirty="0">
                <a:solidFill>
                  <a:srgbClr val="161140"/>
                </a:solidFill>
                <a:latin typeface="Quicksand Medium"/>
                <a:ea typeface="Quicksand Medium"/>
                <a:cs typeface="Quicksand Medium"/>
                <a:sym typeface="Quicksand Medium"/>
              </a:rPr>
              <a:t> und </a:t>
            </a:r>
            <a:r>
              <a:rPr lang="en-US" sz="2800" dirty="0" err="1">
                <a:solidFill>
                  <a:srgbClr val="161140"/>
                </a:solidFill>
                <a:latin typeface="Quicksand Medium"/>
                <a:ea typeface="Quicksand Medium"/>
                <a:cs typeface="Quicksand Medium"/>
                <a:sym typeface="Quicksand Medium"/>
              </a:rPr>
              <a:t>Konzepte</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wie</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Audismus</a:t>
            </a:r>
            <a:r>
              <a:rPr lang="en-US" sz="2800" dirty="0">
                <a:solidFill>
                  <a:srgbClr val="161140"/>
                </a:solidFill>
                <a:latin typeface="Quicksand Medium"/>
                <a:ea typeface="Quicksand Medium"/>
                <a:cs typeface="Quicksand Medium"/>
                <a:sym typeface="Quicksand Medium"/>
              </a:rPr>
              <a:t> und </a:t>
            </a:r>
            <a:r>
              <a:rPr lang="en-US" sz="2800" dirty="0" err="1">
                <a:solidFill>
                  <a:srgbClr val="161140"/>
                </a:solidFill>
                <a:latin typeface="Quicksand Medium"/>
                <a:ea typeface="Quicksand Medium"/>
                <a:cs typeface="Quicksand Medium"/>
                <a:sym typeface="Quicksand Medium"/>
              </a:rPr>
              <a:t>Taubheit</a:t>
            </a:r>
            <a:r>
              <a:rPr lang="en-US" sz="2800" dirty="0">
                <a:solidFill>
                  <a:srgbClr val="161140"/>
                </a:solidFill>
                <a:latin typeface="Quicksand Medium"/>
                <a:ea typeface="Quicksand Medium"/>
                <a:cs typeface="Quicksand Medium"/>
                <a:sym typeface="Quicksand Medium"/>
              </a:rPr>
              <a:t> und </a:t>
            </a:r>
            <a:r>
              <a:rPr lang="en-US" sz="2800" dirty="0" err="1">
                <a:solidFill>
                  <a:srgbClr val="161140"/>
                </a:solidFill>
                <a:latin typeface="Quicksand Medium"/>
                <a:ea typeface="Quicksand Medium"/>
                <a:cs typeface="Quicksand Medium"/>
                <a:sym typeface="Quicksand Medium"/>
              </a:rPr>
              <a:t>fordert</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eine</a:t>
            </a:r>
            <a:r>
              <a:rPr lang="en-US" sz="2800" dirty="0">
                <a:solidFill>
                  <a:srgbClr val="161140"/>
                </a:solidFill>
                <a:latin typeface="Quicksand Medium"/>
                <a:ea typeface="Quicksand Medium"/>
                <a:cs typeface="Quicksand Medium"/>
                <a:sym typeface="Quicksand Medium"/>
              </a:rPr>
              <a:t> </a:t>
            </a:r>
            <a:r>
              <a:rPr lang="en-US" sz="2800" b="1" dirty="0" err="1">
                <a:solidFill>
                  <a:srgbClr val="161140"/>
                </a:solidFill>
                <a:latin typeface="Quicksand Medium"/>
                <a:ea typeface="Quicksand Medium"/>
                <a:cs typeface="Quicksand Medium"/>
                <a:sym typeface="Quicksand Medium"/>
              </a:rPr>
              <a:t>aktivistische</a:t>
            </a:r>
            <a:r>
              <a:rPr lang="en-US" sz="2800" b="1" dirty="0">
                <a:solidFill>
                  <a:srgbClr val="161140"/>
                </a:solidFill>
                <a:latin typeface="Quicksand Medium"/>
                <a:ea typeface="Quicksand Medium"/>
                <a:cs typeface="Quicksand Medium"/>
                <a:sym typeface="Quicksand Medium"/>
              </a:rPr>
              <a:t> </a:t>
            </a:r>
            <a:r>
              <a:rPr lang="en-US" sz="2800" b="1" dirty="0" err="1">
                <a:solidFill>
                  <a:srgbClr val="161140"/>
                </a:solidFill>
                <a:latin typeface="Quicksand Medium"/>
                <a:ea typeface="Quicksand Medium"/>
                <a:cs typeface="Quicksand Medium"/>
                <a:sym typeface="Quicksand Medium"/>
              </a:rPr>
              <a:t>Komponente</a:t>
            </a:r>
            <a:r>
              <a:rPr lang="en-US" sz="2800" b="1"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im</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Kunstschaffen</a:t>
            </a:r>
            <a:r>
              <a:rPr lang="en-US" sz="2800" dirty="0">
                <a:solidFill>
                  <a:srgbClr val="161140"/>
                </a:solidFill>
                <a:latin typeface="Quicksand Medium"/>
                <a:ea typeface="Quicksand Medium"/>
                <a:cs typeface="Quicksand Medium"/>
                <a:sym typeface="Quicksand Medium"/>
              </a:rPr>
              <a:t> </a:t>
            </a:r>
            <a:r>
              <a:rPr lang="en-US" sz="2800" dirty="0" err="1">
                <a:solidFill>
                  <a:srgbClr val="161140"/>
                </a:solidFill>
                <a:latin typeface="Quicksand Medium"/>
                <a:ea typeface="Quicksand Medium"/>
                <a:cs typeface="Quicksand Medium"/>
                <a:sym typeface="Quicksand Medium"/>
              </a:rPr>
              <a:t>zum</a:t>
            </a:r>
            <a:r>
              <a:rPr lang="en-US" sz="2800" dirty="0">
                <a:solidFill>
                  <a:srgbClr val="161140"/>
                </a:solidFill>
                <a:latin typeface="Quicksand Medium"/>
                <a:ea typeface="Quicksand Medium"/>
                <a:cs typeface="Quicksand Medium"/>
                <a:sym typeface="Quicksand Medium"/>
              </a:rPr>
              <a:t> Thema </a:t>
            </a:r>
            <a:r>
              <a:rPr lang="en-US" sz="2800" dirty="0" err="1">
                <a:solidFill>
                  <a:srgbClr val="161140"/>
                </a:solidFill>
                <a:latin typeface="Quicksand Medium"/>
                <a:ea typeface="Quicksand Medium"/>
                <a:cs typeface="Quicksand Medium"/>
                <a:sym typeface="Quicksand Medium"/>
              </a:rPr>
              <a:t>Gehörlose</a:t>
            </a:r>
            <a:r>
              <a:rPr lang="en-US" sz="2800" dirty="0">
                <a:solidFill>
                  <a:srgbClr val="161140"/>
                </a:solidFill>
                <a:latin typeface="Quicksand Medium"/>
                <a:ea typeface="Quicksand Medium"/>
                <a:cs typeface="Quicksand Medium"/>
                <a:sym typeface="Quicksand Medium"/>
              </a:rPr>
              <a:t> (z. B. </a:t>
            </a:r>
            <a:r>
              <a:rPr lang="en-US" sz="2800" dirty="0" err="1">
                <a:solidFill>
                  <a:srgbClr val="161140"/>
                </a:solidFill>
                <a:latin typeface="Quicksand Medium"/>
                <a:ea typeface="Quicksand Medium"/>
                <a:cs typeface="Quicksand Medium"/>
                <a:sym typeface="Quicksand Medium"/>
              </a:rPr>
              <a:t>ARTivismus</a:t>
            </a:r>
            <a:r>
              <a:rPr lang="en-US" sz="2800" dirty="0">
                <a:solidFill>
                  <a:srgbClr val="161140"/>
                </a:solidFill>
                <a:latin typeface="Quicksand Medium"/>
                <a:ea typeface="Quicksand Medium"/>
                <a:cs typeface="Quicksand Medium"/>
                <a:sym typeface="Quicksand Medium"/>
              </a:rPr>
              <a:t>).</a:t>
            </a:r>
            <a:endParaRPr sz="2800" dirty="0">
              <a:solidFill>
                <a:srgbClr val="161140"/>
              </a:solidFill>
              <a:latin typeface="Quicksand Medium"/>
              <a:ea typeface="Quicksand Medium"/>
              <a:cs typeface="Quicksand Medium"/>
              <a:sym typeface="Quicksand Medium"/>
            </a:endParaRPr>
          </a:p>
        </p:txBody>
      </p:sp>
      <p:pic>
        <p:nvPicPr>
          <p:cNvPr id="251" name="Google Shape;251;g32742edfc2c_0_175" title="arnaud-flag-e1596490355570.jpg"/>
          <p:cNvPicPr preferRelativeResize="0"/>
          <p:nvPr/>
        </p:nvPicPr>
        <p:blipFill>
          <a:blip r:embed="rId5">
            <a:alphaModFix/>
          </a:blip>
          <a:stretch>
            <a:fillRect/>
          </a:stretch>
        </p:blipFill>
        <p:spPr>
          <a:xfrm>
            <a:off x="11677349" y="627600"/>
            <a:ext cx="5899500" cy="4551050"/>
          </a:xfrm>
          <a:prstGeom prst="rect">
            <a:avLst/>
          </a:prstGeom>
          <a:noFill/>
          <a:ln>
            <a:noFill/>
          </a:ln>
        </p:spPr>
      </p:pic>
      <p:sp>
        <p:nvSpPr>
          <p:cNvPr id="252" name="Google Shape;252;g32742edfc2c_0_175"/>
          <p:cNvSpPr txBox="1"/>
          <p:nvPr/>
        </p:nvSpPr>
        <p:spPr>
          <a:xfrm>
            <a:off x="11445100" y="5178650"/>
            <a:ext cx="6544800" cy="55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solidFill>
                  <a:schemeClr val="dk1"/>
                </a:solidFill>
                <a:latin typeface="Quicksand"/>
                <a:ea typeface="Quicksand"/>
                <a:cs typeface="Quicksand"/>
                <a:sym typeface="Quicksand"/>
              </a:rPr>
              <a:t>Arnaud </a:t>
            </a:r>
            <a:r>
              <a:rPr lang="en-US" sz="2000" dirty="0" err="1">
                <a:solidFill>
                  <a:schemeClr val="dk1"/>
                </a:solidFill>
                <a:latin typeface="Quicksand"/>
                <a:ea typeface="Quicksand"/>
                <a:cs typeface="Quicksand"/>
                <a:sym typeface="Quicksand"/>
              </a:rPr>
              <a:t>Balard</a:t>
            </a:r>
            <a:r>
              <a:rPr lang="en-US" sz="2000" dirty="0">
                <a:solidFill>
                  <a:schemeClr val="dk1"/>
                </a:solidFill>
                <a:latin typeface="Quicksand"/>
                <a:ea typeface="Quicksand"/>
                <a:cs typeface="Quicksand"/>
                <a:sym typeface="Quicksand"/>
              </a:rPr>
              <a:t>, in </a:t>
            </a:r>
            <a:r>
              <a:rPr lang="en-US" sz="1500" u="sng" dirty="0">
                <a:solidFill>
                  <a:schemeClr val="hlink"/>
                </a:solidFill>
                <a:latin typeface="Quicksand"/>
                <a:ea typeface="Quicksand"/>
                <a:cs typeface="Quicksand"/>
                <a:sym typeface="Quicksand"/>
                <a:hlinkClick r:id="rId6"/>
              </a:rPr>
              <a:t>https://deaf-art.org/profiles/arnaud-balard/#</a:t>
            </a:r>
            <a:r>
              <a:rPr lang="en-US" sz="1500" dirty="0">
                <a:solidFill>
                  <a:schemeClr val="dk1"/>
                </a:solidFill>
                <a:latin typeface="Quicksand"/>
                <a:ea typeface="Quicksand"/>
                <a:cs typeface="Quicksand"/>
                <a:sym typeface="Quicksand"/>
              </a:rPr>
              <a:t> </a:t>
            </a:r>
            <a:endParaRPr sz="1500" dirty="0">
              <a:solidFill>
                <a:schemeClr val="dk1"/>
              </a:solidFill>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1D5"/>
        </a:solidFill>
        <a:effectLst/>
      </p:bgPr>
    </p:bg>
    <p:spTree>
      <p:nvGrpSpPr>
        <p:cNvPr id="1" name="Shape 256"/>
        <p:cNvGrpSpPr/>
        <p:nvPr/>
      </p:nvGrpSpPr>
      <p:grpSpPr>
        <a:xfrm>
          <a:off x="0" y="0"/>
          <a:ext cx="0" cy="0"/>
          <a:chOff x="0" y="0"/>
          <a:chExt cx="0" cy="0"/>
        </a:xfrm>
      </p:grpSpPr>
      <p:grpSp>
        <p:nvGrpSpPr>
          <p:cNvPr id="257" name="Google Shape;257;g350a9a3d250_0_41"/>
          <p:cNvGrpSpPr/>
          <p:nvPr/>
        </p:nvGrpSpPr>
        <p:grpSpPr>
          <a:xfrm>
            <a:off x="0" y="-216993"/>
            <a:ext cx="2922102" cy="10504504"/>
            <a:chOff x="0" y="-57150"/>
            <a:chExt cx="769602" cy="2766600"/>
          </a:xfrm>
        </p:grpSpPr>
        <p:sp>
          <p:nvSpPr>
            <p:cNvPr id="258" name="Google Shape;258;g350a9a3d250_0_4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9" name="Google Shape;259;g350a9a3d250_0_41"/>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60" name="Google Shape;260;g350a9a3d250_0_41"/>
          <p:cNvSpPr/>
          <p:nvPr/>
        </p:nvSpPr>
        <p:spPr>
          <a:xfrm>
            <a:off x="-331548" y="0"/>
            <a:ext cx="3598334" cy="2022564"/>
          </a:xfrm>
          <a:custGeom>
            <a:avLst/>
            <a:gdLst/>
            <a:ahLst/>
            <a:cxnLst/>
            <a:rect l="l" t="t" r="r" b="b"/>
            <a:pathLst>
              <a:path w="3598334" h="2022564" extrusionOk="0">
                <a:moveTo>
                  <a:pt x="0" y="0"/>
                </a:moveTo>
                <a:lnTo>
                  <a:pt x="3598335" y="0"/>
                </a:lnTo>
                <a:lnTo>
                  <a:pt x="3598335" y="2022564"/>
                </a:lnTo>
                <a:lnTo>
                  <a:pt x="0" y="20225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1" name="Google Shape;261;g350a9a3d250_0_41"/>
          <p:cNvSpPr/>
          <p:nvPr/>
        </p:nvSpPr>
        <p:spPr>
          <a:xfrm>
            <a:off x="228600" y="9523428"/>
            <a:ext cx="2482101" cy="553302"/>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62" name="Google Shape;262;g350a9a3d250_0_41"/>
          <p:cNvPicPr preferRelativeResize="0"/>
          <p:nvPr/>
        </p:nvPicPr>
        <p:blipFill rotWithShape="1">
          <a:blip r:embed="rId5">
            <a:alphaModFix/>
          </a:blip>
          <a:srcRect/>
          <a:stretch/>
        </p:blipFill>
        <p:spPr>
          <a:xfrm>
            <a:off x="5955957" y="870726"/>
            <a:ext cx="8393900" cy="3130675"/>
          </a:xfrm>
          <a:prstGeom prst="rect">
            <a:avLst/>
          </a:prstGeom>
          <a:noFill/>
          <a:ln>
            <a:noFill/>
          </a:ln>
        </p:spPr>
      </p:pic>
      <p:sp>
        <p:nvSpPr>
          <p:cNvPr id="263" name="Google Shape;263;g350a9a3d250_0_41"/>
          <p:cNvSpPr txBox="1"/>
          <p:nvPr/>
        </p:nvSpPr>
        <p:spPr>
          <a:xfrm>
            <a:off x="12344950" y="4528625"/>
            <a:ext cx="4927800" cy="585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US" sz="2600" b="0" i="0" u="sng" strike="noStrike" cap="none">
                <a:solidFill>
                  <a:srgbClr val="02BDC7"/>
                </a:solidFill>
                <a:latin typeface="Quicksand Medium"/>
                <a:ea typeface="Quicksand Medium"/>
                <a:cs typeface="Quicksand Medium"/>
                <a:sym typeface="Quicksand Medium"/>
                <a:hlinkClick r:id="rId6">
                  <a:extLst>
                    <a:ext uri="{A12FA001-AC4F-418D-AE19-62706E023703}">
                      <ahyp:hlinkClr xmlns:ahyp="http://schemas.microsoft.com/office/drawing/2018/hyperlinkcolor" val="tx"/>
                    </a:ext>
                  </a:extLst>
                </a:hlinkClick>
              </a:rPr>
              <a:t>https://surdistsunited.com/</a:t>
            </a:r>
            <a:r>
              <a:rPr lang="en-US" sz="2600" b="0" i="0" u="none" strike="noStrike" cap="none">
                <a:solidFill>
                  <a:srgbClr val="000000"/>
                </a:solidFill>
                <a:latin typeface="Quicksand Medium"/>
                <a:ea typeface="Quicksand Medium"/>
                <a:cs typeface="Quicksand Medium"/>
                <a:sym typeface="Quicksand Medium"/>
              </a:rPr>
              <a:t> </a:t>
            </a:r>
            <a:endParaRPr sz="2600" b="0" i="0" u="none" strike="noStrike" cap="none">
              <a:solidFill>
                <a:srgbClr val="000000"/>
              </a:solidFill>
              <a:latin typeface="Quicksand Medium"/>
              <a:ea typeface="Quicksand Medium"/>
              <a:cs typeface="Quicksand Medium"/>
              <a:sym typeface="Quicksand Medium"/>
            </a:endParaRPr>
          </a:p>
        </p:txBody>
      </p:sp>
      <p:sp>
        <p:nvSpPr>
          <p:cNvPr id="264" name="Google Shape;264;g350a9a3d250_0_41"/>
          <p:cNvSpPr txBox="1"/>
          <p:nvPr/>
        </p:nvSpPr>
        <p:spPr>
          <a:xfrm>
            <a:off x="3736150" y="5770550"/>
            <a:ext cx="13536600" cy="3370123"/>
          </a:xfrm>
          <a:prstGeom prst="rect">
            <a:avLst/>
          </a:prstGeom>
          <a:noFill/>
          <a:ln>
            <a:noFill/>
          </a:ln>
        </p:spPr>
        <p:txBody>
          <a:bodyPr spcFirstLastPara="1" wrap="square" lIns="91425" tIns="91425" rIns="91425" bIns="91425" anchor="t" anchorCtr="0">
            <a:spAutoFit/>
          </a:bodyPr>
          <a:lstStyle/>
          <a:p>
            <a:pPr lvl="0" algn="just">
              <a:lnSpc>
                <a:spcPct val="115000"/>
              </a:lnSpc>
              <a:buSzPts val="2800"/>
            </a:pPr>
            <a:r>
              <a:rPr lang="en-US" sz="3600" dirty="0">
                <a:solidFill>
                  <a:srgbClr val="161140"/>
                </a:solidFill>
                <a:latin typeface="Quicksand Medium"/>
                <a:ea typeface="Quicksand Medium"/>
                <a:cs typeface="Quicksand Medium"/>
                <a:sym typeface="Quicksand Medium"/>
              </a:rPr>
              <a:t>Ein </a:t>
            </a:r>
            <a:r>
              <a:rPr lang="en-US" sz="3600" dirty="0" err="1">
                <a:solidFill>
                  <a:srgbClr val="161140"/>
                </a:solidFill>
                <a:latin typeface="Quicksand Medium"/>
                <a:ea typeface="Quicksand Medium"/>
                <a:cs typeface="Quicksand Medium"/>
                <a:sym typeface="Quicksand Medium"/>
              </a:rPr>
              <a:t>gemeinnütziges</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Kollektiv</a:t>
            </a:r>
            <a:r>
              <a:rPr lang="en-US" sz="3600" dirty="0">
                <a:solidFill>
                  <a:srgbClr val="161140"/>
                </a:solidFill>
                <a:latin typeface="Quicksand Medium"/>
                <a:ea typeface="Quicksand Medium"/>
                <a:cs typeface="Quicksand Medium"/>
                <a:sym typeface="Quicksand Medium"/>
              </a:rPr>
              <a:t> von </a:t>
            </a:r>
            <a:r>
              <a:rPr lang="en-US" sz="3600" dirty="0" err="1">
                <a:solidFill>
                  <a:srgbClr val="161140"/>
                </a:solidFill>
                <a:latin typeface="Quicksand Medium"/>
                <a:ea typeface="Quicksand Medium"/>
                <a:cs typeface="Quicksand Medium"/>
                <a:sym typeface="Quicksand Medium"/>
              </a:rPr>
              <a:t>bildenden</a:t>
            </a:r>
            <a:r>
              <a:rPr lang="en-US" sz="3600" dirty="0">
                <a:solidFill>
                  <a:srgbClr val="161140"/>
                </a:solidFill>
                <a:latin typeface="Quicksand Medium"/>
                <a:ea typeface="Quicksand Medium"/>
                <a:cs typeface="Quicksand Medium"/>
                <a:sym typeface="Quicksand Medium"/>
              </a:rPr>
              <a:t> Künstler*</a:t>
            </a:r>
            <a:r>
              <a:rPr lang="en-US" sz="3600" dirty="0" err="1">
                <a:solidFill>
                  <a:srgbClr val="161140"/>
                </a:solidFill>
                <a:latin typeface="Quicksand Medium"/>
                <a:ea typeface="Quicksand Medium"/>
                <a:cs typeface="Quicksand Medium"/>
                <a:sym typeface="Quicksand Medium"/>
              </a:rPr>
              <a:t>innen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Filmemacher</a:t>
            </a:r>
            <a:r>
              <a:rPr lang="en-US" sz="3600" dirty="0">
                <a:solidFill>
                  <a:srgbClr val="161140"/>
                </a:solidFill>
                <a:latin typeface="Quicksand Medium"/>
                <a:ea typeface="Quicksand Medium"/>
                <a:cs typeface="Quicksand Medium"/>
                <a:sym typeface="Quicksand Medium"/>
              </a:rPr>
              <a:t>*</a:t>
            </a:r>
            <a:r>
              <a:rPr lang="en-US" sz="3600" dirty="0" err="1">
                <a:solidFill>
                  <a:srgbClr val="161140"/>
                </a:solidFill>
                <a:latin typeface="Quicksand Medium"/>
                <a:ea typeface="Quicksand Medium"/>
                <a:cs typeface="Quicksand Medium"/>
                <a:sym typeface="Quicksand Medium"/>
              </a:rPr>
              <a:t>innen</a:t>
            </a:r>
            <a:r>
              <a:rPr lang="en-US" sz="3600" dirty="0">
                <a:solidFill>
                  <a:srgbClr val="161140"/>
                </a:solidFill>
                <a:latin typeface="Quicksand Medium"/>
                <a:ea typeface="Quicksand Medium"/>
                <a:cs typeface="Quicksand Medium"/>
                <a:sym typeface="Quicksand Medium"/>
              </a:rPr>
              <a:t>, Dichter*</a:t>
            </a:r>
            <a:r>
              <a:rPr lang="en-US" sz="3600" dirty="0" err="1">
                <a:solidFill>
                  <a:srgbClr val="161140"/>
                </a:solidFill>
                <a:latin typeface="Quicksand Medium"/>
                <a:ea typeface="Quicksand Medium"/>
                <a:cs typeface="Quicksand Medium"/>
                <a:sym typeface="Quicksand Medium"/>
              </a:rPr>
              <a:t>innen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Geschichtenerzähler</a:t>
            </a:r>
            <a:r>
              <a:rPr lang="en-US" sz="3600" dirty="0">
                <a:solidFill>
                  <a:srgbClr val="161140"/>
                </a:solidFill>
                <a:latin typeface="Quicksand Medium"/>
                <a:ea typeface="Quicksand Medium"/>
                <a:cs typeface="Quicksand Medium"/>
                <a:sym typeface="Quicksand Medium"/>
              </a:rPr>
              <a:t>*</a:t>
            </a:r>
            <a:r>
              <a:rPr lang="en-US" sz="3600" dirty="0" err="1">
                <a:solidFill>
                  <a:srgbClr val="161140"/>
                </a:solidFill>
                <a:latin typeface="Quicksand Medium"/>
                <a:ea typeface="Quicksand Medium"/>
                <a:cs typeface="Quicksand Medium"/>
                <a:sym typeface="Quicksand Medium"/>
              </a:rPr>
              <a:t>innen</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Schriftsteller</a:t>
            </a:r>
            <a:r>
              <a:rPr lang="en-US" sz="3600" dirty="0">
                <a:solidFill>
                  <a:srgbClr val="161140"/>
                </a:solidFill>
                <a:latin typeface="Quicksand Medium"/>
                <a:ea typeface="Quicksand Medium"/>
                <a:cs typeface="Quicksand Medium"/>
                <a:sym typeface="Quicksand Medium"/>
              </a:rPr>
              <a:t>*</a:t>
            </a:r>
            <a:r>
              <a:rPr lang="en-US" sz="3600" dirty="0" err="1">
                <a:solidFill>
                  <a:srgbClr val="161140"/>
                </a:solidFill>
                <a:latin typeface="Quicksand Medium"/>
                <a:ea typeface="Quicksand Medium"/>
                <a:cs typeface="Quicksand Medium"/>
                <a:sym typeface="Quicksand Medium"/>
              </a:rPr>
              <a:t>innen</a:t>
            </a:r>
            <a:r>
              <a:rPr lang="en-US" sz="3600" dirty="0">
                <a:solidFill>
                  <a:srgbClr val="161140"/>
                </a:solidFill>
                <a:latin typeface="Quicksand Medium"/>
                <a:ea typeface="Quicksand Medium"/>
                <a:cs typeface="Quicksand Medium"/>
                <a:sym typeface="Quicksand Medium"/>
              </a:rPr>
              <a:t> und Performer*</a:t>
            </a:r>
            <a:r>
              <a:rPr lang="en-US" sz="3600" dirty="0" err="1">
                <a:solidFill>
                  <a:srgbClr val="161140"/>
                </a:solidFill>
                <a:latin typeface="Quicksand Medium"/>
                <a:ea typeface="Quicksand Medium"/>
                <a:cs typeface="Quicksand Medium"/>
                <a:sym typeface="Quicksand Medium"/>
              </a:rPr>
              <a:t>innen</a:t>
            </a:r>
            <a:r>
              <a:rPr lang="en-US" sz="3600" dirty="0">
                <a:solidFill>
                  <a:srgbClr val="161140"/>
                </a:solidFill>
                <a:latin typeface="Quicksand Medium"/>
                <a:ea typeface="Quicksand Medium"/>
                <a:cs typeface="Quicksand Medium"/>
                <a:sym typeface="Quicksand Medium"/>
              </a:rPr>
              <a:t>, die </a:t>
            </a:r>
            <a:r>
              <a:rPr lang="en-US" sz="3600" dirty="0" err="1">
                <a:solidFill>
                  <a:srgbClr val="161140"/>
                </a:solidFill>
                <a:latin typeface="Quicksand Medium"/>
                <a:ea typeface="Quicksand Medium"/>
                <a:cs typeface="Quicksand Medium"/>
                <a:sym typeface="Quicksand Medium"/>
              </a:rPr>
              <a:t>sich</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dafür</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einsetzen</a:t>
            </a:r>
            <a:r>
              <a:rPr lang="en-US" sz="3600" dirty="0">
                <a:solidFill>
                  <a:srgbClr val="161140"/>
                </a:solidFill>
                <a:latin typeface="Quicksand Medium"/>
                <a:ea typeface="Quicksand Medium"/>
                <a:cs typeface="Quicksand Medium"/>
                <a:sym typeface="Quicksand Medium"/>
              </a:rPr>
              <a:t>, Kunst </a:t>
            </a:r>
            <a:r>
              <a:rPr lang="en-US" sz="3600" dirty="0" err="1">
                <a:solidFill>
                  <a:srgbClr val="161140"/>
                </a:solidFill>
                <a:latin typeface="Quicksand Medium"/>
                <a:ea typeface="Quicksand Medium"/>
                <a:cs typeface="Quicksand Medium"/>
                <a:sym typeface="Quicksand Medium"/>
              </a:rPr>
              <a:t>über</a:t>
            </a:r>
            <a:r>
              <a:rPr lang="en-US" sz="3600" dirty="0">
                <a:solidFill>
                  <a:srgbClr val="161140"/>
                </a:solidFill>
                <a:latin typeface="Quicksand Medium"/>
                <a:ea typeface="Quicksand Medium"/>
                <a:cs typeface="Quicksand Medium"/>
                <a:sym typeface="Quicksand Medium"/>
              </a:rPr>
              <a:t> die </a:t>
            </a:r>
            <a:r>
              <a:rPr lang="en-US" sz="3600" dirty="0" err="1">
                <a:solidFill>
                  <a:srgbClr val="161140"/>
                </a:solidFill>
                <a:latin typeface="Quicksand Medium"/>
                <a:ea typeface="Quicksand Medium"/>
                <a:cs typeface="Quicksand Medium"/>
                <a:sym typeface="Quicksand Medium"/>
              </a:rPr>
              <a:t>Erfahrungen</a:t>
            </a:r>
            <a:r>
              <a:rPr lang="en-US" sz="3600" dirty="0">
                <a:solidFill>
                  <a:srgbClr val="161140"/>
                </a:solidFill>
                <a:latin typeface="Quicksand Medium"/>
                <a:ea typeface="Quicksand Medium"/>
                <a:cs typeface="Quicksand Medium"/>
                <a:sym typeface="Quicksand Medium"/>
              </a:rPr>
              <a:t> von </a:t>
            </a:r>
            <a:r>
              <a:rPr lang="en-US" sz="3600" dirty="0" err="1">
                <a:solidFill>
                  <a:srgbClr val="161140"/>
                </a:solidFill>
                <a:latin typeface="Quicksand Medium"/>
                <a:ea typeface="Quicksand Medium"/>
                <a:cs typeface="Quicksand Medium"/>
                <a:sym typeface="Quicksand Medium"/>
              </a:rPr>
              <a:t>Gehörlosen</a:t>
            </a:r>
            <a:r>
              <a:rPr lang="en-US" sz="3600" dirty="0">
                <a:solidFill>
                  <a:srgbClr val="161140"/>
                </a:solidFill>
                <a:latin typeface="Quicksand Medium"/>
                <a:ea typeface="Quicksand Medium"/>
                <a:cs typeface="Quicksand Medium"/>
                <a:sym typeface="Quicksand Medium"/>
              </a:rPr>
              <a:t> und </a:t>
            </a:r>
            <a:r>
              <a:rPr lang="en-US" sz="3600" dirty="0" err="1">
                <a:solidFill>
                  <a:srgbClr val="161140"/>
                </a:solidFill>
                <a:latin typeface="Quicksand Medium"/>
                <a:ea typeface="Quicksand Medium"/>
                <a:cs typeface="Quicksand Medium"/>
                <a:sym typeface="Quicksand Medium"/>
              </a:rPr>
              <a:t>soziale</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Gerechtigkeit</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durch</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ARTivism</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zu</a:t>
            </a:r>
            <a:r>
              <a:rPr lang="en-US" sz="3600" dirty="0">
                <a:solidFill>
                  <a:srgbClr val="161140"/>
                </a:solidFill>
                <a:latin typeface="Quicksand Medium"/>
                <a:ea typeface="Quicksand Medium"/>
                <a:cs typeface="Quicksand Medium"/>
                <a:sym typeface="Quicksand Medium"/>
              </a:rPr>
              <a:t> </a:t>
            </a:r>
            <a:r>
              <a:rPr lang="en-US" sz="3600" dirty="0" err="1">
                <a:solidFill>
                  <a:srgbClr val="161140"/>
                </a:solidFill>
                <a:latin typeface="Quicksand Medium"/>
                <a:ea typeface="Quicksand Medium"/>
                <a:cs typeface="Quicksand Medium"/>
                <a:sym typeface="Quicksand Medium"/>
              </a:rPr>
              <a:t>schaffen</a:t>
            </a:r>
            <a:r>
              <a:rPr lang="en-US" sz="3600" dirty="0">
                <a:solidFill>
                  <a:srgbClr val="161140"/>
                </a:solidFill>
                <a:latin typeface="Quicksand Medium"/>
                <a:ea typeface="Quicksand Medium"/>
                <a:cs typeface="Quicksand Medium"/>
                <a:sym typeface="Quicksand Medium"/>
              </a:rPr>
              <a:t>.</a:t>
            </a:r>
            <a:endParaRPr sz="3600" b="0" i="0" u="none" strike="noStrike" cap="none" dirty="0">
              <a:solidFill>
                <a:srgbClr val="161140"/>
              </a:solidFill>
              <a:latin typeface="Quicksand Medium"/>
              <a:ea typeface="Quicksand Medium"/>
              <a:cs typeface="Quicksand Medium"/>
              <a:sym typeface="Quicksan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268"/>
        <p:cNvGrpSpPr/>
        <p:nvPr/>
      </p:nvGrpSpPr>
      <p:grpSpPr>
        <a:xfrm>
          <a:off x="0" y="0"/>
          <a:ext cx="0" cy="0"/>
          <a:chOff x="0" y="0"/>
          <a:chExt cx="0" cy="0"/>
        </a:xfrm>
      </p:grpSpPr>
      <p:grpSp>
        <p:nvGrpSpPr>
          <p:cNvPr id="269" name="Google Shape;269;g32742edfc2c_0_214"/>
          <p:cNvGrpSpPr/>
          <p:nvPr/>
        </p:nvGrpSpPr>
        <p:grpSpPr>
          <a:xfrm>
            <a:off x="0" y="-216993"/>
            <a:ext cx="2922102" cy="10504504"/>
            <a:chOff x="0" y="-57150"/>
            <a:chExt cx="769602" cy="2766600"/>
          </a:xfrm>
        </p:grpSpPr>
        <p:sp>
          <p:nvSpPr>
            <p:cNvPr id="270" name="Google Shape;270;g32742edfc2c_0_21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1" name="Google Shape;271;g32742edfc2c_0_214"/>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72" name="Google Shape;272;g32742edfc2c_0_214"/>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3" name="Google Shape;273;g32742edfc2c_0_21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4" name="Google Shape;274;g32742edfc2c_0_214"/>
          <p:cNvSpPr txBox="1"/>
          <p:nvPr/>
        </p:nvSpPr>
        <p:spPr>
          <a:xfrm>
            <a:off x="3515099" y="1158125"/>
            <a:ext cx="13753997" cy="4308872"/>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a:solidFill>
                  <a:srgbClr val="FFFFFF"/>
                </a:solidFill>
                <a:latin typeface="Anton"/>
                <a:ea typeface="Anton"/>
                <a:cs typeface="Anton"/>
                <a:sym typeface="Anton"/>
              </a:rPr>
              <a:t>Video </a:t>
            </a:r>
          </a:p>
          <a:p>
            <a:pPr lvl="0">
              <a:lnSpc>
                <a:spcPct val="140000"/>
              </a:lnSpc>
              <a:buSzPts val="10000"/>
            </a:pPr>
            <a:r>
              <a:rPr lang="en-US" sz="10000" dirty="0">
                <a:solidFill>
                  <a:srgbClr val="FFFFFF"/>
                </a:solidFill>
                <a:latin typeface="Anton"/>
                <a:ea typeface="Anton"/>
                <a:cs typeface="Anton"/>
                <a:sym typeface="Anton"/>
              </a:rPr>
              <a:t>"</a:t>
            </a:r>
            <a:r>
              <a:rPr lang="en-US" sz="10000" dirty="0" err="1">
                <a:solidFill>
                  <a:srgbClr val="FFFFFF"/>
                </a:solidFill>
                <a:latin typeface="Anton"/>
                <a:ea typeface="Anton"/>
                <a:cs typeface="Anton"/>
                <a:sym typeface="Anton"/>
              </a:rPr>
              <a:t>Gehörlose</a:t>
            </a:r>
            <a:r>
              <a:rPr lang="en-US" sz="10000" dirty="0">
                <a:solidFill>
                  <a:srgbClr val="FFFFFF"/>
                </a:solidFill>
                <a:latin typeface="Anton"/>
                <a:ea typeface="Anton"/>
                <a:cs typeface="Anton"/>
                <a:sym typeface="Anton"/>
              </a:rPr>
              <a:t> </a:t>
            </a:r>
            <a:r>
              <a:rPr lang="en-US" sz="10000" dirty="0" err="1">
                <a:solidFill>
                  <a:srgbClr val="FFFFFF"/>
                </a:solidFill>
                <a:latin typeface="Anton"/>
                <a:ea typeface="Anton"/>
                <a:cs typeface="Anton"/>
                <a:sym typeface="Anton"/>
              </a:rPr>
              <a:t>Artisten</a:t>
            </a:r>
            <a:r>
              <a:rPr lang="en-US" sz="10000" dirty="0">
                <a:solidFill>
                  <a:srgbClr val="FFFFFF"/>
                </a:solidFill>
                <a:latin typeface="Anton"/>
                <a:ea typeface="Anton"/>
                <a:cs typeface="Anton"/>
                <a:sym typeface="Anton"/>
              </a:rPr>
              <a:t>"”</a:t>
            </a:r>
            <a:endParaRPr sz="10000" b="0" i="0" u="none" strike="noStrike" cap="none" dirty="0">
              <a:solidFill>
                <a:srgbClr val="FFFFFF"/>
              </a:solidFill>
              <a:latin typeface="Anton"/>
              <a:ea typeface="Anton"/>
              <a:cs typeface="Anton"/>
              <a:sym typeface="Anton"/>
            </a:endParaRPr>
          </a:p>
        </p:txBody>
      </p:sp>
      <p:sp>
        <p:nvSpPr>
          <p:cNvPr id="275" name="Google Shape;275;g32742edfc2c_0_214"/>
          <p:cNvSpPr txBox="1"/>
          <p:nvPr/>
        </p:nvSpPr>
        <p:spPr>
          <a:xfrm>
            <a:off x="377149" y="1953375"/>
            <a:ext cx="2167800" cy="1378839"/>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err="1">
                <a:solidFill>
                  <a:srgbClr val="F7F1D5"/>
                </a:solidFill>
                <a:latin typeface="Anton"/>
                <a:ea typeface="Anton"/>
                <a:cs typeface="Anton"/>
                <a:sym typeface="Anton"/>
              </a:rPr>
              <a:t>Aktivität</a:t>
            </a:r>
            <a:r>
              <a:rPr lang="en-US" sz="3200" dirty="0">
                <a:solidFill>
                  <a:srgbClr val="F7F1D5"/>
                </a:solidFill>
                <a:latin typeface="Anton"/>
                <a:ea typeface="Anton"/>
                <a:cs typeface="Anton"/>
                <a:sym typeface="Anton"/>
              </a:rPr>
              <a:t> in der Gruppe</a:t>
            </a:r>
            <a:endParaRPr sz="3200" b="0" i="0" u="none" strike="noStrike" cap="none" dirty="0">
              <a:solidFill>
                <a:srgbClr val="F7F1D5"/>
              </a:solidFill>
              <a:latin typeface="Anton"/>
              <a:ea typeface="Anton"/>
              <a:cs typeface="Anton"/>
              <a:sym typeface="Anton"/>
            </a:endParaRPr>
          </a:p>
        </p:txBody>
      </p:sp>
      <p:sp>
        <p:nvSpPr>
          <p:cNvPr id="276" name="Google Shape;276;g32742edfc2c_0_214"/>
          <p:cNvSpPr txBox="1"/>
          <p:nvPr/>
        </p:nvSpPr>
        <p:spPr>
          <a:xfrm>
            <a:off x="3805550" y="7391025"/>
            <a:ext cx="11467800" cy="1182000"/>
          </a:xfrm>
          <a:prstGeom prst="rect">
            <a:avLst/>
          </a:prstGeom>
          <a:noFill/>
          <a:ln>
            <a:noFill/>
          </a:ln>
        </p:spPr>
        <p:txBody>
          <a:bodyPr spcFirstLastPara="1" wrap="square" lIns="91425" tIns="91425" rIns="91425" bIns="91425" anchor="t" anchorCtr="0">
            <a:noAutofit/>
          </a:bodyPr>
          <a:lstStyle/>
          <a:p>
            <a:pPr lvl="0">
              <a:buSzPts val="3600"/>
            </a:pPr>
            <a:r>
              <a:rPr lang="en-US" sz="3600" dirty="0" err="1">
                <a:solidFill>
                  <a:schemeClr val="lt1"/>
                </a:solidFill>
                <a:latin typeface="Quicksand Medium"/>
                <a:ea typeface="Quicksand Medium"/>
                <a:cs typeface="Quicksand Medium"/>
                <a:sym typeface="Quicksand Medium"/>
              </a:rPr>
              <a:t>Diskussion</a:t>
            </a:r>
            <a:r>
              <a:rPr lang="en-US" sz="3600" dirty="0">
                <a:solidFill>
                  <a:schemeClr val="lt1"/>
                </a:solidFill>
                <a:latin typeface="Quicksand Medium"/>
                <a:ea typeface="Quicksand Medium"/>
                <a:cs typeface="Quicksand Medium"/>
                <a:sym typeface="Quicksand Medium"/>
              </a:rPr>
              <a:t> und </a:t>
            </a:r>
            <a:r>
              <a:rPr lang="en-US" sz="3600" dirty="0" err="1">
                <a:solidFill>
                  <a:schemeClr val="lt1"/>
                </a:solidFill>
                <a:latin typeface="Quicksand Medium"/>
                <a:ea typeface="Quicksand Medium"/>
                <a:cs typeface="Quicksand Medium"/>
                <a:sym typeface="Quicksand Medium"/>
              </a:rPr>
              <a:t>abschließende</a:t>
            </a:r>
            <a:r>
              <a:rPr lang="en-US" sz="3600" dirty="0">
                <a:solidFill>
                  <a:schemeClr val="lt1"/>
                </a:solidFill>
                <a:latin typeface="Quicksand Medium"/>
                <a:ea typeface="Quicksand Medium"/>
                <a:cs typeface="Quicksand Medium"/>
                <a:sym typeface="Quicksand Medium"/>
              </a:rPr>
              <a:t> </a:t>
            </a:r>
            <a:r>
              <a:rPr lang="en-US" sz="3600" dirty="0" err="1">
                <a:solidFill>
                  <a:schemeClr val="lt1"/>
                </a:solidFill>
                <a:latin typeface="Quicksand Medium"/>
                <a:ea typeface="Quicksand Medium"/>
                <a:cs typeface="Quicksand Medium"/>
                <a:sym typeface="Quicksand Medium"/>
              </a:rPr>
              <a:t>Überlegungen</a:t>
            </a:r>
            <a:endParaRPr sz="3600" b="0" i="0" u="none" strike="noStrike" cap="none" dirty="0">
              <a:solidFill>
                <a:schemeClr val="lt1"/>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80"/>
        <p:cNvGrpSpPr/>
        <p:nvPr/>
      </p:nvGrpSpPr>
      <p:grpSpPr>
        <a:xfrm>
          <a:off x="0" y="0"/>
          <a:ext cx="0" cy="0"/>
          <a:chOff x="0" y="0"/>
          <a:chExt cx="0" cy="0"/>
        </a:xfrm>
      </p:grpSpPr>
      <p:grpSp>
        <p:nvGrpSpPr>
          <p:cNvPr id="281" name="Google Shape;281;g35780a33a39_0_6"/>
          <p:cNvGrpSpPr/>
          <p:nvPr/>
        </p:nvGrpSpPr>
        <p:grpSpPr>
          <a:xfrm>
            <a:off x="0" y="-216993"/>
            <a:ext cx="2922102" cy="10504504"/>
            <a:chOff x="0" y="-57150"/>
            <a:chExt cx="769602" cy="2766600"/>
          </a:xfrm>
        </p:grpSpPr>
        <p:sp>
          <p:nvSpPr>
            <p:cNvPr id="282" name="Google Shape;282;g35780a33a39_0_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3" name="Google Shape;283;g35780a33a39_0_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84" name="Google Shape;284;g35780a33a39_0_6"/>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5" name="Google Shape;285;g35780a33a39_0_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6" name="Google Shape;286;g35780a33a39_0_6"/>
          <p:cNvSpPr txBox="1"/>
          <p:nvPr/>
        </p:nvSpPr>
        <p:spPr>
          <a:xfrm>
            <a:off x="3854857" y="834661"/>
            <a:ext cx="12075300" cy="8617744"/>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err="1">
                <a:solidFill>
                  <a:srgbClr val="FFFFFF"/>
                </a:solidFill>
                <a:latin typeface="Anton"/>
                <a:ea typeface="Anton"/>
                <a:cs typeface="Anton"/>
                <a:sym typeface="Anton"/>
              </a:rPr>
              <a:t>Bringe</a:t>
            </a:r>
            <a:r>
              <a:rPr lang="en-US" sz="10000" dirty="0">
                <a:solidFill>
                  <a:srgbClr val="FFFFFF"/>
                </a:solidFill>
                <a:latin typeface="Anton"/>
                <a:ea typeface="Anton"/>
                <a:cs typeface="Anton"/>
                <a:sym typeface="Anton"/>
              </a:rPr>
              <a:t> </a:t>
            </a:r>
            <a:r>
              <a:rPr lang="en-US" sz="10000" dirty="0" err="1">
                <a:solidFill>
                  <a:srgbClr val="FFFFFF"/>
                </a:solidFill>
                <a:latin typeface="Anton"/>
                <a:ea typeface="Anton"/>
                <a:cs typeface="Anton"/>
                <a:sym typeface="Anton"/>
              </a:rPr>
              <a:t>deine</a:t>
            </a:r>
            <a:r>
              <a:rPr lang="en-US" sz="10000" dirty="0">
                <a:solidFill>
                  <a:srgbClr val="FFFFFF"/>
                </a:solidFill>
                <a:latin typeface="Anton"/>
                <a:ea typeface="Anton"/>
                <a:cs typeface="Anton"/>
                <a:sym typeface="Anton"/>
              </a:rPr>
              <a:t> </a:t>
            </a:r>
          </a:p>
          <a:p>
            <a:pPr lvl="0">
              <a:lnSpc>
                <a:spcPct val="140000"/>
              </a:lnSpc>
              <a:buSzPts val="10000"/>
            </a:pPr>
            <a:r>
              <a:rPr lang="en-US" sz="10000" dirty="0" err="1">
                <a:solidFill>
                  <a:srgbClr val="FFFFFF"/>
                </a:solidFill>
                <a:latin typeface="Anton"/>
                <a:ea typeface="Anton"/>
                <a:cs typeface="Anton"/>
                <a:sym typeface="Anton"/>
              </a:rPr>
              <a:t>Erfahrung</a:t>
            </a:r>
            <a:r>
              <a:rPr lang="en-US" sz="10000" dirty="0">
                <a:solidFill>
                  <a:srgbClr val="FFFFFF"/>
                </a:solidFill>
                <a:latin typeface="Anton"/>
                <a:ea typeface="Anton"/>
                <a:cs typeface="Anton"/>
                <a:sym typeface="Anton"/>
              </a:rPr>
              <a:t> </a:t>
            </a:r>
            <a:r>
              <a:rPr lang="en-US" sz="10000" dirty="0" err="1">
                <a:solidFill>
                  <a:schemeClr val="tx1"/>
                </a:solidFill>
                <a:latin typeface="Anton"/>
                <a:ea typeface="Anton"/>
                <a:cs typeface="Anton"/>
                <a:sym typeface="Anton"/>
              </a:rPr>
              <a:t>gehörlos</a:t>
            </a:r>
            <a:r>
              <a:rPr lang="en-US" sz="10000" dirty="0">
                <a:solidFill>
                  <a:schemeClr val="tx1"/>
                </a:solidFill>
                <a:latin typeface="Anton"/>
                <a:ea typeface="Anton"/>
                <a:cs typeface="Anton"/>
                <a:sym typeface="Anton"/>
              </a:rPr>
              <a:t> </a:t>
            </a:r>
            <a:r>
              <a:rPr lang="en-US" sz="10000" dirty="0" err="1">
                <a:solidFill>
                  <a:schemeClr val="tx1"/>
                </a:solidFill>
                <a:latin typeface="Anton"/>
                <a:ea typeface="Anton"/>
                <a:cs typeface="Anton"/>
                <a:sym typeface="Anton"/>
              </a:rPr>
              <a:t>zu</a:t>
            </a:r>
            <a:r>
              <a:rPr lang="en-US" sz="10000" dirty="0">
                <a:solidFill>
                  <a:schemeClr val="tx1"/>
                </a:solidFill>
                <a:latin typeface="Anton"/>
                <a:ea typeface="Anton"/>
                <a:cs typeface="Anton"/>
                <a:sym typeface="Anton"/>
              </a:rPr>
              <a:t> sein</a:t>
            </a:r>
            <a:r>
              <a:rPr lang="en-US" sz="10000" dirty="0">
                <a:solidFill>
                  <a:srgbClr val="FFFFFF"/>
                </a:solidFill>
                <a:latin typeface="Anton"/>
                <a:ea typeface="Anton"/>
                <a:cs typeface="Anton"/>
                <a:sym typeface="Anton"/>
              </a:rPr>
              <a:t> </a:t>
            </a:r>
            <a:r>
              <a:rPr lang="en-US" sz="10000" dirty="0" err="1">
                <a:solidFill>
                  <a:srgbClr val="FFFFFF"/>
                </a:solidFill>
                <a:latin typeface="Anton"/>
                <a:ea typeface="Anton"/>
                <a:cs typeface="Anton"/>
                <a:sym typeface="Anton"/>
              </a:rPr>
              <a:t>durch</a:t>
            </a:r>
            <a:r>
              <a:rPr lang="en-US" sz="10000" dirty="0">
                <a:solidFill>
                  <a:srgbClr val="FFFFFF"/>
                </a:solidFill>
                <a:latin typeface="Anton"/>
                <a:ea typeface="Anton"/>
                <a:cs typeface="Anton"/>
                <a:sym typeface="Anton"/>
              </a:rPr>
              <a:t> Kunst </a:t>
            </a:r>
            <a:r>
              <a:rPr lang="en-US" sz="10000" dirty="0" err="1">
                <a:solidFill>
                  <a:srgbClr val="FFFFFF"/>
                </a:solidFill>
                <a:latin typeface="Anton"/>
                <a:ea typeface="Anton"/>
                <a:cs typeface="Anton"/>
                <a:sym typeface="Anton"/>
              </a:rPr>
              <a:t>zum</a:t>
            </a:r>
            <a:r>
              <a:rPr lang="en-US" sz="10000" dirty="0">
                <a:solidFill>
                  <a:srgbClr val="FFFFFF"/>
                </a:solidFill>
                <a:latin typeface="Anton"/>
                <a:ea typeface="Anton"/>
                <a:cs typeface="Anton"/>
                <a:sym typeface="Anton"/>
              </a:rPr>
              <a:t> </a:t>
            </a:r>
            <a:r>
              <a:rPr lang="en-US" sz="10000" dirty="0" err="1">
                <a:solidFill>
                  <a:srgbClr val="FFFFFF"/>
                </a:solidFill>
                <a:latin typeface="Anton"/>
                <a:ea typeface="Anton"/>
                <a:cs typeface="Anton"/>
                <a:sym typeface="Anton"/>
              </a:rPr>
              <a:t>Ausdruck</a:t>
            </a:r>
            <a:endParaRPr sz="10000" b="0" i="0" u="none" strike="noStrike" cap="none" dirty="0">
              <a:solidFill>
                <a:srgbClr val="FFFFFF"/>
              </a:solidFill>
              <a:latin typeface="Anton"/>
              <a:ea typeface="Anton"/>
              <a:cs typeface="Anton"/>
              <a:sym typeface="Anton"/>
            </a:endParaRPr>
          </a:p>
        </p:txBody>
      </p:sp>
      <p:sp>
        <p:nvSpPr>
          <p:cNvPr id="287" name="Google Shape;287;g35780a33a39_0_6"/>
          <p:cNvSpPr txBox="1"/>
          <p:nvPr/>
        </p:nvSpPr>
        <p:spPr>
          <a:xfrm>
            <a:off x="377149" y="1953375"/>
            <a:ext cx="2167800" cy="2068259"/>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err="1">
                <a:solidFill>
                  <a:srgbClr val="F7F1D5"/>
                </a:solidFill>
                <a:latin typeface="Anton"/>
                <a:ea typeface="Anton"/>
                <a:cs typeface="Anton"/>
                <a:sym typeface="Anton"/>
              </a:rPr>
              <a:t>Zusätzliche</a:t>
            </a:r>
            <a:r>
              <a:rPr lang="en-US" sz="3200" dirty="0">
                <a:solidFill>
                  <a:srgbClr val="F7F1D5"/>
                </a:solidFill>
                <a:latin typeface="Anton"/>
                <a:ea typeface="Anton"/>
                <a:cs typeface="Anton"/>
                <a:sym typeface="Anton"/>
              </a:rPr>
              <a:t> </a:t>
            </a:r>
            <a:r>
              <a:rPr lang="en-US" sz="3200" dirty="0" err="1">
                <a:solidFill>
                  <a:srgbClr val="F7F1D5"/>
                </a:solidFill>
                <a:latin typeface="Anton"/>
                <a:ea typeface="Anton"/>
                <a:cs typeface="Anton"/>
                <a:sym typeface="Anton"/>
              </a:rPr>
              <a:t>individuelle</a:t>
            </a:r>
            <a:r>
              <a:rPr lang="en-US" sz="3200" dirty="0">
                <a:solidFill>
                  <a:srgbClr val="F7F1D5"/>
                </a:solidFill>
                <a:latin typeface="Anton"/>
                <a:ea typeface="Anton"/>
                <a:cs typeface="Anton"/>
                <a:sym typeface="Anton"/>
              </a:rPr>
              <a:t> </a:t>
            </a:r>
            <a:r>
              <a:rPr lang="en-US" sz="3200" dirty="0" err="1">
                <a:solidFill>
                  <a:srgbClr val="F7F1D5"/>
                </a:solidFill>
                <a:latin typeface="Anton"/>
                <a:ea typeface="Anton"/>
                <a:cs typeface="Anton"/>
                <a:sym typeface="Anton"/>
              </a:rPr>
              <a:t>Aktivität</a:t>
            </a:r>
            <a:endParaRPr sz="3200" b="0" i="0" u="none" strike="noStrike" cap="none" dirty="0">
              <a:solidFill>
                <a:srgbClr val="F7F1D5"/>
              </a:solidFill>
              <a:latin typeface="Anton"/>
              <a:ea typeface="Anton"/>
              <a:cs typeface="Anton"/>
              <a:sym typeface="Anto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91"/>
        <p:cNvGrpSpPr/>
        <p:nvPr/>
      </p:nvGrpSpPr>
      <p:grpSpPr>
        <a:xfrm>
          <a:off x="0" y="0"/>
          <a:ext cx="0" cy="0"/>
          <a:chOff x="0" y="0"/>
          <a:chExt cx="0" cy="0"/>
        </a:xfrm>
      </p:grpSpPr>
      <p:grpSp>
        <p:nvGrpSpPr>
          <p:cNvPr id="292" name="Google Shape;292;g32742edfc2c_0_86"/>
          <p:cNvGrpSpPr/>
          <p:nvPr/>
        </p:nvGrpSpPr>
        <p:grpSpPr>
          <a:xfrm>
            <a:off x="0" y="-216993"/>
            <a:ext cx="2922102" cy="10504504"/>
            <a:chOff x="0" y="-57150"/>
            <a:chExt cx="769602" cy="2766600"/>
          </a:xfrm>
        </p:grpSpPr>
        <p:sp>
          <p:nvSpPr>
            <p:cNvPr id="293" name="Google Shape;293;g32742edfc2c_0_8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4" name="Google Shape;294;g32742edfc2c_0_8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95" name="Google Shape;295;g32742edfc2c_0_86"/>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6" name="Google Shape;296;g32742edfc2c_0_8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7" name="Google Shape;297;g32742edfc2c_0_86"/>
          <p:cNvSpPr txBox="1"/>
          <p:nvPr/>
        </p:nvSpPr>
        <p:spPr>
          <a:xfrm>
            <a:off x="3630780" y="424142"/>
            <a:ext cx="11257800" cy="8617744"/>
          </a:xfrm>
          <a:prstGeom prst="rect">
            <a:avLst/>
          </a:prstGeom>
          <a:noFill/>
          <a:ln>
            <a:noFill/>
          </a:ln>
        </p:spPr>
        <p:txBody>
          <a:bodyPr spcFirstLastPara="1" wrap="square" lIns="0" tIns="0" rIns="0" bIns="0" anchor="t" anchorCtr="0">
            <a:spAutoFit/>
          </a:bodyPr>
          <a:lstStyle/>
          <a:p>
            <a:pPr lvl="0">
              <a:lnSpc>
                <a:spcPct val="140000"/>
              </a:lnSpc>
              <a:buSzPts val="10000"/>
            </a:pPr>
            <a:r>
              <a:rPr lang="en-US" sz="10000" dirty="0" err="1">
                <a:solidFill>
                  <a:srgbClr val="FFFFFF"/>
                </a:solidFill>
                <a:latin typeface="Anton"/>
                <a:ea typeface="Anton"/>
                <a:cs typeface="Anton"/>
                <a:sym typeface="Anton"/>
              </a:rPr>
              <a:t>Wähle</a:t>
            </a:r>
            <a:r>
              <a:rPr lang="en-US" sz="10000" dirty="0">
                <a:solidFill>
                  <a:srgbClr val="FFFFFF"/>
                </a:solidFill>
                <a:latin typeface="Anton"/>
                <a:ea typeface="Anton"/>
                <a:cs typeface="Anton"/>
                <a:sym typeface="Anton"/>
              </a:rPr>
              <a:t> </a:t>
            </a:r>
            <a:r>
              <a:rPr lang="en-US" sz="10000" dirty="0" err="1">
                <a:solidFill>
                  <a:srgbClr val="FFFFFF"/>
                </a:solidFill>
                <a:latin typeface="Anton"/>
                <a:ea typeface="Anton"/>
                <a:cs typeface="Anton"/>
                <a:sym typeface="Anton"/>
              </a:rPr>
              <a:t>eine</a:t>
            </a:r>
            <a:r>
              <a:rPr lang="en-US" sz="10000" dirty="0">
                <a:solidFill>
                  <a:srgbClr val="FFFFFF"/>
                </a:solidFill>
                <a:latin typeface="Anton"/>
                <a:ea typeface="Anton"/>
                <a:cs typeface="Anton"/>
                <a:sym typeface="Anton"/>
              </a:rPr>
              <a:t>*n </a:t>
            </a:r>
            <a:r>
              <a:rPr lang="en-US" sz="10000" dirty="0" err="1">
                <a:solidFill>
                  <a:srgbClr val="FFFFFF"/>
                </a:solidFill>
                <a:latin typeface="Anton"/>
                <a:ea typeface="Anton"/>
                <a:cs typeface="Anton"/>
                <a:sym typeface="Anton"/>
              </a:rPr>
              <a:t>gehörlose</a:t>
            </a:r>
            <a:r>
              <a:rPr lang="en-US" sz="10000" dirty="0">
                <a:solidFill>
                  <a:srgbClr val="FFFFFF"/>
                </a:solidFill>
                <a:latin typeface="Anton"/>
                <a:ea typeface="Anton"/>
                <a:cs typeface="Anton"/>
                <a:sym typeface="Anton"/>
              </a:rPr>
              <a:t>*n </a:t>
            </a:r>
            <a:r>
              <a:rPr lang="en-US" sz="10000" dirty="0" err="1">
                <a:solidFill>
                  <a:srgbClr val="FFFFFF"/>
                </a:solidFill>
                <a:latin typeface="Anton"/>
                <a:ea typeface="Anton"/>
                <a:cs typeface="Anton"/>
                <a:sym typeface="Anton"/>
              </a:rPr>
              <a:t>Künstler</a:t>
            </a:r>
            <a:r>
              <a:rPr lang="en-US" sz="10000" dirty="0">
                <a:solidFill>
                  <a:srgbClr val="FFFFFF"/>
                </a:solidFill>
                <a:latin typeface="Anton"/>
                <a:ea typeface="Anton"/>
                <a:cs typeface="Anton"/>
                <a:sym typeface="Anton"/>
              </a:rPr>
              <a:t>*in und </a:t>
            </a:r>
            <a:r>
              <a:rPr lang="en-US" sz="10000" dirty="0" err="1">
                <a:solidFill>
                  <a:srgbClr val="FFFFFF"/>
                </a:solidFill>
                <a:latin typeface="Anton"/>
                <a:ea typeface="Anton"/>
                <a:cs typeface="Anton"/>
                <a:sym typeface="Anton"/>
              </a:rPr>
              <a:t>recherchiere</a:t>
            </a:r>
            <a:r>
              <a:rPr lang="en-US" sz="10000" dirty="0">
                <a:solidFill>
                  <a:srgbClr val="FFFFFF"/>
                </a:solidFill>
                <a:latin typeface="Anton"/>
                <a:ea typeface="Anton"/>
                <a:cs typeface="Anton"/>
                <a:sym typeface="Anton"/>
              </a:rPr>
              <a:t>.</a:t>
            </a:r>
            <a:endParaRPr sz="10000" b="0" i="0" u="none" strike="noStrike" cap="none" dirty="0">
              <a:solidFill>
                <a:srgbClr val="FFFFFF"/>
              </a:solidFill>
              <a:latin typeface="Anton"/>
              <a:ea typeface="Anton"/>
              <a:cs typeface="Anton"/>
              <a:sym typeface="Anton"/>
            </a:endParaRPr>
          </a:p>
        </p:txBody>
      </p:sp>
      <p:sp>
        <p:nvSpPr>
          <p:cNvPr id="298" name="Google Shape;298;g32742edfc2c_0_86"/>
          <p:cNvSpPr txBox="1"/>
          <p:nvPr/>
        </p:nvSpPr>
        <p:spPr>
          <a:xfrm>
            <a:off x="377149" y="1953375"/>
            <a:ext cx="2167800" cy="2068259"/>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err="1">
                <a:solidFill>
                  <a:srgbClr val="F7F1D5"/>
                </a:solidFill>
                <a:latin typeface="Anton"/>
                <a:ea typeface="Anton"/>
                <a:cs typeface="Anton"/>
                <a:sym typeface="Anton"/>
              </a:rPr>
              <a:t>Zusätzliche</a:t>
            </a:r>
            <a:r>
              <a:rPr lang="en-US" sz="3200" dirty="0">
                <a:solidFill>
                  <a:srgbClr val="F7F1D5"/>
                </a:solidFill>
                <a:latin typeface="Anton"/>
                <a:ea typeface="Anton"/>
                <a:cs typeface="Anton"/>
                <a:sym typeface="Anton"/>
              </a:rPr>
              <a:t> </a:t>
            </a:r>
            <a:r>
              <a:rPr lang="en-US" sz="3200" dirty="0" err="1">
                <a:solidFill>
                  <a:srgbClr val="F7F1D5"/>
                </a:solidFill>
                <a:latin typeface="Anton"/>
                <a:ea typeface="Anton"/>
                <a:cs typeface="Anton"/>
                <a:sym typeface="Anton"/>
              </a:rPr>
              <a:t>Gruppenaktivität</a:t>
            </a:r>
            <a:endParaRPr sz="3200" b="0" i="0" u="none" strike="noStrike" cap="none" dirty="0">
              <a:solidFill>
                <a:srgbClr val="F7F1D5"/>
              </a:solidFill>
              <a:latin typeface="Anton"/>
              <a:ea typeface="Anton"/>
              <a:cs typeface="Anton"/>
              <a:sym typeface="Anton"/>
            </a:endParaRPr>
          </a:p>
        </p:txBody>
      </p:sp>
      <p:sp>
        <p:nvSpPr>
          <p:cNvPr id="299" name="Google Shape;299;g32742edfc2c_0_86"/>
          <p:cNvSpPr txBox="1"/>
          <p:nvPr/>
        </p:nvSpPr>
        <p:spPr>
          <a:xfrm>
            <a:off x="3630393" y="8902780"/>
            <a:ext cx="9727200" cy="923299"/>
          </a:xfrm>
          <a:prstGeom prst="rect">
            <a:avLst/>
          </a:prstGeom>
          <a:noFill/>
          <a:ln>
            <a:noFill/>
          </a:ln>
        </p:spPr>
        <p:txBody>
          <a:bodyPr spcFirstLastPara="1" wrap="square" lIns="91425" tIns="91425" rIns="91425" bIns="91425" anchor="t" anchorCtr="0">
            <a:spAutoFit/>
          </a:bodyPr>
          <a:lstStyle/>
          <a:p>
            <a:pPr lvl="0"/>
            <a:r>
              <a:rPr lang="en-US" sz="2400" b="1" dirty="0">
                <a:solidFill>
                  <a:schemeClr val="lt1"/>
                </a:solidFill>
                <a:latin typeface="Quicksand"/>
                <a:ea typeface="Quicksand"/>
                <a:cs typeface="Quicksand"/>
                <a:sym typeface="Quicksand"/>
              </a:rPr>
              <a:t>Du </a:t>
            </a:r>
            <a:r>
              <a:rPr lang="en-US" sz="2400" b="1" dirty="0" err="1">
                <a:solidFill>
                  <a:schemeClr val="lt1"/>
                </a:solidFill>
                <a:latin typeface="Quicksand"/>
                <a:ea typeface="Quicksand"/>
                <a:cs typeface="Quicksand"/>
                <a:sym typeface="Quicksand"/>
              </a:rPr>
              <a:t>kannst</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z.B</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Künstler</a:t>
            </a:r>
            <a:r>
              <a:rPr lang="en-US" sz="2400" b="1" dirty="0">
                <a:solidFill>
                  <a:schemeClr val="lt1"/>
                </a:solidFill>
                <a:latin typeface="Quicksand"/>
                <a:ea typeface="Quicksand"/>
                <a:cs typeface="Quicksand"/>
                <a:sym typeface="Quicksand"/>
              </a:rPr>
              <a:t>*</a:t>
            </a:r>
            <a:r>
              <a:rPr lang="en-US" sz="2400" b="1" dirty="0" err="1">
                <a:solidFill>
                  <a:schemeClr val="lt1"/>
                </a:solidFill>
                <a:latin typeface="Quicksand"/>
                <a:ea typeface="Quicksand"/>
                <a:cs typeface="Quicksand"/>
                <a:sym typeface="Quicksand"/>
              </a:rPr>
              <a:t>innen</a:t>
            </a:r>
            <a:r>
              <a:rPr lang="en-US" sz="2400" b="1" dirty="0">
                <a:solidFill>
                  <a:schemeClr val="lt1"/>
                </a:solidFill>
                <a:latin typeface="Quicksand"/>
                <a:ea typeface="Quicksand"/>
                <a:cs typeface="Quicksand"/>
                <a:sym typeface="Quicksand"/>
              </a:rPr>
              <a:t> von </a:t>
            </a:r>
            <a:r>
              <a:rPr lang="en-US" sz="2400" b="1" dirty="0" err="1">
                <a:solidFill>
                  <a:schemeClr val="lt1"/>
                </a:solidFill>
                <a:latin typeface="Quicksand"/>
                <a:ea typeface="Quicksand"/>
                <a:cs typeface="Quicksand"/>
                <a:sym typeface="Quicksand"/>
              </a:rPr>
              <a:t>dieser</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Plattform</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auswählen</a:t>
            </a:r>
            <a:r>
              <a:rPr lang="en-US" sz="2400" b="1" dirty="0">
                <a:solidFill>
                  <a:schemeClr val="lt1"/>
                </a:solidFill>
                <a:latin typeface="Quicksand"/>
                <a:ea typeface="Quicksand"/>
                <a:cs typeface="Quicksand"/>
                <a:sym typeface="Quicksand"/>
              </a:rPr>
              <a:t>: https://deaf-art.org/artists/</a:t>
            </a:r>
            <a:endParaRPr sz="2400" b="1" dirty="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03"/>
        <p:cNvGrpSpPr/>
        <p:nvPr/>
      </p:nvGrpSpPr>
      <p:grpSpPr>
        <a:xfrm>
          <a:off x="0" y="0"/>
          <a:ext cx="0" cy="0"/>
          <a:chOff x="0" y="0"/>
          <a:chExt cx="0" cy="0"/>
        </a:xfrm>
      </p:grpSpPr>
      <p:sp>
        <p:nvSpPr>
          <p:cNvPr id="304" name="Google Shape;304;g35780a33a39_0_16"/>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g35780a33a39_0_16"/>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g35780a33a39_0_16"/>
          <p:cNvSpPr txBox="1"/>
          <p:nvPr/>
        </p:nvSpPr>
        <p:spPr>
          <a:xfrm>
            <a:off x="4286295" y="443999"/>
            <a:ext cx="4995600"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Referenzen</a:t>
            </a:r>
            <a:endParaRPr sz="1400" b="0" i="0" u="none" strike="noStrike" cap="none" dirty="0">
              <a:solidFill>
                <a:srgbClr val="000000"/>
              </a:solidFill>
              <a:latin typeface="Arial"/>
              <a:ea typeface="Arial"/>
              <a:cs typeface="Arial"/>
              <a:sym typeface="Arial"/>
            </a:endParaRPr>
          </a:p>
        </p:txBody>
      </p:sp>
      <p:sp>
        <p:nvSpPr>
          <p:cNvPr id="307" name="Google Shape;307;g35780a33a39_0_16"/>
          <p:cNvSpPr txBox="1"/>
          <p:nvPr/>
        </p:nvSpPr>
        <p:spPr>
          <a:xfrm>
            <a:off x="1550850" y="3251750"/>
            <a:ext cx="15969600" cy="6335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Deaf Art by </a:t>
            </a:r>
            <a:r>
              <a:rPr lang="en-US" sz="2500">
                <a:solidFill>
                  <a:schemeClr val="lt1"/>
                </a:solidFill>
                <a:uFill>
                  <a:noFill/>
                </a:uFill>
                <a:latin typeface="Quicksand Medium"/>
                <a:ea typeface="Quicksand Medium"/>
                <a:cs typeface="Quicksand Medium"/>
                <a:sym typeface="Quicksand Medium"/>
                <a:hlinkClick r:id="rId5">
                  <a:extLst>
                    <a:ext uri="{A12FA001-AC4F-418D-AE19-62706E023703}">
                      <ahyp:hlinkClr xmlns:ahyp="http://schemas.microsoft.com/office/drawing/2018/hyperlinkcolor" val="tx"/>
                    </a:ext>
                  </a:extLst>
                </a:hlinkClick>
              </a:rPr>
              <a:t>Rochester Institute of Technology</a:t>
            </a:r>
            <a:r>
              <a:rPr lang="en-US" sz="2500">
                <a:solidFill>
                  <a:schemeClr val="lt1"/>
                </a:solidFill>
                <a:latin typeface="Quicksand Medium"/>
                <a:ea typeface="Quicksand Medium"/>
                <a:cs typeface="Quicksand Medium"/>
                <a:sym typeface="Quicksand Medium"/>
              </a:rPr>
              <a:t>,</a:t>
            </a:r>
            <a:r>
              <a:rPr lang="en-US" sz="2500">
                <a:solidFill>
                  <a:schemeClr val="lt1"/>
                </a:solidFill>
                <a:uFill>
                  <a:noFill/>
                </a:uFill>
                <a:latin typeface="Quicksand Medium"/>
                <a:ea typeface="Quicksand Medium"/>
                <a:cs typeface="Quicksand Medium"/>
                <a:sym typeface="Quicksand Medium"/>
                <a:hlinkClick r:id="rId6">
                  <a:extLst>
                    <a:ext uri="{A12FA001-AC4F-418D-AE19-62706E023703}">
                      <ahyp:hlinkClr xmlns:ahyp="http://schemas.microsoft.com/office/drawing/2018/hyperlinkcolor" val="tx"/>
                    </a:ext>
                  </a:extLst>
                </a:hlinkClick>
              </a:rPr>
              <a:t> </a:t>
            </a:r>
            <a:r>
              <a:rPr lang="en-US" sz="2500" u="sng">
                <a:solidFill>
                  <a:schemeClr val="lt1"/>
                </a:solidFill>
                <a:latin typeface="Quicksand Medium"/>
                <a:ea typeface="Quicksand Medium"/>
                <a:cs typeface="Quicksand Medium"/>
                <a:sym typeface="Quicksand Medium"/>
                <a:hlinkClick r:id="rId6">
                  <a:extLst>
                    <a:ext uri="{A12FA001-AC4F-418D-AE19-62706E023703}">
                      <ahyp:hlinkClr xmlns:ahyp="http://schemas.microsoft.com/office/drawing/2018/hyperlinkcolor" val="tx"/>
                    </a:ext>
                  </a:extLst>
                </a:hlinkClick>
              </a:rPr>
              <a:t>https://deaf-art.org/</a:t>
            </a:r>
            <a:endParaRPr sz="2500" u="sng">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De’VIA Curriculum,</a:t>
            </a:r>
            <a:r>
              <a:rPr lang="en-US" sz="2500">
                <a:solidFill>
                  <a:schemeClr val="lt1"/>
                </a:solidFill>
                <a:uFill>
                  <a:noFill/>
                </a:uFill>
                <a:latin typeface="Quicksand Medium"/>
                <a:ea typeface="Quicksand Medium"/>
                <a:cs typeface="Quicksand Medium"/>
                <a:sym typeface="Quicksand Medium"/>
                <a:hlinkClick r:id="rId7">
                  <a:extLst>
                    <a:ext uri="{A12FA001-AC4F-418D-AE19-62706E023703}">
                      <ahyp:hlinkClr xmlns:ahyp="http://schemas.microsoft.com/office/drawing/2018/hyperlinkcolor" val="tx"/>
                    </a:ext>
                  </a:extLst>
                </a:hlinkClick>
              </a:rPr>
              <a:t> </a:t>
            </a:r>
            <a:r>
              <a:rPr lang="en-US" sz="2500" u="sng">
                <a:solidFill>
                  <a:schemeClr val="lt1"/>
                </a:solidFill>
                <a:latin typeface="Quicksand Medium"/>
                <a:ea typeface="Quicksand Medium"/>
                <a:cs typeface="Quicksand Medium"/>
                <a:sym typeface="Quicksand Medium"/>
                <a:hlinkClick r:id="rId7">
                  <a:extLst>
                    <a:ext uri="{A12FA001-AC4F-418D-AE19-62706E023703}">
                      <ahyp:hlinkClr xmlns:ahyp="http://schemas.microsoft.com/office/drawing/2018/hyperlinkcolor" val="tx"/>
                    </a:ext>
                  </a:extLst>
                </a:hlinkClick>
              </a:rPr>
              <a:t>https://deviacurr.wordpress.com/</a:t>
            </a:r>
            <a:r>
              <a:rPr lang="en-US" sz="2500" u="sng">
                <a:solidFill>
                  <a:schemeClr val="lt1"/>
                </a:solidFill>
                <a:latin typeface="Quicksand Medium"/>
                <a:ea typeface="Quicksand Medium"/>
                <a:cs typeface="Quicksand Medium"/>
                <a:sym typeface="Quicksand Medium"/>
              </a:rPr>
              <a:t> </a:t>
            </a:r>
            <a:endParaRPr sz="2500" u="sng">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Durr P. (2006), </a:t>
            </a:r>
            <a:r>
              <a:rPr lang="en-US" sz="2500" i="1">
                <a:solidFill>
                  <a:schemeClr val="lt1"/>
                </a:solidFill>
                <a:latin typeface="Quicksand Medium"/>
                <a:ea typeface="Quicksand Medium"/>
                <a:cs typeface="Quicksand Medium"/>
                <a:sym typeface="Quicksand Medium"/>
              </a:rPr>
              <a:t>De'VIA: Investigating deaf visual art</a:t>
            </a:r>
            <a:r>
              <a:rPr lang="en-US" sz="2500">
                <a:solidFill>
                  <a:schemeClr val="lt1"/>
                </a:solidFill>
                <a:latin typeface="Quicksand Medium"/>
                <a:ea typeface="Quicksand Medium"/>
                <a:cs typeface="Quicksand Medium"/>
                <a:sym typeface="Quicksand Medium"/>
              </a:rPr>
              <a:t>, RIT Scholar Works,  Rochester Institute of Technology.</a:t>
            </a:r>
            <a:r>
              <a:rPr lang="en-US" sz="2500">
                <a:solidFill>
                  <a:schemeClr val="lt1"/>
                </a:solidFill>
                <a:uFill>
                  <a:noFill/>
                </a:uFill>
                <a:latin typeface="Quicksand Medium"/>
                <a:ea typeface="Quicksand Medium"/>
                <a:cs typeface="Quicksand Medium"/>
                <a:sym typeface="Quicksand Medium"/>
                <a:hlinkClick r:id="rId8">
                  <a:extLst>
                    <a:ext uri="{A12FA001-AC4F-418D-AE19-62706E023703}">
                      <ahyp:hlinkClr xmlns:ahyp="http://schemas.microsoft.com/office/drawing/2018/hyperlinkcolor" val="tx"/>
                    </a:ext>
                  </a:extLst>
                </a:hlinkClick>
              </a:rPr>
              <a:t> In </a:t>
            </a:r>
            <a:r>
              <a:rPr lang="en-US" sz="2500" u="sng">
                <a:solidFill>
                  <a:schemeClr val="lt1"/>
                </a:solidFill>
                <a:latin typeface="Quicksand Medium"/>
                <a:ea typeface="Quicksand Medium"/>
                <a:cs typeface="Quicksand Medium"/>
                <a:sym typeface="Quicksand Medium"/>
                <a:hlinkClick r:id="rId8">
                  <a:extLst>
                    <a:ext uri="{A12FA001-AC4F-418D-AE19-62706E023703}">
                      <ahyp:hlinkClr xmlns:ahyp="http://schemas.microsoft.com/office/drawing/2018/hyperlinkcolor" val="tx"/>
                    </a:ext>
                  </a:extLst>
                </a:hlinkClick>
              </a:rPr>
              <a:t>https://scholarworks.rit.edu/cgi/viewcontent.cgi?referer=&amp;httpsredir=1&amp;article=1424&amp;context=article</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Folchi, A. and Rossetti, R. (2007). </a:t>
            </a:r>
            <a:r>
              <a:rPr lang="en-US" sz="2500" i="1">
                <a:solidFill>
                  <a:schemeClr val="lt1"/>
                </a:solidFill>
                <a:latin typeface="Quicksand Medium"/>
                <a:ea typeface="Quicksand Medium"/>
                <a:cs typeface="Quicksand Medium"/>
                <a:sym typeface="Quicksand Medium"/>
              </a:rPr>
              <a:t>Il colore del silenzio. Dizionario biografico internazionale degli artisti sordi.</a:t>
            </a:r>
            <a:r>
              <a:rPr lang="en-US" sz="2500">
                <a:solidFill>
                  <a:schemeClr val="lt1"/>
                </a:solidFill>
                <a:latin typeface="Quicksand Medium"/>
                <a:ea typeface="Quicksand Medium"/>
                <a:cs typeface="Quicksand Medium"/>
                <a:sym typeface="Quicksand Medium"/>
              </a:rPr>
              <a:t> Electa.</a:t>
            </a:r>
            <a:endParaRPr sz="250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Holcomb, T. K. (2023). </a:t>
            </a:r>
            <a:r>
              <a:rPr lang="en-US" sz="2500" i="1">
                <a:solidFill>
                  <a:schemeClr val="lt1"/>
                </a:solidFill>
                <a:latin typeface="Quicksand Medium"/>
                <a:ea typeface="Quicksand Medium"/>
                <a:cs typeface="Quicksand Medium"/>
                <a:sym typeface="Quicksand Medium"/>
              </a:rPr>
              <a:t>Introduction to Deaf culture.</a:t>
            </a:r>
            <a:r>
              <a:rPr lang="en-US" sz="2500">
                <a:solidFill>
                  <a:schemeClr val="lt1"/>
                </a:solidFill>
                <a:latin typeface="Quicksand Medium"/>
                <a:ea typeface="Quicksand Medium"/>
                <a:cs typeface="Quicksand Medium"/>
                <a:sym typeface="Quicksand Medium"/>
              </a:rPr>
              <a:t> 2nd edition. Oxford University Press. </a:t>
            </a:r>
            <a:r>
              <a:rPr lang="en-US" sz="2500" u="sng">
                <a:solidFill>
                  <a:schemeClr val="lt1"/>
                </a:solidFill>
                <a:latin typeface="Quicksand Medium"/>
                <a:ea typeface="Quicksand Medium"/>
                <a:cs typeface="Quicksand Medium"/>
                <a:sym typeface="Quicksand Medium"/>
                <a:hlinkClick r:id="rId9">
                  <a:extLst>
                    <a:ext uri="{A12FA001-AC4F-418D-AE19-62706E023703}">
                      <ahyp:hlinkClr xmlns:ahyp="http://schemas.microsoft.com/office/drawing/2018/hyperlinkcolor" val="tx"/>
                    </a:ext>
                  </a:extLst>
                </a:hlinkClick>
              </a:rPr>
              <a:t>http://www.introductiontodeafculture.com/intro-to-deaf-culture.html</a:t>
            </a:r>
            <a:endParaRPr sz="250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Leighty R. (2020),</a:t>
            </a:r>
            <a:r>
              <a:rPr lang="en-US" sz="2500" i="1">
                <a:solidFill>
                  <a:schemeClr val="lt1"/>
                </a:solidFill>
                <a:latin typeface="Quicksand Medium"/>
                <a:ea typeface="Quicksand Medium"/>
                <a:cs typeface="Quicksand Medium"/>
                <a:sym typeface="Quicksand Medium"/>
              </a:rPr>
              <a:t> “</a:t>
            </a:r>
            <a:r>
              <a:rPr lang="en-US" sz="2500" i="1">
                <a:solidFill>
                  <a:schemeClr val="lt1"/>
                </a:solidFill>
                <a:uFill>
                  <a:noFill/>
                </a:uFill>
                <a:latin typeface="Quicksand Medium"/>
                <a:ea typeface="Quicksand Medium"/>
                <a:cs typeface="Quicksand Medium"/>
                <a:sym typeface="Quicksand Medium"/>
                <a:hlinkClick r:id="rId10">
                  <a:extLst>
                    <a:ext uri="{A12FA001-AC4F-418D-AE19-62706E023703}">
                      <ahyp:hlinkClr xmlns:ahyp="http://schemas.microsoft.com/office/drawing/2018/hyperlinkcolor" val="tx"/>
                    </a:ext>
                  </a:extLst>
                </a:hlinkClick>
              </a:rPr>
              <a:t>Surdism - What’s That</a:t>
            </a:r>
            <a:r>
              <a:rPr lang="en-US" sz="2500">
                <a:solidFill>
                  <a:schemeClr val="lt1"/>
                </a:solidFill>
                <a:latin typeface="Quicksand Medium"/>
                <a:ea typeface="Quicksand Medium"/>
                <a:cs typeface="Quicksand Medium"/>
                <a:sym typeface="Quicksand Medium"/>
              </a:rPr>
              <a:t>?” on </a:t>
            </a:r>
            <a:r>
              <a:rPr lang="en-US" sz="2500" i="1">
                <a:solidFill>
                  <a:schemeClr val="lt1"/>
                </a:solidFill>
                <a:latin typeface="Quicksand Medium"/>
                <a:ea typeface="Quicksand Medium"/>
                <a:cs typeface="Quicksand Medium"/>
                <a:sym typeface="Quicksand Medium"/>
              </a:rPr>
              <a:t>Deaf Artists </a:t>
            </a:r>
            <a:r>
              <a:rPr lang="en-US" sz="2500">
                <a:solidFill>
                  <a:schemeClr val="lt1"/>
                </a:solidFill>
                <a:latin typeface="Quicksand Medium"/>
                <a:ea typeface="Quicksand Medium"/>
                <a:cs typeface="Quicksand Medium"/>
                <a:sym typeface="Quicksand Medium"/>
              </a:rPr>
              <a:t>in </a:t>
            </a:r>
            <a:r>
              <a:rPr lang="en-US" sz="2500" u="sng">
                <a:solidFill>
                  <a:schemeClr val="lt1"/>
                </a:solidFill>
                <a:latin typeface="Quicksand Medium"/>
                <a:ea typeface="Quicksand Medium"/>
                <a:cs typeface="Quicksand Medium"/>
                <a:sym typeface="Quicksand Medium"/>
                <a:hlinkClick r:id="rId10">
                  <a:extLst>
                    <a:ext uri="{A12FA001-AC4F-418D-AE19-62706E023703}">
                      <ahyp:hlinkClr xmlns:ahyp="http://schemas.microsoft.com/office/drawing/2018/hyperlinkcolor" val="tx"/>
                    </a:ext>
                  </a:extLst>
                </a:hlinkClick>
              </a:rPr>
              <a:t>https://deafartists.wordpress.com/2020/02/04/surdism-whats-that/</a:t>
            </a:r>
            <a:r>
              <a:rPr lang="en-US" sz="2500">
                <a:solidFill>
                  <a:schemeClr val="lt1"/>
                </a:solidFill>
                <a:latin typeface="Quicksand Medium"/>
                <a:ea typeface="Quicksand Medium"/>
                <a:cs typeface="Quicksand Medium"/>
                <a:sym typeface="Quicksand Medium"/>
              </a:rPr>
              <a:t> </a:t>
            </a:r>
            <a:endParaRPr sz="240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Rit Libraries, </a:t>
            </a:r>
            <a:r>
              <a:rPr lang="en-US" sz="2500" i="1">
                <a:solidFill>
                  <a:schemeClr val="lt1"/>
                </a:solidFill>
                <a:latin typeface="Quicksand Medium"/>
                <a:ea typeface="Quicksand Medium"/>
                <a:cs typeface="Quicksand Medium"/>
                <a:sym typeface="Quicksand Medium"/>
              </a:rPr>
              <a:t>Deaf Artists and De'VIA</a:t>
            </a:r>
            <a:r>
              <a:rPr lang="en-US" sz="2500">
                <a:solidFill>
                  <a:schemeClr val="lt1"/>
                </a:solidFill>
                <a:latin typeface="Quicksand Medium"/>
                <a:ea typeface="Quicksand Medium"/>
                <a:cs typeface="Quicksand Medium"/>
                <a:sym typeface="Quicksand Medium"/>
              </a:rPr>
              <a:t>, in</a:t>
            </a:r>
            <a:r>
              <a:rPr lang="en-US" sz="2500">
                <a:solidFill>
                  <a:schemeClr val="lt1"/>
                </a:solidFill>
                <a:uFill>
                  <a:noFill/>
                </a:uFill>
                <a:latin typeface="Quicksand Medium"/>
                <a:ea typeface="Quicksand Medium"/>
                <a:cs typeface="Quicksand Medium"/>
                <a:sym typeface="Quicksand Medium"/>
                <a:hlinkClick r:id="rId11">
                  <a:extLst>
                    <a:ext uri="{A12FA001-AC4F-418D-AE19-62706E023703}">
                      <ahyp:hlinkClr xmlns:ahyp="http://schemas.microsoft.com/office/drawing/2018/hyperlinkcolor" val="tx"/>
                    </a:ext>
                  </a:extLst>
                </a:hlinkClick>
              </a:rPr>
              <a:t> </a:t>
            </a:r>
            <a:r>
              <a:rPr lang="en-US" sz="2500" u="sng">
                <a:solidFill>
                  <a:schemeClr val="lt1"/>
                </a:solidFill>
                <a:latin typeface="Quicksand Medium"/>
                <a:ea typeface="Quicksand Medium"/>
                <a:cs typeface="Quicksand Medium"/>
                <a:sym typeface="Quicksand Medium"/>
                <a:hlinkClick r:id="rId11">
                  <a:extLst>
                    <a:ext uri="{A12FA001-AC4F-418D-AE19-62706E023703}">
                      <ahyp:hlinkClr xmlns:ahyp="http://schemas.microsoft.com/office/drawing/2018/hyperlinkcolor" val="tx"/>
                    </a:ext>
                  </a:extLst>
                </a:hlinkClick>
              </a:rPr>
              <a:t>https://infoguides.rit.edu/deafart</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1000"/>
              </a:spcAft>
              <a:buNone/>
            </a:pPr>
            <a:r>
              <a:rPr lang="en-US" sz="2500">
                <a:solidFill>
                  <a:schemeClr val="lt1"/>
                </a:solidFill>
                <a:latin typeface="Quicksand Medium"/>
                <a:ea typeface="Quicksand Medium"/>
                <a:cs typeface="Quicksand Medium"/>
                <a:sym typeface="Quicksand Medium"/>
              </a:rPr>
              <a:t>Surdists United,</a:t>
            </a:r>
            <a:r>
              <a:rPr lang="en-US" sz="2500">
                <a:solidFill>
                  <a:schemeClr val="lt1"/>
                </a:solidFill>
                <a:uFill>
                  <a:noFill/>
                </a:uFill>
                <a:latin typeface="Quicksand Medium"/>
                <a:ea typeface="Quicksand Medium"/>
                <a:cs typeface="Quicksand Medium"/>
                <a:sym typeface="Quicksand Medium"/>
                <a:hlinkClick r:id="rId12">
                  <a:extLst>
                    <a:ext uri="{A12FA001-AC4F-418D-AE19-62706E023703}">
                      <ahyp:hlinkClr xmlns:ahyp="http://schemas.microsoft.com/office/drawing/2018/hyperlinkcolor" val="tx"/>
                    </a:ext>
                  </a:extLst>
                </a:hlinkClick>
              </a:rPr>
              <a:t> </a:t>
            </a:r>
            <a:r>
              <a:rPr lang="en-US" sz="2500" u="sng">
                <a:solidFill>
                  <a:schemeClr val="lt1"/>
                </a:solidFill>
                <a:latin typeface="Quicksand Medium"/>
                <a:ea typeface="Quicksand Medium"/>
                <a:cs typeface="Quicksand Medium"/>
                <a:sym typeface="Quicksand Medium"/>
                <a:hlinkClick r:id="rId12">
                  <a:extLst>
                    <a:ext uri="{A12FA001-AC4F-418D-AE19-62706E023703}">
                      <ahyp:hlinkClr xmlns:ahyp="http://schemas.microsoft.com/office/drawing/2018/hyperlinkcolor" val="tx"/>
                    </a:ext>
                  </a:extLst>
                </a:hlinkClick>
              </a:rPr>
              <a:t>https://surdistsunited.com/</a:t>
            </a:r>
            <a:r>
              <a:rPr lang="en-US" sz="2500" u="sng">
                <a:solidFill>
                  <a:schemeClr val="lt1"/>
                </a:solidFill>
                <a:latin typeface="Quicksand Medium"/>
                <a:ea typeface="Quicksand Medium"/>
                <a:cs typeface="Quicksand Medium"/>
                <a:sym typeface="Quicksand Medium"/>
              </a:rPr>
              <a:t> </a:t>
            </a:r>
            <a:endParaRPr sz="4900">
              <a:solidFill>
                <a:schemeClr val="lt1"/>
              </a:solidFill>
              <a:latin typeface="Quicksand Medium"/>
              <a:ea typeface="Quicksand Medium"/>
              <a:cs typeface="Quicksand Medium"/>
              <a:sym typeface="Quicksa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11"/>
        <p:cNvGrpSpPr/>
        <p:nvPr/>
      </p:nvGrpSpPr>
      <p:grpSpPr>
        <a:xfrm>
          <a:off x="0" y="0"/>
          <a:ext cx="0" cy="0"/>
          <a:chOff x="0" y="0"/>
          <a:chExt cx="0" cy="0"/>
        </a:xfrm>
      </p:grpSpPr>
      <p:sp>
        <p:nvSpPr>
          <p:cNvPr id="312" name="Google Shape;312;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3" name="Google Shape;313;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4" name="Google Shape;314;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5" name="Google Shape;315;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6" name="Google Shape;316;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17" name="Google Shape;317;p3"/>
          <p:cNvGrpSpPr/>
          <p:nvPr/>
        </p:nvGrpSpPr>
        <p:grpSpPr>
          <a:xfrm>
            <a:off x="-228300" y="6944209"/>
            <a:ext cx="18940740" cy="4430740"/>
            <a:chOff x="0" y="-57150"/>
            <a:chExt cx="4988508" cy="1166944"/>
          </a:xfrm>
        </p:grpSpPr>
        <p:sp>
          <p:nvSpPr>
            <p:cNvPr id="318" name="Google Shape;318;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9" name="Google Shape;319;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20" name="Google Shape;320;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1" name="Google Shape;321;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2" name="Google Shape;322;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3" name="Google Shape;323;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4" name="Google Shape;324;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5" name="Google Shape;325;p3"/>
          <p:cNvSpPr txBox="1"/>
          <p:nvPr/>
        </p:nvSpPr>
        <p:spPr>
          <a:xfrm>
            <a:off x="2157052" y="1867850"/>
            <a:ext cx="3792600"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Kontakt</a:t>
            </a:r>
            <a:endParaRPr sz="1400" b="0" i="0" u="none" strike="noStrike" cap="none" dirty="0">
              <a:solidFill>
                <a:srgbClr val="000000"/>
              </a:solidFill>
              <a:latin typeface="Arial"/>
              <a:ea typeface="Arial"/>
              <a:cs typeface="Arial"/>
              <a:sym typeface="Arial"/>
            </a:endParaRPr>
          </a:p>
        </p:txBody>
      </p:sp>
      <p:sp>
        <p:nvSpPr>
          <p:cNvPr id="326" name="Google Shape;326;p3"/>
          <p:cNvSpPr txBox="1"/>
          <p:nvPr/>
        </p:nvSpPr>
        <p:spPr>
          <a:xfrm>
            <a:off x="4863628" y="3711204"/>
            <a:ext cx="38994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sng" strike="noStrike" cap="none">
                <a:solidFill>
                  <a:srgbClr val="FFFFFF"/>
                </a:solidFill>
                <a:latin typeface="Quicksand Medium"/>
                <a:ea typeface="Quicksand Medium"/>
                <a:cs typeface="Quicksand Medium"/>
                <a:sym typeface="Quicksand Medium"/>
                <a:hlinkClick r:id="rId13">
                  <a:extLst>
                    <a:ext uri="{A12FA001-AC4F-418D-AE19-62706E023703}">
                      <ahyp:hlinkClr xmlns:ahyp="http://schemas.microsoft.com/office/drawing/2018/hyperlinkcolor" val="tx"/>
                    </a:ext>
                  </a:extLst>
                </a:hlinkClick>
              </a:rPr>
              <a:t>https://deafstudies.eu/</a:t>
            </a:r>
            <a:endParaRPr sz="1400" b="0" i="0" u="none" strike="noStrike" cap="none">
              <a:solidFill>
                <a:srgbClr val="000000"/>
              </a:solidFill>
              <a:latin typeface="Quicksand Medium"/>
              <a:ea typeface="Quicksand Medium"/>
              <a:cs typeface="Quicksand Medium"/>
              <a:sym typeface="Quicksand Medium"/>
            </a:endParaRPr>
          </a:p>
        </p:txBody>
      </p:sp>
      <p:sp>
        <p:nvSpPr>
          <p:cNvPr id="327" name="Google Shape;327;p3"/>
          <p:cNvSpPr txBox="1"/>
          <p:nvPr/>
        </p:nvSpPr>
        <p:spPr>
          <a:xfrm>
            <a:off x="4863628" y="4683302"/>
            <a:ext cx="59568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Quicksand Medium"/>
                <a:ea typeface="Quicksand Medium"/>
                <a:cs typeface="Quicksand Medium"/>
                <a:sym typeface="Quicksand Medium"/>
              </a:rPr>
              <a:t>Deaf Culture, Heritage and Diversity</a:t>
            </a:r>
            <a:endParaRPr sz="1400" b="0" i="0" u="none" strike="noStrike" cap="none">
              <a:solidFill>
                <a:srgbClr val="000000"/>
              </a:solidFill>
              <a:latin typeface="Quicksand Medium"/>
              <a:ea typeface="Quicksand Medium"/>
              <a:cs typeface="Quicksand Medium"/>
              <a:sym typeface="Quicksand Medium"/>
            </a:endParaRPr>
          </a:p>
        </p:txBody>
      </p:sp>
      <p:sp>
        <p:nvSpPr>
          <p:cNvPr id="328" name="Google Shape;328;p3"/>
          <p:cNvSpPr txBox="1"/>
          <p:nvPr/>
        </p:nvSpPr>
        <p:spPr>
          <a:xfrm>
            <a:off x="4863629" y="5655400"/>
            <a:ext cx="2985000" cy="37890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Quicksand Medium"/>
                <a:ea typeface="Quicksand Medium"/>
                <a:cs typeface="Quicksand Medium"/>
                <a:sym typeface="Quicksand Medium"/>
              </a:rPr>
              <a:t>@deafstudies.eu</a:t>
            </a:r>
            <a:endParaRPr sz="1400" b="0" i="0" u="none" strike="noStrike" cap="non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1157</Words>
  <Application>Microsoft Office PowerPoint</Application>
  <PresentationFormat>Benutzerdefiniert</PresentationFormat>
  <Paragraphs>84</Paragraphs>
  <Slides>20</Slides>
  <Notes>20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20</vt:i4>
      </vt:variant>
    </vt:vector>
  </HeadingPairs>
  <TitlesOfParts>
    <vt:vector size="28" baseType="lpstr">
      <vt:lpstr>Quicksand Medium</vt:lpstr>
      <vt:lpstr>Arial Black</vt:lpstr>
      <vt:lpstr>Arial</vt:lpstr>
      <vt:lpstr>Quicksand SemiBold</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Manuela Hofer</cp:lastModifiedBy>
  <cp:revision>9</cp:revision>
  <dcterms:created xsi:type="dcterms:W3CDTF">2006-08-16T00:00:00Z</dcterms:created>
  <dcterms:modified xsi:type="dcterms:W3CDTF">2026-06-11T13:45:42Z</dcterms:modified>
</cp:coreProperties>
</file>