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10287000" cx="18288000"/>
  <p:notesSz cx="6858000" cy="9144000"/>
  <p:embeddedFontLst>
    <p:embeddedFont>
      <p:font typeface="Anton"/>
      <p:regular r:id="rId20"/>
    </p:embeddedFont>
    <p:embeddedFont>
      <p:font typeface="Roboto"/>
      <p:regular r:id="rId21"/>
      <p:bold r:id="rId22"/>
      <p:italic r:id="rId23"/>
      <p:boldItalic r:id="rId24"/>
    </p:embeddedFont>
    <p:embeddedFont>
      <p:font typeface="Montserrat"/>
      <p:regular r:id="rId25"/>
      <p:bold r:id="rId26"/>
      <p:italic r:id="rId27"/>
      <p:boldItalic r:id="rId28"/>
    </p:embeddedFont>
    <p:embeddedFont>
      <p:font typeface="Quicksand"/>
      <p:regular r:id="rId29"/>
      <p:bold r:id="rId30"/>
    </p:embeddedFont>
    <p:embeddedFont>
      <p:font typeface="Quicksand SemiBold"/>
      <p:regular r:id="rId31"/>
      <p:bold r:id="rId32"/>
    </p:embeddedFont>
    <p:embeddedFont>
      <p:font typeface="Quicksand Medium"/>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iw+LFqLLCGPFGZtuBd6Dq8gCYx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nton-regular.fntdata"/><Relationship Id="rId22" Type="http://schemas.openxmlformats.org/officeDocument/2006/relationships/font" Target="fonts/Roboto-bold.fntdata"/><Relationship Id="rId21" Type="http://schemas.openxmlformats.org/officeDocument/2006/relationships/font" Target="fonts/Roboto-regular.fntdata"/><Relationship Id="rId24" Type="http://schemas.openxmlformats.org/officeDocument/2006/relationships/font" Target="fonts/Roboto-boldItalic.fntdata"/><Relationship Id="rId23"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bold.fntdata"/><Relationship Id="rId25" Type="http://schemas.openxmlformats.org/officeDocument/2006/relationships/font" Target="fonts/Montserrat-regular.fntdata"/><Relationship Id="rId28" Type="http://schemas.openxmlformats.org/officeDocument/2006/relationships/font" Target="fonts/Montserrat-boldItalic.fntdata"/><Relationship Id="rId27" Type="http://schemas.openxmlformats.org/officeDocument/2006/relationships/font" Target="fonts/Montserrat-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SemiBold-regular.fntdata"/><Relationship Id="rId30" Type="http://schemas.openxmlformats.org/officeDocument/2006/relationships/font" Target="fonts/Quicksand-bold.fntdata"/><Relationship Id="rId11" Type="http://schemas.openxmlformats.org/officeDocument/2006/relationships/slide" Target="slides/slide6.xml"/><Relationship Id="rId33" Type="http://schemas.openxmlformats.org/officeDocument/2006/relationships/font" Target="fonts/QuicksandMedium-regular.fntdata"/><Relationship Id="rId10" Type="http://schemas.openxmlformats.org/officeDocument/2006/relationships/slide" Target="slides/slide5.xml"/><Relationship Id="rId32" Type="http://schemas.openxmlformats.org/officeDocument/2006/relationships/font" Target="fonts/QuicksandSemiBold-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QuicksandMedium-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80836c25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d80836c25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80836c257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g3d80836c257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d80836c257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d80836c257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d80836c257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g3d80836c257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d80836c257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g3d80836c257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d80836c257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g3d80836c257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d80836c257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rPr lang="en-US" sz="1200">
                <a:solidFill>
                  <a:schemeClr val="dk1"/>
                </a:solidFill>
                <a:latin typeface="Quicksand Medium"/>
                <a:ea typeface="Quicksand Medium"/>
                <a:cs typeface="Quicksand Medium"/>
                <a:sym typeface="Quicksand Medium"/>
              </a:rPr>
              <a:t>Deze organisaties zorgen ervoor dat de uiteenlopende ervaringen en standpunten van alle leden van de dovengemeenschap aan bod komen.</a:t>
            </a:r>
            <a:endParaRPr/>
          </a:p>
        </p:txBody>
      </p:sp>
      <p:sp>
        <p:nvSpPr>
          <p:cNvPr id="166" name="Google Shape;166;g3d80836c257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d80836c257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g3d80836c257_0_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d80836c257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Uit wie bestaan deze organisaties? Horenden of doven? Wat is het verschil? Hoe ziet leiderschap door doven eruit, en waarin verschilt het van leiderschap door horenden?</a:t>
            </a:r>
            <a:endParaRPr/>
          </a:p>
        </p:txBody>
      </p:sp>
      <p:sp>
        <p:nvSpPr>
          <p:cNvPr id="189" name="Google Shape;189;g3d80836c257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d8928edc38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latin typeface="Roboto"/>
                <a:ea typeface="Roboto"/>
                <a:cs typeface="Roboto"/>
                <a:sym typeface="Roboto"/>
              </a:rPr>
              <a:t>Uit wie bestaan deze organisaties? Horenden of doven? Wat is het verschil? Hoe ziet leiderschap door doven eruit, en waarin verschilt het van leiderschap door horenden?</a:t>
            </a:r>
            <a:endParaRPr/>
          </a:p>
        </p:txBody>
      </p:sp>
      <p:sp>
        <p:nvSpPr>
          <p:cNvPr id="201" name="Google Shape;201;g3d8928edc38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d80836c257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Voor gevorderden</a:t>
            </a:r>
            <a:endParaRPr/>
          </a:p>
        </p:txBody>
      </p:sp>
      <p:sp>
        <p:nvSpPr>
          <p:cNvPr id="217" name="Google Shape;217;g3d80836c257_0_1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d80836c257_0_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Alternatieve activiteit voor beginnende deelnemers zonder SWOT-analyse</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Ideeën voor discussievragen:</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(voor elke organisatie)</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 Wat zijn de sterke en zwakke punten?</a:t>
            </a:r>
            <a:br>
              <a:rPr lang="en-US">
                <a:solidFill>
                  <a:schemeClr val="dk1"/>
                </a:solidFill>
                <a:latin typeface="Montserrat"/>
                <a:ea typeface="Montserrat"/>
                <a:cs typeface="Montserrat"/>
                <a:sym typeface="Montserrat"/>
              </a:rPr>
            </a:br>
            <a:r>
              <a:rPr lang="en-US">
                <a:solidFill>
                  <a:schemeClr val="dk1"/>
                </a:solidFill>
                <a:latin typeface="Montserrat"/>
                <a:ea typeface="Montserrat"/>
                <a:cs typeface="Montserrat"/>
                <a:sym typeface="Montserrat"/>
              </a:rPr>
              <a:t>- Uit wie bestaat de organisatie? Bestaat deze uit horende of dove personen? Wat zijn de verschillen?</a:t>
            </a:r>
            <a:endParaRPr>
              <a:solidFill>
                <a:schemeClr val="dk1"/>
              </a:solidFill>
              <a:latin typeface="Montserrat"/>
              <a:ea typeface="Montserrat"/>
              <a:cs typeface="Montserrat"/>
              <a:sym typeface="Montserrat"/>
            </a:endParaRPr>
          </a:p>
          <a:p>
            <a:pPr indent="0" lvl="0" marL="0" rtl="0" algn="l">
              <a:lnSpc>
                <a:spcPct val="100000"/>
              </a:lnSpc>
              <a:spcBef>
                <a:spcPts val="0"/>
              </a:spcBef>
              <a:spcAft>
                <a:spcPts val="0"/>
              </a:spcAft>
              <a:buSzPts val="1100"/>
              <a:buNone/>
            </a:pPr>
            <a:r>
              <a:t/>
            </a:r>
            <a:endParaRPr>
              <a:solidFill>
                <a:schemeClr val="dk1"/>
              </a:solidFill>
              <a:latin typeface="Montserrat"/>
              <a:ea typeface="Montserrat"/>
              <a:cs typeface="Montserrat"/>
              <a:sym typeface="Montserrat"/>
            </a:endParaRPr>
          </a:p>
          <a:p>
            <a:pPr indent="0" lvl="0" marL="0" rtl="0" algn="l">
              <a:lnSpc>
                <a:spcPct val="100000"/>
              </a:lnSpc>
              <a:spcBef>
                <a:spcPts val="0"/>
              </a:spcBef>
              <a:spcAft>
                <a:spcPts val="0"/>
              </a:spcAft>
              <a:buSzPts val="1100"/>
              <a:buNone/>
            </a:pPr>
            <a:r>
              <a:rPr lang="en-US">
                <a:solidFill>
                  <a:schemeClr val="dk1"/>
                </a:solidFill>
                <a:latin typeface="Montserrat"/>
                <a:ea typeface="Montserrat"/>
                <a:cs typeface="Montserrat"/>
                <a:sym typeface="Montserrat"/>
              </a:rPr>
              <a:t>Hoe ziet doof leiderschap eruit? Waarin verschilt het van horend leiderschap?</a:t>
            </a:r>
            <a:endParaRPr>
              <a:solidFill>
                <a:schemeClr val="dk1"/>
              </a:solidFill>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rPr lang="en-US">
                <a:solidFill>
                  <a:schemeClr val="dk1"/>
                </a:solidFill>
                <a:latin typeface="Montserrat"/>
                <a:ea typeface="Montserrat"/>
                <a:cs typeface="Montserrat"/>
                <a:sym typeface="Montserrat"/>
              </a:rPr>
              <a:t>Zie het onderscheid tussen organisaties 'van', 'voor' en 'door' doven</a:t>
            </a:r>
            <a:endParaRPr>
              <a:solidFill>
                <a:schemeClr val="dk1"/>
              </a:solidFill>
              <a:latin typeface="Montserrat"/>
              <a:ea typeface="Montserrat"/>
              <a:cs typeface="Montserrat"/>
              <a:sym typeface="Montserrat"/>
            </a:endParaRPr>
          </a:p>
        </p:txBody>
      </p:sp>
      <p:sp>
        <p:nvSpPr>
          <p:cNvPr id="254" name="Google Shape;254;g3d80836c257_0_1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d80836c257_0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g3d80836c257_0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d80836c257_0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g3d80836c257_0_1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27.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3.png"/><Relationship Id="rId7" Type="http://schemas.openxmlformats.org/officeDocument/2006/relationships/image" Target="../media/image4.png"/><Relationship Id="rId8"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3.jp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8.jp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6.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hyperlink" Target="http://www.youtube.com/watch?v=G2Mknbpv0ak" TargetMode="External"/><Relationship Id="rId5" Type="http://schemas.openxmlformats.org/officeDocument/2006/relationships/image" Target="../media/image7.jpg"/><Relationship Id="rId6"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6.jp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25.png"/><Relationship Id="rId6" Type="http://schemas.openxmlformats.org/officeDocument/2006/relationships/image" Target="../media/image23.png"/><Relationship Id="rId7" Type="http://schemas.openxmlformats.org/officeDocument/2006/relationships/image" Target="../media/image15.png"/><Relationship Id="rId8"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22.pn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hyperlink" Target="http://www.introductiontodeafculture.com/intro-to-deaf-culture.html" TargetMode="External"/><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24.png"/><Relationship Id="rId13" Type="http://schemas.openxmlformats.org/officeDocument/2006/relationships/image" Target="../media/image1.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7.png"/><Relationship Id="rId9" Type="http://schemas.openxmlformats.org/officeDocument/2006/relationships/image" Target="../media/image14.png"/><Relationship Id="rId5" Type="http://schemas.openxmlformats.org/officeDocument/2006/relationships/image" Target="../media/image21.png"/><Relationship Id="rId6" Type="http://schemas.openxmlformats.org/officeDocument/2006/relationships/image" Target="../media/image11.png"/><Relationship Id="rId7" Type="http://schemas.openxmlformats.org/officeDocument/2006/relationships/image" Target="../media/image19.png"/><Relationship Id="rId8"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83" name="Shape 83"/>
        <p:cNvGrpSpPr/>
        <p:nvPr/>
      </p:nvGrpSpPr>
      <p:grpSpPr>
        <a:xfrm>
          <a:off x="0" y="0"/>
          <a:ext cx="0" cy="0"/>
          <a:chOff x="0" y="0"/>
          <a:chExt cx="0" cy="0"/>
        </a:xfrm>
      </p:grpSpPr>
      <p:grpSp>
        <p:nvGrpSpPr>
          <p:cNvPr id="84" name="Google Shape;84;g3d80836c257_0_0"/>
          <p:cNvGrpSpPr/>
          <p:nvPr/>
        </p:nvGrpSpPr>
        <p:grpSpPr>
          <a:xfrm>
            <a:off x="0" y="-216992"/>
            <a:ext cx="2922102" cy="10504504"/>
            <a:chOff x="0" y="-57150"/>
            <a:chExt cx="769602" cy="2766600"/>
          </a:xfrm>
        </p:grpSpPr>
        <p:sp>
          <p:nvSpPr>
            <p:cNvPr id="85" name="Google Shape;85;g3d80836c257_0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3d80836c257_0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g3d80836c257_0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g3d80836c257_0_0"/>
          <p:cNvSpPr txBox="1"/>
          <p:nvPr/>
        </p:nvSpPr>
        <p:spPr>
          <a:xfrm>
            <a:off x="3457350" y="3904550"/>
            <a:ext cx="13833900" cy="2647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000"/>
              </a:spcAft>
              <a:buClr>
                <a:schemeClr val="dk1"/>
              </a:buClr>
              <a:buSzPts val="1100"/>
              <a:buFont typeface="Arial"/>
              <a:buNone/>
            </a:pPr>
            <a:r>
              <a:rPr lang="en-US" sz="8000">
                <a:solidFill>
                  <a:schemeClr val="lt1"/>
                </a:solidFill>
                <a:latin typeface="Anton"/>
                <a:ea typeface="Anton"/>
                <a:cs typeface="Anton"/>
                <a:sym typeface="Anton"/>
              </a:rPr>
              <a:t>A</a:t>
            </a:r>
            <a:r>
              <a:rPr b="0" i="0" lang="en-US" sz="8000" u="none" cap="none" strike="noStrike">
                <a:solidFill>
                  <a:schemeClr val="lt1"/>
                </a:solidFill>
                <a:latin typeface="Anton"/>
                <a:ea typeface="Anton"/>
                <a:cs typeface="Anton"/>
                <a:sym typeface="Anton"/>
              </a:rPr>
              <a:t>ctiviteiten van de dovengemeenschap </a:t>
            </a:r>
            <a:endParaRPr b="0" i="0" sz="8000" u="none" cap="none" strike="noStrike">
              <a:solidFill>
                <a:schemeClr val="lt1"/>
              </a:solidFill>
              <a:latin typeface="Anton"/>
              <a:ea typeface="Anton"/>
              <a:cs typeface="Anton"/>
              <a:sym typeface="Anton"/>
            </a:endParaRPr>
          </a:p>
        </p:txBody>
      </p:sp>
      <p:sp>
        <p:nvSpPr>
          <p:cNvPr id="89" name="Google Shape;89;g3d80836c257_0_0"/>
          <p:cNvSpPr txBox="1"/>
          <p:nvPr/>
        </p:nvSpPr>
        <p:spPr>
          <a:xfrm>
            <a:off x="3443254" y="6735080"/>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a:ea typeface="Quicksand"/>
                <a:cs typeface="Quicksand"/>
                <a:sym typeface="Quicksand"/>
              </a:rPr>
              <a:t>Evenementen en organisaties van dove mensen</a:t>
            </a:r>
            <a:endParaRPr b="0" i="0" sz="3200" u="none" cap="none" strike="noStrike">
              <a:solidFill>
                <a:srgbClr val="FFFFFF"/>
              </a:solidFill>
              <a:latin typeface="Quicksand"/>
              <a:ea typeface="Quicksand"/>
              <a:cs typeface="Quicksand"/>
              <a:sym typeface="Quicksand"/>
            </a:endParaRPr>
          </a:p>
        </p:txBody>
      </p:sp>
      <p:sp>
        <p:nvSpPr>
          <p:cNvPr id="90" name="Google Shape;90;g3d80836c257_0_0"/>
          <p:cNvSpPr txBox="1"/>
          <p:nvPr/>
        </p:nvSpPr>
        <p:spPr>
          <a:xfrm>
            <a:off x="3457354" y="3428788"/>
            <a:ext cx="8667900" cy="3693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400"/>
              <a:buFont typeface="Arial"/>
              <a:buNone/>
            </a:pPr>
            <a:r>
              <a:rPr b="0" i="0" lang="en-US" sz="2400" u="none" cap="none" strike="noStrike">
                <a:solidFill>
                  <a:srgbClr val="FFFFFF"/>
                </a:solidFill>
                <a:latin typeface="Quicksand"/>
                <a:ea typeface="Quicksand"/>
                <a:cs typeface="Quicksand"/>
                <a:sym typeface="Quicksand"/>
              </a:rPr>
              <a:t>Workshop </a:t>
            </a:r>
            <a:r>
              <a:rPr lang="en-US" sz="2299">
                <a:solidFill>
                  <a:schemeClr val="lt1"/>
                </a:solidFill>
                <a:latin typeface="Quicksand"/>
                <a:ea typeface="Quicksand"/>
                <a:cs typeface="Quicksand"/>
                <a:sym typeface="Quicksand"/>
              </a:rPr>
              <a:t>Deaf Studies</a:t>
            </a:r>
            <a:endParaRPr b="0" i="0" sz="2400" u="none" cap="none" strike="noStrike">
              <a:solidFill>
                <a:srgbClr val="000000"/>
              </a:solidFill>
              <a:latin typeface="Arial"/>
              <a:ea typeface="Arial"/>
              <a:cs typeface="Arial"/>
              <a:sym typeface="Arial"/>
            </a:endParaRPr>
          </a:p>
        </p:txBody>
      </p:sp>
      <p:sp>
        <p:nvSpPr>
          <p:cNvPr id="91" name="Google Shape;91;g3d80836c257_0_0"/>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en-US"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g3d80836c257_0_0"/>
          <p:cNvPicPr preferRelativeResize="0"/>
          <p:nvPr/>
        </p:nvPicPr>
        <p:blipFill>
          <a:blip r:embed="rId4">
            <a:alphaModFix/>
          </a:blip>
          <a:stretch>
            <a:fillRect/>
          </a:stretch>
        </p:blipFill>
        <p:spPr>
          <a:xfrm>
            <a:off x="3083300" y="8892425"/>
            <a:ext cx="3915500" cy="789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g3d80836c257_0_11"/>
          <p:cNvGrpSpPr/>
          <p:nvPr/>
        </p:nvGrpSpPr>
        <p:grpSpPr>
          <a:xfrm>
            <a:off x="0" y="-216993"/>
            <a:ext cx="2922102" cy="10504504"/>
            <a:chOff x="0" y="-57150"/>
            <a:chExt cx="769602" cy="2766600"/>
          </a:xfrm>
        </p:grpSpPr>
        <p:sp>
          <p:nvSpPr>
            <p:cNvPr id="98" name="Google Shape;98;g3d80836c257_0_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g3d80836c257_0_1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g3d80836c257_0_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g3d80836c257_0_11"/>
          <p:cNvSpPr txBox="1"/>
          <p:nvPr/>
        </p:nvSpPr>
        <p:spPr>
          <a:xfrm>
            <a:off x="3786626" y="3334900"/>
            <a:ext cx="13514700" cy="3740400"/>
          </a:xfrm>
          <a:prstGeom prst="rect">
            <a:avLst/>
          </a:prstGeom>
          <a:noFill/>
          <a:ln>
            <a:noFill/>
          </a:ln>
        </p:spPr>
        <p:txBody>
          <a:bodyPr anchorCtr="0" anchor="t" bIns="0" lIns="0" spcFirstLastPara="1" rIns="0" wrap="square" tIns="0">
            <a:spAutoFit/>
          </a:bodyPr>
          <a:lstStyle/>
          <a:p>
            <a:pPr indent="-457200" lvl="1" marL="914400" marR="0" rtl="0" algn="l">
              <a:lnSpc>
                <a:spcPct val="115000"/>
              </a:lnSpc>
              <a:spcBef>
                <a:spcPts val="0"/>
              </a:spcBef>
              <a:spcAft>
                <a:spcPts val="0"/>
              </a:spcAft>
              <a:buClr>
                <a:schemeClr val="lt1"/>
              </a:buClr>
              <a:buSzPts val="3600"/>
              <a:buFont typeface="Quicksand"/>
              <a:buChar char="•"/>
            </a:pPr>
            <a:r>
              <a:rPr b="0" i="0" lang="en-US" sz="3600" u="none" cap="none" strike="noStrike">
                <a:solidFill>
                  <a:schemeClr val="lt1"/>
                </a:solidFill>
                <a:latin typeface="Quicksand Medium"/>
                <a:ea typeface="Quicksand Medium"/>
                <a:cs typeface="Quicksand Medium"/>
                <a:sym typeface="Quicksand Medium"/>
              </a:rPr>
              <a:t>Inleiding tot het sociale en politieke leven van de dovengemeenschap</a:t>
            </a:r>
            <a:endParaRPr b="0" i="0" sz="3600" u="none" cap="none" strike="noStrike">
              <a:solidFill>
                <a:schemeClr val="lt1"/>
              </a:solidFill>
              <a:latin typeface="Quicksand Medium"/>
              <a:ea typeface="Quicksand Medium"/>
              <a:cs typeface="Quicksand Medium"/>
              <a:sym typeface="Quicksand Medium"/>
            </a:endParaRPr>
          </a:p>
          <a:p>
            <a:pPr indent="-457200" lvl="1" marL="9144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Overzicht van dovenorganisaties en evenementen</a:t>
            </a:r>
            <a:endParaRPr b="0" i="0" sz="3600" u="none" cap="none" strike="noStrike">
              <a:solidFill>
                <a:schemeClr val="lt1"/>
              </a:solidFill>
              <a:latin typeface="Quicksand Medium"/>
              <a:ea typeface="Quicksand Medium"/>
              <a:cs typeface="Quicksand Medium"/>
              <a:sym typeface="Quicksand Medium"/>
            </a:endParaRPr>
          </a:p>
          <a:p>
            <a:pPr indent="-457200" lvl="1" marL="9144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SWOT-analyse van een dovenorganisatie of -evenement</a:t>
            </a:r>
            <a:endParaRPr b="0" i="0" sz="3600" u="none" cap="none" strike="noStrike">
              <a:solidFill>
                <a:schemeClr val="lt1"/>
              </a:solidFill>
              <a:latin typeface="Quicksand Medium"/>
              <a:ea typeface="Quicksand Medium"/>
              <a:cs typeface="Quicksand Medium"/>
              <a:sym typeface="Quicksand Medium"/>
            </a:endParaRPr>
          </a:p>
          <a:p>
            <a:pPr indent="-457200" lvl="1" marL="9144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Presentatie van het groepswerk</a:t>
            </a:r>
            <a:endParaRPr b="0" i="0" sz="3600" u="none" cap="none" strike="noStrike">
              <a:solidFill>
                <a:schemeClr val="lt1"/>
              </a:solidFill>
              <a:latin typeface="Quicksand Medium"/>
              <a:ea typeface="Quicksand Medium"/>
              <a:cs typeface="Quicksand Medium"/>
              <a:sym typeface="Quicksand Medium"/>
            </a:endParaRPr>
          </a:p>
          <a:p>
            <a:pPr indent="-457200" lvl="1" marL="9144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Afsluitende groepsdiscussie</a:t>
            </a:r>
            <a:endParaRPr b="0" i="0" sz="3600" u="none" cap="none" strike="noStrike">
              <a:solidFill>
                <a:schemeClr val="lt1"/>
              </a:solidFill>
              <a:latin typeface="Quicksand Medium"/>
              <a:ea typeface="Quicksand Medium"/>
              <a:cs typeface="Quicksand Medium"/>
              <a:sym typeface="Quicksand Medium"/>
            </a:endParaRPr>
          </a:p>
        </p:txBody>
      </p:sp>
      <p:sp>
        <p:nvSpPr>
          <p:cNvPr id="102" name="Google Shape;102;g3d80836c257_0_11"/>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a:t>
            </a:r>
            <a:r>
              <a:rPr lang="en-US"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pic>
        <p:nvPicPr>
          <p:cNvPr id="103" name="Google Shape;103;g3d80836c257_0_11"/>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07" name="Shape 107"/>
        <p:cNvGrpSpPr/>
        <p:nvPr/>
      </p:nvGrpSpPr>
      <p:grpSpPr>
        <a:xfrm>
          <a:off x="0" y="0"/>
          <a:ext cx="0" cy="0"/>
          <a:chOff x="0" y="0"/>
          <a:chExt cx="0" cy="0"/>
        </a:xfrm>
      </p:grpSpPr>
      <p:sp>
        <p:nvSpPr>
          <p:cNvPr id="108" name="Google Shape;108;g3d80836c257_0_21"/>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d80836c257_0_21"/>
          <p:cNvSpPr/>
          <p:nvPr/>
        </p:nvSpPr>
        <p:spPr>
          <a:xfrm>
            <a:off x="5780725" y="2465541"/>
            <a:ext cx="5842800" cy="5657700"/>
          </a:xfrm>
          <a:prstGeom prst="ellipse">
            <a:avLst/>
          </a:prstGeom>
          <a:solidFill>
            <a:srgbClr val="F7F1D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900"/>
              <a:buFont typeface="Arial"/>
              <a:buNone/>
            </a:pPr>
            <a:r>
              <a:rPr b="1" i="0" lang="en-US" sz="4500" u="none" cap="none" strike="noStrike">
                <a:solidFill>
                  <a:srgbClr val="000000"/>
                </a:solidFill>
                <a:latin typeface="Quicksand"/>
                <a:ea typeface="Quicksand"/>
                <a:cs typeface="Quicksand"/>
                <a:sym typeface="Quicksand"/>
              </a:rPr>
              <a:t>Gemeenschap</a:t>
            </a:r>
            <a:br>
              <a:rPr b="1" i="0" lang="en-US" sz="4200" u="none" cap="none" strike="noStrike">
                <a:solidFill>
                  <a:srgbClr val="000000"/>
                </a:solidFill>
                <a:latin typeface="Quicksand"/>
                <a:ea typeface="Quicksand"/>
                <a:cs typeface="Quicksand"/>
                <a:sym typeface="Quicksand"/>
              </a:rPr>
            </a:br>
            <a:endParaRPr b="1" i="0" sz="4200" u="none" cap="none" strike="noStrike">
              <a:solidFill>
                <a:srgbClr val="000000"/>
              </a:solidFill>
              <a:latin typeface="Quicksand"/>
              <a:ea typeface="Quicksand"/>
              <a:cs typeface="Quicksand"/>
              <a:sym typeface="Quicksand"/>
            </a:endParaRPr>
          </a:p>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Quicksand SemiBold"/>
              <a:ea typeface="Quicksand SemiBold"/>
              <a:cs typeface="Quicksand SemiBold"/>
              <a:sym typeface="Quicksand SemiBold"/>
            </a:endParaRPr>
          </a:p>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Quicksand SemiBold"/>
              <a:ea typeface="Quicksand SemiBold"/>
              <a:cs typeface="Quicksand SemiBold"/>
              <a:sym typeface="Quicksand SemiBold"/>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Quicksand SemiBold"/>
              <a:ea typeface="Quicksand SemiBold"/>
              <a:cs typeface="Quicksand SemiBold"/>
              <a:sym typeface="Quicksand SemiBold"/>
            </a:endParaRPr>
          </a:p>
        </p:txBody>
      </p:sp>
      <p:sp>
        <p:nvSpPr>
          <p:cNvPr id="110" name="Google Shape;110;g3d80836c257_0_21"/>
          <p:cNvSpPr txBox="1"/>
          <p:nvPr/>
        </p:nvSpPr>
        <p:spPr>
          <a:xfrm>
            <a:off x="1608850" y="2622300"/>
            <a:ext cx="24048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200"/>
              <a:buFont typeface="Arial"/>
              <a:buNone/>
            </a:pPr>
            <a:r>
              <a:rPr b="1" i="0" lang="en-US" sz="4200" u="none" cap="none" strike="noStrike">
                <a:solidFill>
                  <a:srgbClr val="F7F1D5"/>
                </a:solidFill>
                <a:latin typeface="Quicksand"/>
                <a:ea typeface="Quicksand"/>
                <a:cs typeface="Quicksand"/>
                <a:sym typeface="Quicksand"/>
              </a:rPr>
              <a:t>Sociaal</a:t>
            </a:r>
            <a:endParaRPr b="1" i="0" sz="4200" u="none" cap="none" strike="noStrike">
              <a:solidFill>
                <a:schemeClr val="lt1"/>
              </a:solidFill>
              <a:latin typeface="Quicksand"/>
              <a:ea typeface="Quicksand"/>
              <a:cs typeface="Quicksand"/>
              <a:sym typeface="Quicksand"/>
            </a:endParaRPr>
          </a:p>
        </p:txBody>
      </p:sp>
      <p:sp>
        <p:nvSpPr>
          <p:cNvPr id="111" name="Google Shape;111;g3d80836c257_0_21"/>
          <p:cNvSpPr txBox="1"/>
          <p:nvPr/>
        </p:nvSpPr>
        <p:spPr>
          <a:xfrm>
            <a:off x="1303725" y="6122750"/>
            <a:ext cx="22746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200"/>
              <a:buFont typeface="Arial"/>
              <a:buNone/>
            </a:pPr>
            <a:r>
              <a:rPr b="1" i="0" lang="en-US" sz="4200" u="none" cap="none" strike="noStrike">
                <a:solidFill>
                  <a:srgbClr val="F7F1D5"/>
                </a:solidFill>
                <a:latin typeface="Quicksand"/>
                <a:ea typeface="Quicksand"/>
                <a:cs typeface="Quicksand"/>
                <a:sym typeface="Quicksand"/>
              </a:rPr>
              <a:t>Politiek</a:t>
            </a:r>
            <a:endParaRPr b="1" i="0" sz="4200" u="none" cap="none" strike="noStrike">
              <a:solidFill>
                <a:srgbClr val="F7F1D5"/>
              </a:solidFill>
              <a:latin typeface="Quicksand"/>
              <a:ea typeface="Quicksand"/>
              <a:cs typeface="Quicksand"/>
              <a:sym typeface="Quicksand"/>
            </a:endParaRPr>
          </a:p>
        </p:txBody>
      </p:sp>
      <p:sp>
        <p:nvSpPr>
          <p:cNvPr id="112" name="Google Shape;112;g3d80836c257_0_21"/>
          <p:cNvSpPr txBox="1"/>
          <p:nvPr/>
        </p:nvSpPr>
        <p:spPr>
          <a:xfrm>
            <a:off x="13712200" y="6789350"/>
            <a:ext cx="27345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200"/>
              <a:buFont typeface="Arial"/>
              <a:buNone/>
            </a:pPr>
            <a:r>
              <a:rPr b="1" i="0" lang="en-US" sz="4200" u="none" cap="none" strike="noStrike">
                <a:solidFill>
                  <a:srgbClr val="F7F1D5"/>
                </a:solidFill>
                <a:latin typeface="Quicksand"/>
                <a:ea typeface="Quicksand"/>
                <a:cs typeface="Quicksand"/>
                <a:sym typeface="Quicksand"/>
              </a:rPr>
              <a:t>Cultureel</a:t>
            </a:r>
            <a:endParaRPr b="1" i="0" sz="4200" u="none" cap="none" strike="noStrike">
              <a:solidFill>
                <a:srgbClr val="F7F1D5"/>
              </a:solidFill>
              <a:latin typeface="Quicksand"/>
              <a:ea typeface="Quicksand"/>
              <a:cs typeface="Quicksand"/>
              <a:sym typeface="Quicksand"/>
            </a:endParaRPr>
          </a:p>
        </p:txBody>
      </p:sp>
      <p:sp>
        <p:nvSpPr>
          <p:cNvPr id="113" name="Google Shape;113;g3d80836c257_0_21"/>
          <p:cNvSpPr txBox="1"/>
          <p:nvPr/>
        </p:nvSpPr>
        <p:spPr>
          <a:xfrm>
            <a:off x="1556050" y="8450650"/>
            <a:ext cx="35955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200"/>
              <a:buFont typeface="Arial"/>
              <a:buNone/>
            </a:pPr>
            <a:r>
              <a:rPr b="1" i="0" lang="en-US" sz="4200" u="none" cap="none" strike="noStrike">
                <a:solidFill>
                  <a:srgbClr val="F7F1D5"/>
                </a:solidFill>
                <a:latin typeface="Quicksand"/>
                <a:ea typeface="Quicksand"/>
                <a:cs typeface="Quicksand"/>
                <a:sym typeface="Quicksand"/>
              </a:rPr>
              <a:t>Economisch</a:t>
            </a:r>
            <a:endParaRPr b="1" i="0" sz="4200" u="none" cap="none" strike="noStrike">
              <a:solidFill>
                <a:srgbClr val="F7F1D5"/>
              </a:solidFill>
              <a:latin typeface="Quicksand"/>
              <a:ea typeface="Quicksand"/>
              <a:cs typeface="Quicksand"/>
              <a:sym typeface="Quicksand"/>
            </a:endParaRPr>
          </a:p>
        </p:txBody>
      </p:sp>
      <p:sp>
        <p:nvSpPr>
          <p:cNvPr id="114" name="Google Shape;114;g3d80836c257_0_21"/>
          <p:cNvSpPr txBox="1"/>
          <p:nvPr/>
        </p:nvSpPr>
        <p:spPr>
          <a:xfrm>
            <a:off x="13584225" y="2911225"/>
            <a:ext cx="3963000" cy="806700"/>
          </a:xfrm>
          <a:prstGeom prst="rect">
            <a:avLst/>
          </a:prstGeom>
          <a:solidFill>
            <a:srgbClr val="16114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200"/>
              <a:buFont typeface="Arial"/>
              <a:buNone/>
            </a:pPr>
            <a:r>
              <a:rPr b="1" lang="en-US" sz="4200">
                <a:solidFill>
                  <a:srgbClr val="F7F1D5"/>
                </a:solidFill>
                <a:latin typeface="Quicksand"/>
                <a:ea typeface="Quicksand"/>
                <a:cs typeface="Quicksand"/>
                <a:sym typeface="Quicksand"/>
              </a:rPr>
              <a:t>Omgeving</a:t>
            </a:r>
            <a:endParaRPr b="1" i="0" sz="4200" u="none" cap="none" strike="noStrike">
              <a:solidFill>
                <a:srgbClr val="F7F1D5"/>
              </a:solidFill>
              <a:latin typeface="Quicksand"/>
              <a:ea typeface="Quicksand"/>
              <a:cs typeface="Quicksand"/>
              <a:sym typeface="Quicksand"/>
            </a:endParaRPr>
          </a:p>
        </p:txBody>
      </p:sp>
      <p:pic>
        <p:nvPicPr>
          <p:cNvPr id="115" name="Google Shape;115;g3d80836c257_0_21" title="community.png"/>
          <p:cNvPicPr preferRelativeResize="0"/>
          <p:nvPr/>
        </p:nvPicPr>
        <p:blipFill rotWithShape="1">
          <a:blip r:embed="rId4">
            <a:alphaModFix/>
          </a:blip>
          <a:srcRect b="0" l="0" r="0" t="0"/>
          <a:stretch/>
        </p:blipFill>
        <p:spPr>
          <a:xfrm>
            <a:off x="7526725" y="4980575"/>
            <a:ext cx="2350802" cy="2350749"/>
          </a:xfrm>
          <a:prstGeom prst="rect">
            <a:avLst/>
          </a:prstGeom>
          <a:noFill/>
          <a:ln>
            <a:noFill/>
          </a:ln>
        </p:spPr>
      </p:pic>
      <p:sp>
        <p:nvSpPr>
          <p:cNvPr id="116" name="Google Shape;116;g3d80836c257_0_21"/>
          <p:cNvSpPr txBox="1"/>
          <p:nvPr/>
        </p:nvSpPr>
        <p:spPr>
          <a:xfrm>
            <a:off x="3198875" y="782500"/>
            <a:ext cx="14459100" cy="96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1100"/>
              <a:buFont typeface="Arial"/>
              <a:buNone/>
            </a:pPr>
            <a:r>
              <a:rPr b="0" i="0" lang="en-US" sz="6300" u="none" cap="none" strike="noStrike">
                <a:solidFill>
                  <a:schemeClr val="lt1"/>
                </a:solidFill>
                <a:latin typeface="Anton"/>
                <a:ea typeface="Anton"/>
                <a:cs typeface="Anton"/>
                <a:sym typeface="Anton"/>
              </a:rPr>
              <a:t>Sociaal-politiek leven van de gemeenschap</a:t>
            </a:r>
            <a:endParaRPr b="0" i="0" sz="6300" u="none" cap="none" strike="noStrike">
              <a:solidFill>
                <a:schemeClr val="lt1"/>
              </a:solidFill>
              <a:latin typeface="Anton"/>
              <a:ea typeface="Anton"/>
              <a:cs typeface="Anton"/>
              <a:sym typeface="Anton"/>
            </a:endParaRPr>
          </a:p>
        </p:txBody>
      </p:sp>
      <p:sp>
        <p:nvSpPr>
          <p:cNvPr id="117" name="Google Shape;117;g3d80836c257_0_21"/>
          <p:cNvSpPr/>
          <p:nvPr/>
        </p:nvSpPr>
        <p:spPr>
          <a:xfrm rot="1419713">
            <a:off x="4124580" y="3160898"/>
            <a:ext cx="1817170" cy="536141"/>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8" name="Google Shape;118;g3d80836c257_0_21"/>
          <p:cNvSpPr/>
          <p:nvPr/>
        </p:nvSpPr>
        <p:spPr>
          <a:xfrm rot="-812989">
            <a:off x="3683637" y="5976776"/>
            <a:ext cx="1816973" cy="536338"/>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9" name="Google Shape;119;g3d80836c257_0_21"/>
          <p:cNvSpPr/>
          <p:nvPr/>
        </p:nvSpPr>
        <p:spPr>
          <a:xfrm rot="-1617002">
            <a:off x="5199997" y="8095458"/>
            <a:ext cx="1817025" cy="536399"/>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0" name="Google Shape;120;g3d80836c257_0_21"/>
          <p:cNvSpPr/>
          <p:nvPr/>
        </p:nvSpPr>
        <p:spPr>
          <a:xfrm rot="-9519004">
            <a:off x="11783581" y="6562808"/>
            <a:ext cx="1816992" cy="536323"/>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1" name="Google Shape;121;g3d80836c257_0_21"/>
          <p:cNvSpPr/>
          <p:nvPr/>
        </p:nvSpPr>
        <p:spPr>
          <a:xfrm rot="9362769">
            <a:off x="11695340" y="3364591"/>
            <a:ext cx="1816992" cy="536407"/>
          </a:xfrm>
          <a:prstGeom prst="stripedRightArrow">
            <a:avLst>
              <a:gd fmla="val 50000" name="adj1"/>
              <a:gd fmla="val 50000" name="adj2"/>
            </a:avLst>
          </a:prstGeom>
          <a:solidFill>
            <a:srgbClr val="F7F1D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22" name="Google Shape;122;g3d80836c257_0_21"/>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26" name="Shape 126"/>
        <p:cNvGrpSpPr/>
        <p:nvPr/>
      </p:nvGrpSpPr>
      <p:grpSpPr>
        <a:xfrm>
          <a:off x="0" y="0"/>
          <a:ext cx="0" cy="0"/>
          <a:chOff x="0" y="0"/>
          <a:chExt cx="0" cy="0"/>
        </a:xfrm>
      </p:grpSpPr>
      <p:grpSp>
        <p:nvGrpSpPr>
          <p:cNvPr id="127" name="Google Shape;127;g3d80836c257_0_39"/>
          <p:cNvGrpSpPr/>
          <p:nvPr/>
        </p:nvGrpSpPr>
        <p:grpSpPr>
          <a:xfrm>
            <a:off x="0" y="-216993"/>
            <a:ext cx="2922102" cy="10504504"/>
            <a:chOff x="0" y="-57150"/>
            <a:chExt cx="769602" cy="2766600"/>
          </a:xfrm>
        </p:grpSpPr>
        <p:sp>
          <p:nvSpPr>
            <p:cNvPr id="128" name="Google Shape;128;g3d80836c257_0_3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9" name="Google Shape;129;g3d80836c257_0_39"/>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0" name="Google Shape;130;g3d80836c257_0_3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1" name="Google Shape;131;g3d80836c257_0_39"/>
          <p:cNvSpPr txBox="1"/>
          <p:nvPr/>
        </p:nvSpPr>
        <p:spPr>
          <a:xfrm>
            <a:off x="3459225" y="947250"/>
            <a:ext cx="14459100" cy="9696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Clr>
                <a:schemeClr val="dk1"/>
              </a:buClr>
              <a:buSzPts val="1100"/>
              <a:buFont typeface="Arial"/>
              <a:buNone/>
            </a:pPr>
            <a:r>
              <a:rPr lang="en-US" sz="6300">
                <a:solidFill>
                  <a:schemeClr val="lt1"/>
                </a:solidFill>
                <a:latin typeface="Anton"/>
                <a:ea typeface="Anton"/>
                <a:cs typeface="Anton"/>
                <a:sym typeface="Anton"/>
              </a:rPr>
              <a:t>Sociaal-politiek leven van de gemeenschap</a:t>
            </a:r>
            <a:endParaRPr sz="6800">
              <a:solidFill>
                <a:schemeClr val="lt1"/>
              </a:solidFill>
              <a:latin typeface="Anton"/>
              <a:ea typeface="Anton"/>
              <a:cs typeface="Anton"/>
              <a:sym typeface="Anton"/>
            </a:endParaRPr>
          </a:p>
        </p:txBody>
      </p:sp>
      <p:sp>
        <p:nvSpPr>
          <p:cNvPr id="132" name="Google Shape;132;g3d80836c257_0_39"/>
          <p:cNvSpPr txBox="1"/>
          <p:nvPr/>
        </p:nvSpPr>
        <p:spPr>
          <a:xfrm>
            <a:off x="3658125" y="2266433"/>
            <a:ext cx="14061300" cy="5947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800"/>
              <a:buFont typeface="Arial"/>
              <a:buNone/>
            </a:pPr>
            <a:r>
              <a:rPr b="0" i="0" lang="en-US" sz="2900" u="none" cap="none" strike="noStrike">
                <a:solidFill>
                  <a:schemeClr val="lt1"/>
                </a:solidFill>
                <a:latin typeface="Quicksand Medium"/>
                <a:ea typeface="Quicksand Medium"/>
                <a:cs typeface="Quicksand Medium"/>
                <a:sym typeface="Quicksand Medium"/>
              </a:rPr>
              <a:t>De dovengemeenschap wordt verrijkt door een breed scala aan </a:t>
            </a:r>
            <a:r>
              <a:rPr b="1" i="0" lang="en-US" sz="2900" u="none" cap="none" strike="noStrike">
                <a:solidFill>
                  <a:schemeClr val="lt1"/>
                </a:solidFill>
                <a:latin typeface="Quicksand"/>
                <a:ea typeface="Quicksand"/>
                <a:cs typeface="Quicksand"/>
                <a:sym typeface="Quicksand"/>
              </a:rPr>
              <a:t>organisaties </a:t>
            </a:r>
            <a:r>
              <a:rPr b="0" i="0" lang="en-US" sz="2900" u="none" cap="none" strike="noStrike">
                <a:solidFill>
                  <a:schemeClr val="lt1"/>
                </a:solidFill>
                <a:latin typeface="Quicksand Medium"/>
                <a:ea typeface="Quicksand Medium"/>
                <a:cs typeface="Quicksand Medium"/>
                <a:sym typeface="Quicksand Medium"/>
              </a:rPr>
              <a:t>en </a:t>
            </a:r>
            <a:r>
              <a:rPr b="1" i="0" lang="en-US" sz="2900" u="none" cap="none" strike="noStrike">
                <a:solidFill>
                  <a:schemeClr val="lt1"/>
                </a:solidFill>
                <a:latin typeface="Quicksand"/>
                <a:ea typeface="Quicksand"/>
                <a:cs typeface="Quicksand"/>
                <a:sym typeface="Quicksand"/>
              </a:rPr>
              <a:t>verenigingen </a:t>
            </a:r>
            <a:r>
              <a:rPr b="0" i="0" lang="en-US" sz="2900" u="none" cap="none" strike="noStrike">
                <a:solidFill>
                  <a:schemeClr val="lt1"/>
                </a:solidFill>
                <a:latin typeface="Quicksand Medium"/>
                <a:ea typeface="Quicksand Medium"/>
                <a:cs typeface="Quicksand Medium"/>
                <a:sym typeface="Quicksand Medium"/>
              </a:rPr>
              <a:t>die voorzien in de verschillende </a:t>
            </a:r>
            <a:br>
              <a:rPr b="0" i="0" lang="en-US" sz="2900" u="none" cap="none" strike="noStrike">
                <a:solidFill>
                  <a:schemeClr val="lt1"/>
                </a:solidFill>
                <a:latin typeface="Quicksand Medium"/>
                <a:ea typeface="Quicksand Medium"/>
                <a:cs typeface="Quicksand Medium"/>
                <a:sym typeface="Quicksand Medium"/>
              </a:rPr>
            </a:br>
            <a:r>
              <a:rPr b="1" i="0" lang="en-US" sz="2900" u="none" cap="none" strike="noStrike">
                <a:solidFill>
                  <a:schemeClr val="lt1"/>
                </a:solidFill>
                <a:latin typeface="Quicksand"/>
                <a:ea typeface="Quicksand"/>
                <a:cs typeface="Quicksand"/>
                <a:sym typeface="Quicksand"/>
              </a:rPr>
              <a:t>behoeften </a:t>
            </a:r>
            <a:r>
              <a:rPr b="0" i="0" lang="en-US" sz="2900" u="none" cap="none" strike="noStrike">
                <a:solidFill>
                  <a:schemeClr val="lt1"/>
                </a:solidFill>
                <a:latin typeface="Quicksand Medium"/>
                <a:ea typeface="Quicksand Medium"/>
                <a:cs typeface="Quicksand Medium"/>
                <a:sym typeface="Quicksand Medium"/>
              </a:rPr>
              <a:t>op de volgende gebieden:</a:t>
            </a:r>
            <a:endParaRPr b="0" i="0" sz="29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50000"/>
              </a:lnSpc>
              <a:spcBef>
                <a:spcPts val="1000"/>
              </a:spcBef>
              <a:spcAft>
                <a:spcPts val="0"/>
              </a:spcAft>
              <a:buClr>
                <a:schemeClr val="lt1"/>
              </a:buClr>
              <a:buSzPts val="3800"/>
              <a:buFont typeface="Quicksand"/>
              <a:buChar char="●"/>
            </a:pPr>
            <a:r>
              <a:rPr b="1" i="0" lang="en-US" sz="3800" u="none" cap="none" strike="noStrike">
                <a:solidFill>
                  <a:schemeClr val="lt1"/>
                </a:solidFill>
                <a:latin typeface="Quicksand"/>
                <a:ea typeface="Quicksand"/>
                <a:cs typeface="Quicksand"/>
                <a:sym typeface="Quicksand"/>
              </a:rPr>
              <a:t>Sociaal</a:t>
            </a:r>
            <a:endParaRPr b="1" i="0" sz="38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800"/>
              <a:buFont typeface="Quicksand"/>
              <a:buChar char="●"/>
            </a:pPr>
            <a:r>
              <a:rPr b="1" i="0" lang="en-US" sz="3800" u="none" cap="none" strike="noStrike">
                <a:solidFill>
                  <a:schemeClr val="lt1"/>
                </a:solidFill>
                <a:latin typeface="Quicksand"/>
                <a:ea typeface="Quicksand"/>
                <a:cs typeface="Quicksand"/>
                <a:sym typeface="Quicksand"/>
              </a:rPr>
              <a:t>Cultureel</a:t>
            </a:r>
            <a:endParaRPr b="1" i="0" sz="38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800"/>
              <a:buFont typeface="Quicksand"/>
              <a:buChar char="●"/>
            </a:pPr>
            <a:r>
              <a:rPr b="1" i="0" lang="en-US" sz="3800" u="none" cap="none" strike="noStrike">
                <a:solidFill>
                  <a:schemeClr val="lt1"/>
                </a:solidFill>
                <a:latin typeface="Quicksand"/>
                <a:ea typeface="Quicksand"/>
                <a:cs typeface="Quicksand"/>
                <a:sym typeface="Quicksand"/>
              </a:rPr>
              <a:t>Sport</a:t>
            </a:r>
            <a:endParaRPr b="1" i="0" sz="38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800"/>
              <a:buFont typeface="Quicksand"/>
              <a:buChar char="●"/>
            </a:pPr>
            <a:r>
              <a:rPr b="1" i="0" lang="en-US" sz="3800" u="none" cap="none" strike="noStrike">
                <a:solidFill>
                  <a:schemeClr val="lt1"/>
                </a:solidFill>
                <a:latin typeface="Quicksand"/>
                <a:ea typeface="Quicksand"/>
                <a:cs typeface="Quicksand"/>
                <a:sym typeface="Quicksand"/>
              </a:rPr>
              <a:t>Politiek</a:t>
            </a:r>
            <a:endParaRPr b="1" i="0" sz="3800" u="none" cap="none" strike="noStrike">
              <a:solidFill>
                <a:schemeClr val="lt1"/>
              </a:solidFill>
              <a:latin typeface="Quicksand"/>
              <a:ea typeface="Quicksand"/>
              <a:cs typeface="Quicksand"/>
              <a:sym typeface="Quicksand"/>
            </a:endParaRPr>
          </a:p>
          <a:p>
            <a:pPr indent="-457200" lvl="0" marL="457200" marR="0" rtl="0" algn="l">
              <a:lnSpc>
                <a:spcPct val="150000"/>
              </a:lnSpc>
              <a:spcBef>
                <a:spcPts val="0"/>
              </a:spcBef>
              <a:spcAft>
                <a:spcPts val="0"/>
              </a:spcAft>
              <a:buClr>
                <a:schemeClr val="lt1"/>
              </a:buClr>
              <a:buSzPts val="3800"/>
              <a:buFont typeface="Quicksand"/>
              <a:buChar char="●"/>
            </a:pPr>
            <a:r>
              <a:rPr b="1" i="0" lang="en-US" sz="3800" u="none" cap="none" strike="noStrike">
                <a:solidFill>
                  <a:schemeClr val="lt1"/>
                </a:solidFill>
                <a:latin typeface="Quicksand"/>
                <a:ea typeface="Quicksand"/>
                <a:cs typeface="Quicksand"/>
                <a:sym typeface="Quicksand"/>
              </a:rPr>
              <a:t>Geestelijk</a:t>
            </a:r>
            <a:endParaRPr b="1" i="0" sz="3800" u="none" cap="none" strike="noStrike">
              <a:solidFill>
                <a:schemeClr val="lt1"/>
              </a:solidFill>
              <a:latin typeface="Quicksand"/>
              <a:ea typeface="Quicksand"/>
              <a:cs typeface="Quicksand"/>
              <a:sym typeface="Quicksand"/>
            </a:endParaRPr>
          </a:p>
        </p:txBody>
      </p:sp>
      <p:pic>
        <p:nvPicPr>
          <p:cNvPr id="133" name="Google Shape;133;g3d80836c257_0_39" title="sociology.png"/>
          <p:cNvPicPr preferRelativeResize="0"/>
          <p:nvPr/>
        </p:nvPicPr>
        <p:blipFill rotWithShape="1">
          <a:blip r:embed="rId4">
            <a:alphaModFix/>
          </a:blip>
          <a:srcRect b="0" l="0" r="0" t="0"/>
          <a:stretch/>
        </p:blipFill>
        <p:spPr>
          <a:xfrm>
            <a:off x="7321048" y="3822975"/>
            <a:ext cx="1640175" cy="1640147"/>
          </a:xfrm>
          <a:prstGeom prst="rect">
            <a:avLst/>
          </a:prstGeom>
          <a:noFill/>
          <a:ln>
            <a:noFill/>
          </a:ln>
        </p:spPr>
      </p:pic>
      <p:pic>
        <p:nvPicPr>
          <p:cNvPr id="134" name="Google Shape;134;g3d80836c257_0_39" title="political-party.png"/>
          <p:cNvPicPr preferRelativeResize="0"/>
          <p:nvPr/>
        </p:nvPicPr>
        <p:blipFill rotWithShape="1">
          <a:blip r:embed="rId5">
            <a:alphaModFix/>
          </a:blip>
          <a:srcRect b="0" l="0" r="0" t="0"/>
          <a:stretch/>
        </p:blipFill>
        <p:spPr>
          <a:xfrm>
            <a:off x="9171098" y="4501062"/>
            <a:ext cx="1822337" cy="1822337"/>
          </a:xfrm>
          <a:prstGeom prst="rect">
            <a:avLst/>
          </a:prstGeom>
          <a:noFill/>
          <a:ln>
            <a:noFill/>
          </a:ln>
        </p:spPr>
      </p:pic>
      <p:pic>
        <p:nvPicPr>
          <p:cNvPr id="135" name="Google Shape;135;g3d80836c257_0_39" title="legislature.png"/>
          <p:cNvPicPr preferRelativeResize="0"/>
          <p:nvPr/>
        </p:nvPicPr>
        <p:blipFill rotWithShape="1">
          <a:blip r:embed="rId6">
            <a:alphaModFix/>
          </a:blip>
          <a:srcRect b="0" l="0" r="0" t="0"/>
          <a:stretch/>
        </p:blipFill>
        <p:spPr>
          <a:xfrm>
            <a:off x="13683523" y="6323400"/>
            <a:ext cx="1640175" cy="1640175"/>
          </a:xfrm>
          <a:prstGeom prst="rect">
            <a:avLst/>
          </a:prstGeom>
          <a:noFill/>
          <a:ln>
            <a:noFill/>
          </a:ln>
        </p:spPr>
      </p:pic>
      <p:pic>
        <p:nvPicPr>
          <p:cNvPr id="136" name="Google Shape;136;g3d80836c257_0_39" title="soccer-team.png"/>
          <p:cNvPicPr preferRelativeResize="0"/>
          <p:nvPr/>
        </p:nvPicPr>
        <p:blipFill rotWithShape="1">
          <a:blip r:embed="rId7">
            <a:alphaModFix/>
          </a:blip>
          <a:srcRect b="0" l="0" r="0" t="0"/>
          <a:stretch/>
        </p:blipFill>
        <p:spPr>
          <a:xfrm>
            <a:off x="11346673" y="5267600"/>
            <a:ext cx="1717201" cy="1717199"/>
          </a:xfrm>
          <a:prstGeom prst="rect">
            <a:avLst/>
          </a:prstGeom>
          <a:noFill/>
          <a:ln>
            <a:noFill/>
          </a:ln>
        </p:spPr>
      </p:pic>
      <p:pic>
        <p:nvPicPr>
          <p:cNvPr id="137" name="Google Shape;137;g3d80836c257_0_39" title="prayer.png"/>
          <p:cNvPicPr preferRelativeResize="0"/>
          <p:nvPr/>
        </p:nvPicPr>
        <p:blipFill rotWithShape="1">
          <a:blip r:embed="rId8">
            <a:alphaModFix/>
          </a:blip>
          <a:srcRect b="0" l="0" r="0" t="0"/>
          <a:stretch/>
        </p:blipFill>
        <p:spPr>
          <a:xfrm>
            <a:off x="15509698" y="7261475"/>
            <a:ext cx="1640175" cy="1640175"/>
          </a:xfrm>
          <a:prstGeom prst="rect">
            <a:avLst/>
          </a:prstGeom>
          <a:noFill/>
          <a:ln>
            <a:noFill/>
          </a:ln>
        </p:spPr>
      </p:pic>
      <p:pic>
        <p:nvPicPr>
          <p:cNvPr id="138" name="Google Shape;138;g3d80836c257_0_39"/>
          <p:cNvPicPr preferRelativeResize="0"/>
          <p:nvPr/>
        </p:nvPicPr>
        <p:blipFill>
          <a:blip r:embed="rId9">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2" name="Shape 142"/>
        <p:cNvGrpSpPr/>
        <p:nvPr/>
      </p:nvGrpSpPr>
      <p:grpSpPr>
        <a:xfrm>
          <a:off x="0" y="0"/>
          <a:ext cx="0" cy="0"/>
          <a:chOff x="0" y="0"/>
          <a:chExt cx="0" cy="0"/>
        </a:xfrm>
      </p:grpSpPr>
      <p:grpSp>
        <p:nvGrpSpPr>
          <p:cNvPr id="143" name="Google Shape;143;g3d80836c257_0_54"/>
          <p:cNvGrpSpPr/>
          <p:nvPr/>
        </p:nvGrpSpPr>
        <p:grpSpPr>
          <a:xfrm>
            <a:off x="0" y="-216993"/>
            <a:ext cx="2922102" cy="10504504"/>
            <a:chOff x="0" y="-57150"/>
            <a:chExt cx="769602" cy="2766600"/>
          </a:xfrm>
        </p:grpSpPr>
        <p:sp>
          <p:nvSpPr>
            <p:cNvPr id="144" name="Google Shape;144;g3d80836c257_0_5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d80836c257_0_54"/>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6" name="Google Shape;146;g3d80836c257_0_5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d80836c257_0_54"/>
          <p:cNvSpPr txBox="1"/>
          <p:nvPr/>
        </p:nvSpPr>
        <p:spPr>
          <a:xfrm>
            <a:off x="3571050" y="2892550"/>
            <a:ext cx="7574700" cy="41976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1000"/>
              </a:spcAft>
              <a:buClr>
                <a:srgbClr val="000000"/>
              </a:buClr>
              <a:buSzPts val="3600"/>
              <a:buFont typeface="Arial"/>
              <a:buNone/>
            </a:pPr>
            <a:r>
              <a:rPr b="0" i="0" lang="en-US" sz="3300" u="none" cap="none" strike="noStrike">
                <a:solidFill>
                  <a:schemeClr val="lt1"/>
                </a:solidFill>
                <a:latin typeface="Quicksand Medium"/>
                <a:ea typeface="Quicksand Medium"/>
                <a:cs typeface="Quicksand Medium"/>
                <a:sym typeface="Quicksand Medium"/>
              </a:rPr>
              <a:t>Deze groepen creëren </a:t>
            </a:r>
            <a:r>
              <a:rPr b="1" i="0" lang="en-US" sz="3300" u="none" cap="none" strike="noStrike">
                <a:solidFill>
                  <a:schemeClr val="lt1"/>
                </a:solidFill>
                <a:latin typeface="Quicksand"/>
                <a:ea typeface="Quicksand"/>
                <a:cs typeface="Quicksand"/>
                <a:sym typeface="Quicksand"/>
              </a:rPr>
              <a:t>ruimtes voor doven </a:t>
            </a:r>
            <a:r>
              <a:rPr b="0" i="0" lang="en-US" sz="3300" u="none" cap="none" strike="noStrike">
                <a:solidFill>
                  <a:schemeClr val="lt1"/>
                </a:solidFill>
                <a:latin typeface="Quicksand Medium"/>
                <a:ea typeface="Quicksand Medium"/>
                <a:cs typeface="Quicksand Medium"/>
                <a:sym typeface="Quicksand Medium"/>
              </a:rPr>
              <a:t>waar mensen vrijuit in </a:t>
            </a:r>
            <a:r>
              <a:rPr b="1" i="0" lang="en-US" sz="3300" u="none" cap="none" strike="noStrike">
                <a:solidFill>
                  <a:schemeClr val="lt1"/>
                </a:solidFill>
                <a:latin typeface="Quicksand"/>
                <a:ea typeface="Quicksand"/>
                <a:cs typeface="Quicksand"/>
                <a:sym typeface="Quicksand"/>
              </a:rPr>
              <a:t>gebarentaal</a:t>
            </a:r>
            <a:r>
              <a:rPr b="0" i="0" lang="en-US" sz="3300" u="none" cap="none" strike="noStrike">
                <a:solidFill>
                  <a:schemeClr val="lt1"/>
                </a:solidFill>
                <a:latin typeface="Quicksand Medium"/>
                <a:ea typeface="Quicksand Medium"/>
                <a:cs typeface="Quicksand Medium"/>
                <a:sym typeface="Quicksand Medium"/>
              </a:rPr>
              <a:t> kunnen communiceren en </a:t>
            </a:r>
            <a:r>
              <a:rPr b="1" i="0" lang="en-US" sz="3300" u="none" cap="none" strike="noStrike">
                <a:solidFill>
                  <a:schemeClr val="lt1"/>
                </a:solidFill>
                <a:latin typeface="Quicksand"/>
                <a:ea typeface="Quicksand"/>
                <a:cs typeface="Quicksand"/>
                <a:sym typeface="Quicksand"/>
              </a:rPr>
              <a:t>zonder barrières of vooroordelen </a:t>
            </a:r>
            <a:r>
              <a:rPr b="0" i="0" lang="en-US" sz="3300" u="none" cap="none" strike="noStrike">
                <a:solidFill>
                  <a:schemeClr val="lt1"/>
                </a:solidFill>
                <a:latin typeface="Quicksand Medium"/>
                <a:ea typeface="Quicksand Medium"/>
                <a:cs typeface="Quicksand Medium"/>
                <a:sym typeface="Quicksand Medium"/>
              </a:rPr>
              <a:t>met anderen kunnen omgaan, ervaringen </a:t>
            </a:r>
            <a:r>
              <a:rPr b="1" i="0" lang="en-US" sz="3300" u="none" cap="none" strike="noStrike">
                <a:solidFill>
                  <a:schemeClr val="lt1"/>
                </a:solidFill>
                <a:latin typeface="Quicksand"/>
                <a:ea typeface="Quicksand"/>
                <a:cs typeface="Quicksand"/>
                <a:sym typeface="Quicksand"/>
              </a:rPr>
              <a:t>kunnen delen </a:t>
            </a:r>
            <a:r>
              <a:rPr b="0" i="0" lang="en-US" sz="3300" u="none" cap="none" strike="noStrike">
                <a:solidFill>
                  <a:schemeClr val="lt1"/>
                </a:solidFill>
                <a:latin typeface="Quicksand Medium"/>
                <a:ea typeface="Quicksand Medium"/>
                <a:cs typeface="Quicksand Medium"/>
                <a:sym typeface="Quicksand Medium"/>
              </a:rPr>
              <a:t>en advies kunnen uitwisselen.</a:t>
            </a:r>
            <a:endParaRPr b="0" i="0" sz="3300" u="none" cap="none" strike="noStrike">
              <a:solidFill>
                <a:schemeClr val="lt1"/>
              </a:solidFill>
              <a:latin typeface="Quicksand Medium"/>
              <a:ea typeface="Quicksand Medium"/>
              <a:cs typeface="Quicksand Medium"/>
              <a:sym typeface="Quicksand Medium"/>
            </a:endParaRPr>
          </a:p>
        </p:txBody>
      </p:sp>
      <p:pic>
        <p:nvPicPr>
          <p:cNvPr id="148" name="Google Shape;148;g3d80836c257_0_54"/>
          <p:cNvPicPr preferRelativeResize="0"/>
          <p:nvPr/>
        </p:nvPicPr>
        <p:blipFill rotWithShape="1">
          <a:blip r:embed="rId4">
            <a:alphaModFix/>
          </a:blip>
          <a:srcRect b="0" l="0" r="0" t="0"/>
          <a:stretch/>
        </p:blipFill>
        <p:spPr>
          <a:xfrm>
            <a:off x="11832425" y="3159875"/>
            <a:ext cx="6181074" cy="3332024"/>
          </a:xfrm>
          <a:prstGeom prst="rect">
            <a:avLst/>
          </a:prstGeom>
          <a:noFill/>
          <a:ln>
            <a:noFill/>
          </a:ln>
        </p:spPr>
      </p:pic>
      <p:sp>
        <p:nvSpPr>
          <p:cNvPr id="149" name="Google Shape;149;g3d80836c257_0_54"/>
          <p:cNvSpPr txBox="1"/>
          <p:nvPr/>
        </p:nvSpPr>
        <p:spPr>
          <a:xfrm>
            <a:off x="3448500" y="468788"/>
            <a:ext cx="144591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1100"/>
              <a:buFont typeface="Arial"/>
              <a:buNone/>
            </a:pPr>
            <a:r>
              <a:rPr b="0" i="0" lang="en-US" sz="7000" u="none" cap="none" strike="noStrike">
                <a:solidFill>
                  <a:schemeClr val="lt1"/>
                </a:solidFill>
                <a:latin typeface="Anton"/>
                <a:ea typeface="Anton"/>
                <a:cs typeface="Anton"/>
                <a:sym typeface="Anton"/>
              </a:rPr>
              <a:t>Sociaal-politiek leven van </a:t>
            </a:r>
            <a:r>
              <a:rPr lang="en-US" sz="7000">
                <a:solidFill>
                  <a:schemeClr val="lt1"/>
                </a:solidFill>
                <a:latin typeface="Anton"/>
                <a:ea typeface="Anton"/>
                <a:cs typeface="Anton"/>
                <a:sym typeface="Anton"/>
              </a:rPr>
              <a:t>de </a:t>
            </a:r>
            <a:r>
              <a:rPr b="0" i="0" lang="en-US" sz="7000" u="none" cap="none" strike="noStrike">
                <a:solidFill>
                  <a:schemeClr val="lt1"/>
                </a:solidFill>
                <a:latin typeface="Anton"/>
                <a:ea typeface="Anton"/>
                <a:cs typeface="Anton"/>
                <a:sym typeface="Anton"/>
              </a:rPr>
              <a:t>gemeenschap</a:t>
            </a:r>
            <a:endParaRPr b="0" i="0" sz="7000" u="none" cap="none" strike="noStrike">
              <a:solidFill>
                <a:schemeClr val="lt1"/>
              </a:solidFill>
              <a:latin typeface="Anton"/>
              <a:ea typeface="Anton"/>
              <a:cs typeface="Anton"/>
              <a:sym typeface="Anton"/>
            </a:endParaRPr>
          </a:p>
        </p:txBody>
      </p:sp>
      <p:sp>
        <p:nvSpPr>
          <p:cNvPr id="150" name="Google Shape;150;g3d80836c257_0_54"/>
          <p:cNvSpPr txBox="1"/>
          <p:nvPr/>
        </p:nvSpPr>
        <p:spPr>
          <a:xfrm>
            <a:off x="3571050" y="7734025"/>
            <a:ext cx="12657000" cy="1243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000"/>
              </a:spcAft>
              <a:buClr>
                <a:srgbClr val="000000"/>
              </a:buClr>
              <a:buSzPts val="3600"/>
              <a:buFont typeface="Arial"/>
              <a:buNone/>
            </a:pPr>
            <a:r>
              <a:rPr b="0" i="0" lang="en-US" sz="3200" u="none" cap="none" strike="noStrike">
                <a:solidFill>
                  <a:schemeClr val="lt1"/>
                </a:solidFill>
                <a:latin typeface="Quicksand Medium"/>
                <a:ea typeface="Quicksand Medium"/>
                <a:cs typeface="Quicksand Medium"/>
                <a:sym typeface="Quicksand Medium"/>
              </a:rPr>
              <a:t>Door deze uitwisseling kunnen ze eindelijk contact maken met mensen die hen echt begrijpen.</a:t>
            </a:r>
            <a:endParaRPr b="0" i="0" sz="3200" u="none" cap="none" strike="noStrike">
              <a:solidFill>
                <a:schemeClr val="lt1"/>
              </a:solidFill>
              <a:latin typeface="Quicksand Medium"/>
              <a:ea typeface="Quicksand Medium"/>
              <a:cs typeface="Quicksand Medium"/>
              <a:sym typeface="Quicksand Medium"/>
            </a:endParaRPr>
          </a:p>
        </p:txBody>
      </p:sp>
      <p:pic>
        <p:nvPicPr>
          <p:cNvPr id="151" name="Google Shape;151;g3d80836c257_0_54"/>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5" name="Shape 155"/>
        <p:cNvGrpSpPr/>
        <p:nvPr/>
      </p:nvGrpSpPr>
      <p:grpSpPr>
        <a:xfrm>
          <a:off x="0" y="0"/>
          <a:ext cx="0" cy="0"/>
          <a:chOff x="0" y="0"/>
          <a:chExt cx="0" cy="0"/>
        </a:xfrm>
      </p:grpSpPr>
      <p:grpSp>
        <p:nvGrpSpPr>
          <p:cNvPr id="156" name="Google Shape;156;g3d80836c257_0_66"/>
          <p:cNvGrpSpPr/>
          <p:nvPr/>
        </p:nvGrpSpPr>
        <p:grpSpPr>
          <a:xfrm>
            <a:off x="0" y="-216993"/>
            <a:ext cx="2922102" cy="10504504"/>
            <a:chOff x="0" y="-57150"/>
            <a:chExt cx="769602" cy="2766600"/>
          </a:xfrm>
        </p:grpSpPr>
        <p:sp>
          <p:nvSpPr>
            <p:cNvPr id="157" name="Google Shape;157;g3d80836c257_0_6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d80836c257_0_66"/>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9" name="Google Shape;159;g3d80836c257_0_6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g3d80836c257_0_66"/>
          <p:cNvSpPr txBox="1"/>
          <p:nvPr/>
        </p:nvSpPr>
        <p:spPr>
          <a:xfrm>
            <a:off x="3448500" y="468788"/>
            <a:ext cx="14459100" cy="9696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Clr>
                <a:schemeClr val="dk1"/>
              </a:buClr>
              <a:buSzPts val="1100"/>
              <a:buFont typeface="Arial"/>
              <a:buNone/>
            </a:pPr>
            <a:r>
              <a:rPr lang="en-US" sz="6300">
                <a:solidFill>
                  <a:schemeClr val="lt1"/>
                </a:solidFill>
                <a:latin typeface="Anton"/>
                <a:ea typeface="Anton"/>
                <a:cs typeface="Anton"/>
                <a:sym typeface="Anton"/>
              </a:rPr>
              <a:t>Sociaal-politiek leven van de gemeenschap</a:t>
            </a:r>
            <a:endParaRPr sz="7000">
              <a:solidFill>
                <a:schemeClr val="lt1"/>
              </a:solidFill>
              <a:latin typeface="Anton"/>
              <a:ea typeface="Anton"/>
              <a:cs typeface="Anton"/>
              <a:sym typeface="Anton"/>
            </a:endParaRPr>
          </a:p>
        </p:txBody>
      </p:sp>
      <p:sp>
        <p:nvSpPr>
          <p:cNvPr id="161" name="Google Shape;161;g3d80836c257_0_66"/>
          <p:cNvSpPr txBox="1"/>
          <p:nvPr/>
        </p:nvSpPr>
        <p:spPr>
          <a:xfrm>
            <a:off x="3687600" y="3077100"/>
            <a:ext cx="7296600" cy="4805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000"/>
              </a:spcAft>
              <a:buClr>
                <a:srgbClr val="000000"/>
              </a:buClr>
              <a:buSzPts val="3800"/>
              <a:buFont typeface="Arial"/>
              <a:buNone/>
            </a:pPr>
            <a:r>
              <a:rPr lang="en-US" sz="3800">
                <a:solidFill>
                  <a:schemeClr val="lt1"/>
                </a:solidFill>
                <a:latin typeface="Quicksand Medium"/>
                <a:ea typeface="Quicksand Medium"/>
                <a:cs typeface="Quicksand Medium"/>
                <a:sym typeface="Quicksand Medium"/>
              </a:rPr>
              <a:t>D</a:t>
            </a:r>
            <a:r>
              <a:rPr b="0" i="0" lang="en-US" sz="3800" u="none" cap="none" strike="noStrike">
                <a:solidFill>
                  <a:schemeClr val="lt1"/>
                </a:solidFill>
                <a:latin typeface="Quicksand Medium"/>
                <a:ea typeface="Quicksand Medium"/>
                <a:cs typeface="Quicksand Medium"/>
                <a:sym typeface="Quicksand Medium"/>
              </a:rPr>
              <a:t>eze organisaties bieden een breed scala aan </a:t>
            </a:r>
            <a:r>
              <a:rPr b="1" i="0" lang="en-US" sz="3800" u="none" cap="none" strike="noStrike">
                <a:solidFill>
                  <a:schemeClr val="lt1"/>
                </a:solidFill>
                <a:latin typeface="Quicksand"/>
                <a:ea typeface="Quicksand"/>
                <a:cs typeface="Quicksand"/>
                <a:sym typeface="Quicksand"/>
              </a:rPr>
              <a:t>diensten</a:t>
            </a:r>
            <a:r>
              <a:rPr b="0" i="0" lang="en-US" sz="3800" u="none" cap="none" strike="noStrike">
                <a:solidFill>
                  <a:schemeClr val="lt1"/>
                </a:solidFill>
                <a:latin typeface="Quicksand Medium"/>
                <a:ea typeface="Quicksand Medium"/>
                <a:cs typeface="Quicksand Medium"/>
                <a:sym typeface="Quicksand Medium"/>
              </a:rPr>
              <a:t> aan, waaronder culturele en sociale </a:t>
            </a:r>
            <a:r>
              <a:rPr b="1" i="0" lang="en-US" sz="3800" u="none" cap="none" strike="noStrike">
                <a:solidFill>
                  <a:schemeClr val="lt1"/>
                </a:solidFill>
                <a:latin typeface="Quicksand"/>
                <a:ea typeface="Quicksand"/>
                <a:cs typeface="Quicksand"/>
                <a:sym typeface="Quicksand"/>
              </a:rPr>
              <a:t>activiteiten</a:t>
            </a:r>
            <a:r>
              <a:rPr b="0" i="0" lang="en-US" sz="3800" u="none" cap="none" strike="noStrike">
                <a:solidFill>
                  <a:schemeClr val="lt1"/>
                </a:solidFill>
                <a:latin typeface="Quicksand Medium"/>
                <a:ea typeface="Quicksand Medium"/>
                <a:cs typeface="Quicksand Medium"/>
                <a:sym typeface="Quicksand Medium"/>
              </a:rPr>
              <a:t>, sportevenementen, politieke belangenbehartiging en spirituele ervaringen.</a:t>
            </a:r>
            <a:endParaRPr b="0" i="0" sz="3800" u="none" cap="none" strike="noStrike">
              <a:solidFill>
                <a:schemeClr val="lt1"/>
              </a:solidFill>
              <a:latin typeface="Arial"/>
              <a:ea typeface="Arial"/>
              <a:cs typeface="Arial"/>
              <a:sym typeface="Arial"/>
            </a:endParaRPr>
          </a:p>
        </p:txBody>
      </p:sp>
      <p:pic>
        <p:nvPicPr>
          <p:cNvPr id="162" name="Google Shape;162;g3d80836c257_0_66" title="icona-del-concetto-di-servizi-di-comunita_106317-33218.jpg"/>
          <p:cNvPicPr preferRelativeResize="0"/>
          <p:nvPr/>
        </p:nvPicPr>
        <p:blipFill rotWithShape="1">
          <a:blip r:embed="rId4">
            <a:alphaModFix/>
          </a:blip>
          <a:srcRect b="31505" l="19172" r="19399" t="7284"/>
          <a:stretch/>
        </p:blipFill>
        <p:spPr>
          <a:xfrm>
            <a:off x="10984200" y="2231463"/>
            <a:ext cx="6254400" cy="6231600"/>
          </a:xfrm>
          <a:prstGeom prst="ellipse">
            <a:avLst/>
          </a:prstGeom>
          <a:noFill/>
          <a:ln>
            <a:noFill/>
          </a:ln>
        </p:spPr>
      </p:pic>
      <p:pic>
        <p:nvPicPr>
          <p:cNvPr id="163" name="Google Shape;163;g3d80836c257_0_6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7" name="Shape 167"/>
        <p:cNvGrpSpPr/>
        <p:nvPr/>
      </p:nvGrpSpPr>
      <p:grpSpPr>
        <a:xfrm>
          <a:off x="0" y="0"/>
          <a:ext cx="0" cy="0"/>
          <a:chOff x="0" y="0"/>
          <a:chExt cx="0" cy="0"/>
        </a:xfrm>
      </p:grpSpPr>
      <p:sp>
        <p:nvSpPr>
          <p:cNvPr id="168" name="Google Shape;168;g3d80836c257_0_77"/>
          <p:cNvSpPr/>
          <p:nvPr/>
        </p:nvSpPr>
        <p:spPr>
          <a:xfrm>
            <a:off x="0" y="5051800"/>
            <a:ext cx="18288000" cy="5235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9" name="Google Shape;169;g3d80836c257_0_7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g3d80836c257_0_77"/>
          <p:cNvSpPr txBox="1"/>
          <p:nvPr/>
        </p:nvSpPr>
        <p:spPr>
          <a:xfrm>
            <a:off x="799200" y="1882800"/>
            <a:ext cx="16689600" cy="3029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000"/>
              </a:spcAft>
              <a:buClr>
                <a:srgbClr val="000000"/>
              </a:buClr>
              <a:buSzPts val="3800"/>
              <a:buFont typeface="Arial"/>
              <a:buNone/>
            </a:pPr>
            <a:r>
              <a:rPr b="0" i="0" lang="en-US" sz="3300" u="none" cap="none" strike="noStrike">
                <a:solidFill>
                  <a:schemeClr val="lt1"/>
                </a:solidFill>
                <a:latin typeface="Quicksand Medium"/>
                <a:ea typeface="Quicksand Medium"/>
                <a:cs typeface="Quicksand Medium"/>
                <a:sym typeface="Quicksand Medium"/>
              </a:rPr>
              <a:t>De dovengemeenschap is </a:t>
            </a:r>
            <a:r>
              <a:rPr b="1" i="0" lang="en-US" sz="3300" u="none" cap="none" strike="noStrike">
                <a:solidFill>
                  <a:schemeClr val="lt1"/>
                </a:solidFill>
                <a:latin typeface="Quicksand"/>
                <a:ea typeface="Quicksand"/>
                <a:cs typeface="Quicksand"/>
                <a:sym typeface="Quicksand"/>
              </a:rPr>
              <a:t>divers </a:t>
            </a:r>
            <a:r>
              <a:rPr b="0" i="0" lang="en-US" sz="3300" u="none" cap="none" strike="noStrike">
                <a:solidFill>
                  <a:schemeClr val="lt1"/>
                </a:solidFill>
                <a:latin typeface="Quicksand Medium"/>
                <a:ea typeface="Quicksand Medium"/>
                <a:cs typeface="Quicksand Medium"/>
                <a:sym typeface="Quicksand Medium"/>
              </a:rPr>
              <a:t>en kent talrijke belangengroepen die zich richten op de behoeften van specifieke groepen. </a:t>
            </a:r>
            <a:br>
              <a:rPr b="0" i="0" lang="en-US" sz="3300" u="none" cap="none" strike="noStrike">
                <a:solidFill>
                  <a:schemeClr val="lt1"/>
                </a:solidFill>
                <a:latin typeface="Quicksand Medium"/>
                <a:ea typeface="Quicksand Medium"/>
                <a:cs typeface="Quicksand Medium"/>
                <a:sym typeface="Quicksand Medium"/>
              </a:rPr>
            </a:br>
            <a:r>
              <a:rPr b="0" i="0" lang="en-US" sz="3300" u="none" cap="none" strike="noStrike">
                <a:solidFill>
                  <a:schemeClr val="lt1"/>
                </a:solidFill>
                <a:latin typeface="Quicksand Medium"/>
                <a:ea typeface="Quicksand Medium"/>
                <a:cs typeface="Quicksand Medium"/>
                <a:sym typeface="Quicksand Medium"/>
              </a:rPr>
              <a:t>Voorbeelden hiervan zijn organisaties van dove vrouwen, doofblinden, dove BIPOC-groepen, LGBTQIA+-doorgemeenschappen en diverse religieuze groeperingen.</a:t>
            </a:r>
            <a:endParaRPr b="0" i="0" sz="3300" u="none" cap="none" strike="noStrike">
              <a:solidFill>
                <a:schemeClr val="lt1"/>
              </a:solidFill>
              <a:latin typeface="Quicksand Medium"/>
              <a:ea typeface="Quicksand Medium"/>
              <a:cs typeface="Quicksand Medium"/>
              <a:sym typeface="Quicksand Medium"/>
            </a:endParaRPr>
          </a:p>
        </p:txBody>
      </p:sp>
      <p:pic>
        <p:nvPicPr>
          <p:cNvPr id="171" name="Google Shape;171;g3d80836c257_0_77" title="la-gente-affolla-diversi-personaggi-agitando-la-mano_107791-14082.jpg"/>
          <p:cNvPicPr preferRelativeResize="0"/>
          <p:nvPr/>
        </p:nvPicPr>
        <p:blipFill rotWithShape="1">
          <a:blip r:embed="rId4">
            <a:alphaModFix/>
          </a:blip>
          <a:srcRect b="0" l="0" r="0" t="0"/>
          <a:stretch/>
        </p:blipFill>
        <p:spPr>
          <a:xfrm>
            <a:off x="1939125" y="5271700"/>
            <a:ext cx="14409749" cy="4130775"/>
          </a:xfrm>
          <a:prstGeom prst="rect">
            <a:avLst/>
          </a:prstGeom>
          <a:noFill/>
          <a:ln>
            <a:noFill/>
          </a:ln>
        </p:spPr>
      </p:pic>
      <p:pic>
        <p:nvPicPr>
          <p:cNvPr id="172" name="Google Shape;172;g3d80836c257_0_77"/>
          <p:cNvPicPr preferRelativeResize="0"/>
          <p:nvPr/>
        </p:nvPicPr>
        <p:blipFill>
          <a:blip r:embed="rId5">
            <a:alphaModFix/>
          </a:blip>
          <a:stretch>
            <a:fillRect/>
          </a:stretch>
        </p:blipFill>
        <p:spPr>
          <a:xfrm>
            <a:off x="14021650" y="640888"/>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6" name="Shape 176"/>
        <p:cNvGrpSpPr/>
        <p:nvPr/>
      </p:nvGrpSpPr>
      <p:grpSpPr>
        <a:xfrm>
          <a:off x="0" y="0"/>
          <a:ext cx="0" cy="0"/>
          <a:chOff x="0" y="0"/>
          <a:chExt cx="0" cy="0"/>
        </a:xfrm>
      </p:grpSpPr>
      <p:sp>
        <p:nvSpPr>
          <p:cNvPr id="177" name="Google Shape;177;g3d80836c257_0_8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g3d80836c257_0_85"/>
          <p:cNvSpPr txBox="1"/>
          <p:nvPr/>
        </p:nvSpPr>
        <p:spPr>
          <a:xfrm>
            <a:off x="3170625" y="980475"/>
            <a:ext cx="14459100" cy="217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6300">
                <a:solidFill>
                  <a:schemeClr val="lt1"/>
                </a:solidFill>
                <a:latin typeface="Anton"/>
                <a:ea typeface="Anton"/>
                <a:cs typeface="Anton"/>
                <a:sym typeface="Anton"/>
              </a:rPr>
              <a:t>Sociaal-politiek leven van de gemeenschap</a:t>
            </a:r>
            <a:endParaRPr sz="6300">
              <a:solidFill>
                <a:schemeClr val="lt1"/>
              </a:solidFill>
              <a:latin typeface="Anton"/>
              <a:ea typeface="Anton"/>
              <a:cs typeface="Anton"/>
              <a:sym typeface="Anton"/>
            </a:endParaRPr>
          </a:p>
          <a:p>
            <a:pPr indent="0" lvl="0" marL="0" marR="0" rtl="0" algn="l">
              <a:lnSpc>
                <a:spcPct val="100000"/>
              </a:lnSpc>
              <a:spcBef>
                <a:spcPts val="1000"/>
              </a:spcBef>
              <a:spcAft>
                <a:spcPts val="1000"/>
              </a:spcAft>
              <a:buClr>
                <a:srgbClr val="000000"/>
              </a:buClr>
              <a:buSzPts val="1100"/>
              <a:buFont typeface="Arial"/>
              <a:buNone/>
            </a:pPr>
            <a:r>
              <a:t/>
            </a:r>
            <a:endParaRPr sz="7000">
              <a:solidFill>
                <a:schemeClr val="lt1"/>
              </a:solidFill>
              <a:latin typeface="Anton"/>
              <a:ea typeface="Anton"/>
              <a:cs typeface="Anton"/>
              <a:sym typeface="Anton"/>
            </a:endParaRPr>
          </a:p>
        </p:txBody>
      </p:sp>
      <p:pic>
        <p:nvPicPr>
          <p:cNvPr id="179" name="Google Shape;179;g3d80836c257_0_85" title="pyramid-chart (1).png"/>
          <p:cNvPicPr preferRelativeResize="0"/>
          <p:nvPr/>
        </p:nvPicPr>
        <p:blipFill rotWithShape="1">
          <a:blip r:embed="rId4">
            <a:alphaModFix/>
          </a:blip>
          <a:srcRect b="0" l="0" r="0" t="0"/>
          <a:stretch/>
        </p:blipFill>
        <p:spPr>
          <a:xfrm rot="10800000">
            <a:off x="12362700" y="2431863"/>
            <a:ext cx="5365700" cy="5365700"/>
          </a:xfrm>
          <a:prstGeom prst="rect">
            <a:avLst/>
          </a:prstGeom>
          <a:noFill/>
          <a:ln>
            <a:noFill/>
          </a:ln>
        </p:spPr>
      </p:pic>
      <p:sp>
        <p:nvSpPr>
          <p:cNvPr id="180" name="Google Shape;180;g3d80836c257_0_85"/>
          <p:cNvSpPr txBox="1"/>
          <p:nvPr/>
        </p:nvSpPr>
        <p:spPr>
          <a:xfrm>
            <a:off x="1243125" y="3616900"/>
            <a:ext cx="5036400" cy="346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00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Organisaties richten zich op verschillende aandachtsgebieden op verschillende niveaus:</a:t>
            </a:r>
            <a:endParaRPr b="0" i="0" sz="3800" u="none" cap="none" strike="noStrike">
              <a:solidFill>
                <a:schemeClr val="lt1"/>
              </a:solidFill>
              <a:latin typeface="Quicksand Medium"/>
              <a:ea typeface="Quicksand Medium"/>
              <a:cs typeface="Quicksand Medium"/>
              <a:sym typeface="Quicksand Medium"/>
            </a:endParaRPr>
          </a:p>
        </p:txBody>
      </p:sp>
      <p:sp>
        <p:nvSpPr>
          <p:cNvPr id="181" name="Google Shape;181;g3d80836c257_0_85"/>
          <p:cNvSpPr txBox="1"/>
          <p:nvPr/>
        </p:nvSpPr>
        <p:spPr>
          <a:xfrm>
            <a:off x="813525" y="7971575"/>
            <a:ext cx="13903500" cy="1505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000"/>
              </a:spcAft>
              <a:buClr>
                <a:srgbClr val="000000"/>
              </a:buClr>
              <a:buSzPts val="3400"/>
              <a:buFont typeface="Arial"/>
              <a:buNone/>
            </a:pPr>
            <a:r>
              <a:rPr b="0" i="0" lang="en-US" sz="2600" u="none" cap="none" strike="noStrike">
                <a:solidFill>
                  <a:schemeClr val="lt1"/>
                </a:solidFill>
                <a:latin typeface="Quicksand Medium"/>
                <a:ea typeface="Quicksand Medium"/>
                <a:cs typeface="Quicksand Medium"/>
                <a:sym typeface="Quicksand Medium"/>
              </a:rPr>
              <a:t>Ze bieden vaak diensten aan en organiseren evenementen die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dove personen met verschillende achtergronden bij elkaar, waardoor er mogelijkheden ontstaan voor netwerken, culturele uitwisseling en belangenbehartiging.</a:t>
            </a:r>
            <a:endParaRPr b="0" i="0" sz="2600" u="none" cap="none" strike="noStrike">
              <a:solidFill>
                <a:schemeClr val="lt1"/>
              </a:solidFill>
              <a:latin typeface="Quicksand Medium"/>
              <a:ea typeface="Quicksand Medium"/>
              <a:cs typeface="Quicksand Medium"/>
              <a:sym typeface="Quicksand Medium"/>
            </a:endParaRPr>
          </a:p>
        </p:txBody>
      </p:sp>
      <p:sp>
        <p:nvSpPr>
          <p:cNvPr id="182" name="Google Shape;182;g3d80836c257_0_85"/>
          <p:cNvSpPr txBox="1"/>
          <p:nvPr/>
        </p:nvSpPr>
        <p:spPr>
          <a:xfrm>
            <a:off x="7915375" y="6581225"/>
            <a:ext cx="3972600" cy="7695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100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Lokaal niveau</a:t>
            </a:r>
            <a:endParaRPr b="0" i="0" sz="1400" u="none" cap="none" strike="noStrike">
              <a:solidFill>
                <a:srgbClr val="000000"/>
              </a:solidFill>
              <a:latin typeface="Arial"/>
              <a:ea typeface="Arial"/>
              <a:cs typeface="Arial"/>
              <a:sym typeface="Arial"/>
            </a:endParaRPr>
          </a:p>
        </p:txBody>
      </p:sp>
      <p:sp>
        <p:nvSpPr>
          <p:cNvPr id="183" name="Google Shape;183;g3d80836c257_0_85"/>
          <p:cNvSpPr txBox="1"/>
          <p:nvPr/>
        </p:nvSpPr>
        <p:spPr>
          <a:xfrm>
            <a:off x="6435900" y="5333125"/>
            <a:ext cx="5588100" cy="7695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100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Nationaal niveau</a:t>
            </a:r>
            <a:endParaRPr b="0" i="0" sz="1400" u="none" cap="none" strike="noStrike">
              <a:solidFill>
                <a:srgbClr val="000000"/>
              </a:solidFill>
              <a:latin typeface="Arial"/>
              <a:ea typeface="Arial"/>
              <a:cs typeface="Arial"/>
              <a:sym typeface="Arial"/>
            </a:endParaRPr>
          </a:p>
        </p:txBody>
      </p:sp>
      <p:sp>
        <p:nvSpPr>
          <p:cNvPr id="184" name="Google Shape;184;g3d80836c257_0_85"/>
          <p:cNvSpPr txBox="1"/>
          <p:nvPr/>
        </p:nvSpPr>
        <p:spPr>
          <a:xfrm>
            <a:off x="7076400" y="4085025"/>
            <a:ext cx="4947600" cy="7695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100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Regionaal niveau</a:t>
            </a:r>
            <a:endParaRPr b="0" i="0" sz="1400" u="none" cap="none" strike="noStrike">
              <a:solidFill>
                <a:srgbClr val="000000"/>
              </a:solidFill>
              <a:latin typeface="Arial"/>
              <a:ea typeface="Arial"/>
              <a:cs typeface="Arial"/>
              <a:sym typeface="Arial"/>
            </a:endParaRPr>
          </a:p>
        </p:txBody>
      </p:sp>
      <p:sp>
        <p:nvSpPr>
          <p:cNvPr id="185" name="Google Shape;185;g3d80836c257_0_85"/>
          <p:cNvSpPr txBox="1"/>
          <p:nvPr/>
        </p:nvSpPr>
        <p:spPr>
          <a:xfrm>
            <a:off x="6505875" y="2835450"/>
            <a:ext cx="5588100" cy="7695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1000"/>
              </a:spcAft>
              <a:buClr>
                <a:srgbClr val="000000"/>
              </a:buClr>
              <a:buSzPts val="3800"/>
              <a:buFont typeface="Arial"/>
              <a:buNone/>
            </a:pPr>
            <a:r>
              <a:rPr b="0" i="0" lang="en-US" sz="3800" u="none" cap="none" strike="noStrike">
                <a:solidFill>
                  <a:schemeClr val="lt1"/>
                </a:solidFill>
                <a:latin typeface="Quicksand Medium"/>
                <a:ea typeface="Quicksand Medium"/>
                <a:cs typeface="Quicksand Medium"/>
                <a:sym typeface="Quicksand Medium"/>
              </a:rPr>
              <a:t>Internationaal niveau</a:t>
            </a:r>
            <a:endParaRPr b="0" i="0" sz="1400" u="none" cap="none" strike="noStrike">
              <a:solidFill>
                <a:srgbClr val="000000"/>
              </a:solidFill>
              <a:latin typeface="Arial"/>
              <a:ea typeface="Arial"/>
              <a:cs typeface="Arial"/>
              <a:sym typeface="Arial"/>
            </a:endParaRPr>
          </a:p>
        </p:txBody>
      </p:sp>
      <p:pic>
        <p:nvPicPr>
          <p:cNvPr id="186" name="Google Shape;186;g3d80836c257_0_85"/>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0" name="Shape 190"/>
        <p:cNvGrpSpPr/>
        <p:nvPr/>
      </p:nvGrpSpPr>
      <p:grpSpPr>
        <a:xfrm>
          <a:off x="0" y="0"/>
          <a:ext cx="0" cy="0"/>
          <a:chOff x="0" y="0"/>
          <a:chExt cx="0" cy="0"/>
        </a:xfrm>
      </p:grpSpPr>
      <p:grpSp>
        <p:nvGrpSpPr>
          <p:cNvPr id="191" name="Google Shape;191;g3d80836c257_0_98"/>
          <p:cNvGrpSpPr/>
          <p:nvPr/>
        </p:nvGrpSpPr>
        <p:grpSpPr>
          <a:xfrm>
            <a:off x="0" y="-216993"/>
            <a:ext cx="2922102" cy="10504504"/>
            <a:chOff x="0" y="-57150"/>
            <a:chExt cx="769602" cy="2766600"/>
          </a:xfrm>
        </p:grpSpPr>
        <p:sp>
          <p:nvSpPr>
            <p:cNvPr id="192" name="Google Shape;192;g3d80836c257_0_9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3" name="Google Shape;193;g3d80836c257_0_9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4" name="Google Shape;194;g3d80836c257_0_98"/>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5" name="Google Shape;195;g3d80836c257_0_98"/>
          <p:cNvSpPr txBox="1"/>
          <p:nvPr/>
        </p:nvSpPr>
        <p:spPr>
          <a:xfrm>
            <a:off x="3783275" y="1570888"/>
            <a:ext cx="13888200" cy="954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200"/>
              <a:buFont typeface="Arial"/>
              <a:buNone/>
            </a:pPr>
            <a:r>
              <a:rPr lang="en-US" sz="6200">
                <a:solidFill>
                  <a:schemeClr val="lt1"/>
                </a:solidFill>
                <a:latin typeface="Anton"/>
                <a:ea typeface="Anton"/>
                <a:cs typeface="Anton"/>
                <a:sym typeface="Anton"/>
              </a:rPr>
              <a:t>Video: Deaflympics</a:t>
            </a:r>
            <a:endParaRPr b="0" i="0" sz="6200" u="none" cap="none" strike="noStrike">
              <a:solidFill>
                <a:schemeClr val="lt1"/>
              </a:solidFill>
              <a:latin typeface="Arial"/>
              <a:ea typeface="Arial"/>
              <a:cs typeface="Arial"/>
              <a:sym typeface="Arial"/>
            </a:endParaRPr>
          </a:p>
        </p:txBody>
      </p:sp>
      <p:sp>
        <p:nvSpPr>
          <p:cNvPr id="196" name="Google Shape;196;g3d80836c257_0_98"/>
          <p:cNvSpPr txBox="1"/>
          <p:nvPr/>
        </p:nvSpPr>
        <p:spPr>
          <a:xfrm>
            <a:off x="7495888" y="5133875"/>
            <a:ext cx="2531400" cy="1127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161140"/>
                </a:solidFill>
                <a:latin typeface="Quicksand SemiBold"/>
                <a:ea typeface="Quicksand SemiBold"/>
                <a:cs typeface="Quicksand SemiBold"/>
                <a:sym typeface="Quicksand SemiBold"/>
              </a:rPr>
              <a:t>Dove gemeenschap</a:t>
            </a:r>
            <a:endParaRPr b="0" i="0" sz="3400" u="none" cap="none" strike="noStrike">
              <a:solidFill>
                <a:srgbClr val="161140"/>
              </a:solidFill>
              <a:latin typeface="Quicksand SemiBold"/>
              <a:ea typeface="Quicksand SemiBold"/>
              <a:cs typeface="Quicksand SemiBold"/>
              <a:sym typeface="Quicksand SemiBold"/>
            </a:endParaRPr>
          </a:p>
        </p:txBody>
      </p:sp>
      <p:pic>
        <p:nvPicPr>
          <p:cNvPr id="197" name="Google Shape;197;g3d80836c257_0_98" title="1.2  - Deaflympics">
            <a:hlinkClick r:id="rId4"/>
          </p:cNvPr>
          <p:cNvPicPr preferRelativeResize="0"/>
          <p:nvPr/>
        </p:nvPicPr>
        <p:blipFill>
          <a:blip r:embed="rId5">
            <a:alphaModFix/>
          </a:blip>
          <a:stretch>
            <a:fillRect/>
          </a:stretch>
        </p:blipFill>
        <p:spPr>
          <a:xfrm>
            <a:off x="5171374" y="3099512"/>
            <a:ext cx="9237025" cy="5195825"/>
          </a:xfrm>
          <a:prstGeom prst="rect">
            <a:avLst/>
          </a:prstGeom>
          <a:noFill/>
          <a:ln>
            <a:noFill/>
          </a:ln>
        </p:spPr>
      </p:pic>
      <p:pic>
        <p:nvPicPr>
          <p:cNvPr id="198" name="Google Shape;198;g3d80836c257_0_98"/>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2" name="Shape 202"/>
        <p:cNvGrpSpPr/>
        <p:nvPr/>
      </p:nvGrpSpPr>
      <p:grpSpPr>
        <a:xfrm>
          <a:off x="0" y="0"/>
          <a:ext cx="0" cy="0"/>
          <a:chOff x="0" y="0"/>
          <a:chExt cx="0" cy="0"/>
        </a:xfrm>
      </p:grpSpPr>
      <p:grpSp>
        <p:nvGrpSpPr>
          <p:cNvPr id="203" name="Google Shape;203;g3d8928edc38_1_0"/>
          <p:cNvGrpSpPr/>
          <p:nvPr/>
        </p:nvGrpSpPr>
        <p:grpSpPr>
          <a:xfrm>
            <a:off x="0" y="-216993"/>
            <a:ext cx="2922102" cy="10504504"/>
            <a:chOff x="0" y="-57150"/>
            <a:chExt cx="769602" cy="2766600"/>
          </a:xfrm>
        </p:grpSpPr>
        <p:sp>
          <p:nvSpPr>
            <p:cNvPr id="204" name="Google Shape;204;g3d8928edc38_1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g3d8928edc38_1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6" name="Google Shape;206;g3d8928edc38_1_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7" name="Google Shape;207;g3d8928edc38_1_0"/>
          <p:cNvSpPr txBox="1"/>
          <p:nvPr/>
        </p:nvSpPr>
        <p:spPr>
          <a:xfrm>
            <a:off x="377149" y="1953375"/>
            <a:ext cx="2167800" cy="1376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4100" u="none" cap="none" strike="noStrike">
                <a:solidFill>
                  <a:srgbClr val="F7F1D5"/>
                </a:solidFill>
                <a:latin typeface="Anton"/>
                <a:ea typeface="Anton"/>
                <a:cs typeface="Anton"/>
                <a:sym typeface="Anton"/>
              </a:rPr>
              <a:t>Activiteit</a:t>
            </a:r>
            <a:endParaRPr b="0" i="0" sz="41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t/>
            </a:r>
            <a:endParaRPr b="0" i="0" sz="3200" u="none" cap="none" strike="noStrike">
              <a:solidFill>
                <a:srgbClr val="F7F1D5"/>
              </a:solidFill>
              <a:latin typeface="Anton"/>
              <a:ea typeface="Anton"/>
              <a:cs typeface="Anton"/>
              <a:sym typeface="Anton"/>
            </a:endParaRPr>
          </a:p>
        </p:txBody>
      </p:sp>
      <p:sp>
        <p:nvSpPr>
          <p:cNvPr id="208" name="Google Shape;208;g3d8928edc38_1_0"/>
          <p:cNvSpPr txBox="1"/>
          <p:nvPr/>
        </p:nvSpPr>
        <p:spPr>
          <a:xfrm>
            <a:off x="3684775" y="421738"/>
            <a:ext cx="13888200" cy="229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200"/>
              <a:buFont typeface="Arial"/>
              <a:buNone/>
            </a:pPr>
            <a:r>
              <a:rPr b="0" i="0" lang="en-US" sz="6200" u="none" cap="none" strike="noStrike">
                <a:solidFill>
                  <a:schemeClr val="lt1"/>
                </a:solidFill>
                <a:latin typeface="Anton"/>
                <a:ea typeface="Anton"/>
                <a:cs typeface="Anton"/>
                <a:sym typeface="Anton"/>
              </a:rPr>
              <a:t>Mindmap van evenementen en organisaties voor doven</a:t>
            </a:r>
            <a:endParaRPr b="0" i="0" sz="6200" u="none" cap="none" strike="noStrike">
              <a:solidFill>
                <a:schemeClr val="lt1"/>
              </a:solidFill>
              <a:latin typeface="Arial"/>
              <a:ea typeface="Arial"/>
              <a:cs typeface="Arial"/>
              <a:sym typeface="Arial"/>
            </a:endParaRPr>
          </a:p>
        </p:txBody>
      </p:sp>
      <p:grpSp>
        <p:nvGrpSpPr>
          <p:cNvPr id="209" name="Google Shape;209;g3d8928edc38_1_0"/>
          <p:cNvGrpSpPr/>
          <p:nvPr/>
        </p:nvGrpSpPr>
        <p:grpSpPr>
          <a:xfrm>
            <a:off x="3260713" y="1820875"/>
            <a:ext cx="11154150" cy="6926101"/>
            <a:chOff x="4750889" y="2102925"/>
            <a:chExt cx="10953697" cy="6693826"/>
          </a:xfrm>
        </p:grpSpPr>
        <p:pic>
          <p:nvPicPr>
            <p:cNvPr id="210" name="Google Shape;210;g3d8928edc38_1_0"/>
            <p:cNvPicPr preferRelativeResize="0"/>
            <p:nvPr/>
          </p:nvPicPr>
          <p:blipFill rotWithShape="1">
            <a:blip r:embed="rId4">
              <a:alphaModFix/>
            </a:blip>
            <a:srcRect b="5686" l="0" r="0" t="8292"/>
            <a:stretch/>
          </p:blipFill>
          <p:spPr>
            <a:xfrm>
              <a:off x="4750889" y="2102925"/>
              <a:ext cx="10953697" cy="6693826"/>
            </a:xfrm>
            <a:prstGeom prst="rect">
              <a:avLst/>
            </a:prstGeom>
            <a:noFill/>
            <a:ln>
              <a:noFill/>
            </a:ln>
          </p:spPr>
        </p:pic>
        <p:sp>
          <p:nvSpPr>
            <p:cNvPr id="211" name="Google Shape;211;g3d8928edc38_1_0"/>
            <p:cNvSpPr/>
            <p:nvPr/>
          </p:nvSpPr>
          <p:spPr>
            <a:xfrm rot="-242774">
              <a:off x="8704566" y="3955030"/>
              <a:ext cx="2984639" cy="2022547"/>
            </a:xfrm>
            <a:prstGeom prst="blockArc">
              <a:avLst>
                <a:gd fmla="val 10815758" name="adj1"/>
                <a:gd fmla="val 0" name="adj2"/>
                <a:gd fmla="val 25000" name="adj3"/>
              </a:avLst>
            </a:prstGeom>
            <a:solidFill>
              <a:srgbClr val="F6FFF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grpSp>
      <p:sp>
        <p:nvSpPr>
          <p:cNvPr id="212" name="Google Shape;212;g3d8928edc38_1_0"/>
          <p:cNvSpPr txBox="1"/>
          <p:nvPr/>
        </p:nvSpPr>
        <p:spPr>
          <a:xfrm>
            <a:off x="7495888" y="5133875"/>
            <a:ext cx="2531400" cy="1127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161140"/>
                </a:solidFill>
                <a:latin typeface="Quicksand SemiBold"/>
                <a:ea typeface="Quicksand SemiBold"/>
                <a:cs typeface="Quicksand SemiBold"/>
                <a:sym typeface="Quicksand SemiBold"/>
              </a:rPr>
              <a:t>Dove gemeenschap</a:t>
            </a:r>
            <a:endParaRPr b="0" i="0" sz="3400" u="none" cap="none" strike="noStrike">
              <a:solidFill>
                <a:srgbClr val="161140"/>
              </a:solidFill>
              <a:latin typeface="Quicksand SemiBold"/>
              <a:ea typeface="Quicksand SemiBold"/>
              <a:cs typeface="Quicksand SemiBold"/>
              <a:sym typeface="Quicksand SemiBold"/>
            </a:endParaRPr>
          </a:p>
        </p:txBody>
      </p:sp>
      <p:sp>
        <p:nvSpPr>
          <p:cNvPr id="213" name="Google Shape;213;g3d8928edc38_1_0"/>
          <p:cNvSpPr txBox="1"/>
          <p:nvPr/>
        </p:nvSpPr>
        <p:spPr>
          <a:xfrm>
            <a:off x="14667100" y="2712250"/>
            <a:ext cx="3458400" cy="4903800"/>
          </a:xfrm>
          <a:prstGeom prst="rect">
            <a:avLst/>
          </a:prstGeom>
          <a:noFill/>
          <a:ln>
            <a:noFill/>
          </a:ln>
        </p:spPr>
        <p:txBody>
          <a:bodyPr anchorCtr="0" anchor="t" bIns="91425" lIns="91425" spcFirstLastPara="1" rIns="91425" wrap="square" tIns="91425">
            <a:noAutofit/>
          </a:bodyPr>
          <a:lstStyle/>
          <a:p>
            <a:pPr indent="-393700" lvl="0" marL="457200" marR="0" rtl="0" algn="l">
              <a:lnSpc>
                <a:spcPct val="115000"/>
              </a:lnSpc>
              <a:spcBef>
                <a:spcPts val="0"/>
              </a:spcBef>
              <a:spcAft>
                <a:spcPts val="0"/>
              </a:spcAft>
              <a:buClr>
                <a:schemeClr val="lt1"/>
              </a:buClr>
              <a:buSzPts val="2600"/>
              <a:buFont typeface="Quicksand Medium"/>
              <a:buAutoNum type="arabicPeriod"/>
            </a:pPr>
            <a:r>
              <a:rPr b="0" i="0" lang="en-US" sz="2600" u="none" cap="none" strike="noStrike">
                <a:solidFill>
                  <a:schemeClr val="lt1"/>
                </a:solidFill>
                <a:latin typeface="Quicksand Medium"/>
                <a:ea typeface="Quicksand Medium"/>
                <a:cs typeface="Quicksand Medium"/>
                <a:sym typeface="Quicksand Medium"/>
              </a:rPr>
              <a:t>Interessegebied</a:t>
            </a:r>
            <a:endParaRPr b="0" i="0" sz="2600" u="none" cap="none" strike="noStrike">
              <a:solidFill>
                <a:schemeClr val="lt1"/>
              </a:solidFill>
              <a:latin typeface="Quicksand Medium"/>
              <a:ea typeface="Quicksand Medium"/>
              <a:cs typeface="Quicksand Medium"/>
              <a:sym typeface="Quicksand Medium"/>
            </a:endParaRPr>
          </a:p>
          <a:p>
            <a:pPr indent="-393700" lvl="0" marL="457200" marR="0" rtl="0" algn="l">
              <a:lnSpc>
                <a:spcPct val="115000"/>
              </a:lnSpc>
              <a:spcBef>
                <a:spcPts val="1000"/>
              </a:spcBef>
              <a:spcAft>
                <a:spcPts val="0"/>
              </a:spcAft>
              <a:buClr>
                <a:schemeClr val="lt1"/>
              </a:buClr>
              <a:buSzPts val="2600"/>
              <a:buFont typeface="Quicksand Medium"/>
              <a:buAutoNum type="arabicPeriod"/>
            </a:pPr>
            <a:r>
              <a:rPr b="0" i="0" lang="en-US" sz="2600" u="none" cap="none" strike="noStrike">
                <a:solidFill>
                  <a:schemeClr val="lt1"/>
                </a:solidFill>
                <a:latin typeface="Quicksand Medium"/>
                <a:ea typeface="Quicksand Medium"/>
                <a:cs typeface="Quicksand Medium"/>
                <a:sym typeface="Quicksand Medium"/>
              </a:rPr>
              <a:t>Niveau:</a:t>
            </a:r>
            <a:endParaRPr b="0" i="0" sz="2600" u="none" cap="none" strike="noStrike">
              <a:solidFill>
                <a:schemeClr val="lt1"/>
              </a:solidFill>
              <a:latin typeface="Quicksand Medium"/>
              <a:ea typeface="Quicksand Medium"/>
              <a:cs typeface="Quicksand Medium"/>
              <a:sym typeface="Quicksand Medium"/>
            </a:endParaRPr>
          </a:p>
          <a:p>
            <a:pPr indent="-374650" lvl="1" marL="914400" marR="0" rtl="0" algn="l">
              <a:lnSpc>
                <a:spcPct val="115000"/>
              </a:lnSpc>
              <a:spcBef>
                <a:spcPts val="1000"/>
              </a:spcBef>
              <a:spcAft>
                <a:spcPts val="0"/>
              </a:spcAft>
              <a:buClr>
                <a:schemeClr val="lt1"/>
              </a:buClr>
              <a:buSzPts val="2300"/>
              <a:buFont typeface="Quicksand Medium"/>
              <a:buChar char="○"/>
            </a:pPr>
            <a:r>
              <a:rPr b="0" i="0" lang="en-US" sz="2300" u="none" cap="none" strike="noStrike">
                <a:solidFill>
                  <a:schemeClr val="lt1"/>
                </a:solidFill>
                <a:latin typeface="Quicksand Medium"/>
                <a:ea typeface="Quicksand Medium"/>
                <a:cs typeface="Quicksand Medium"/>
                <a:sym typeface="Quicksand Medium"/>
              </a:rPr>
              <a:t>Internationaal</a:t>
            </a:r>
            <a:endParaRPr b="0" i="0" sz="2300" u="none" cap="none" strike="noStrike">
              <a:solidFill>
                <a:schemeClr val="lt1"/>
              </a:solidFill>
              <a:latin typeface="Quicksand Medium"/>
              <a:ea typeface="Quicksand Medium"/>
              <a:cs typeface="Quicksand Medium"/>
              <a:sym typeface="Quicksand Medium"/>
            </a:endParaRPr>
          </a:p>
          <a:p>
            <a:pPr indent="-374650" lvl="1" marL="914400" marR="0" rtl="0" algn="l">
              <a:lnSpc>
                <a:spcPct val="115000"/>
              </a:lnSpc>
              <a:spcBef>
                <a:spcPts val="1000"/>
              </a:spcBef>
              <a:spcAft>
                <a:spcPts val="0"/>
              </a:spcAft>
              <a:buClr>
                <a:schemeClr val="lt1"/>
              </a:buClr>
              <a:buSzPts val="2300"/>
              <a:buFont typeface="Quicksand Medium"/>
              <a:buChar char="○"/>
            </a:pPr>
            <a:r>
              <a:rPr b="0" i="0" lang="en-US" sz="2300" u="none" cap="none" strike="noStrike">
                <a:solidFill>
                  <a:schemeClr val="lt1"/>
                </a:solidFill>
                <a:latin typeface="Quicksand Medium"/>
                <a:ea typeface="Quicksand Medium"/>
                <a:cs typeface="Quicksand Medium"/>
                <a:sym typeface="Quicksand Medium"/>
              </a:rPr>
              <a:t>Regionaal</a:t>
            </a:r>
            <a:endParaRPr b="0" i="0" sz="2300" u="none" cap="none" strike="noStrike">
              <a:solidFill>
                <a:schemeClr val="lt1"/>
              </a:solidFill>
              <a:latin typeface="Quicksand Medium"/>
              <a:ea typeface="Quicksand Medium"/>
              <a:cs typeface="Quicksand Medium"/>
              <a:sym typeface="Quicksand Medium"/>
            </a:endParaRPr>
          </a:p>
          <a:p>
            <a:pPr indent="-374650" lvl="1" marL="914400" marR="0" rtl="0" algn="l">
              <a:lnSpc>
                <a:spcPct val="115000"/>
              </a:lnSpc>
              <a:spcBef>
                <a:spcPts val="1000"/>
              </a:spcBef>
              <a:spcAft>
                <a:spcPts val="0"/>
              </a:spcAft>
              <a:buClr>
                <a:schemeClr val="lt1"/>
              </a:buClr>
              <a:buSzPts val="2300"/>
              <a:buFont typeface="Quicksand Medium"/>
              <a:buChar char="○"/>
            </a:pPr>
            <a:r>
              <a:rPr b="0" i="0" lang="en-US" sz="2300" u="none" cap="none" strike="noStrike">
                <a:solidFill>
                  <a:schemeClr val="lt1"/>
                </a:solidFill>
                <a:latin typeface="Quicksand Medium"/>
                <a:ea typeface="Quicksand Medium"/>
                <a:cs typeface="Quicksand Medium"/>
                <a:sym typeface="Quicksand Medium"/>
              </a:rPr>
              <a:t>Nationaal</a:t>
            </a:r>
            <a:endParaRPr b="0" i="0" sz="2300" u="none" cap="none" strike="noStrike">
              <a:solidFill>
                <a:schemeClr val="lt1"/>
              </a:solidFill>
              <a:latin typeface="Quicksand Medium"/>
              <a:ea typeface="Quicksand Medium"/>
              <a:cs typeface="Quicksand Medium"/>
              <a:sym typeface="Quicksand Medium"/>
            </a:endParaRPr>
          </a:p>
          <a:p>
            <a:pPr indent="-374650" lvl="1" marL="914400" marR="0" rtl="0" algn="l">
              <a:lnSpc>
                <a:spcPct val="115000"/>
              </a:lnSpc>
              <a:spcBef>
                <a:spcPts val="1000"/>
              </a:spcBef>
              <a:spcAft>
                <a:spcPts val="0"/>
              </a:spcAft>
              <a:buClr>
                <a:schemeClr val="lt1"/>
              </a:buClr>
              <a:buSzPts val="2300"/>
              <a:buFont typeface="Quicksand Medium"/>
              <a:buChar char="○"/>
            </a:pPr>
            <a:r>
              <a:rPr b="0" i="0" lang="en-US" sz="2300" u="none" cap="none" strike="noStrike">
                <a:solidFill>
                  <a:schemeClr val="lt1"/>
                </a:solidFill>
                <a:latin typeface="Quicksand Medium"/>
                <a:ea typeface="Quicksand Medium"/>
                <a:cs typeface="Quicksand Medium"/>
                <a:sym typeface="Quicksand Medium"/>
              </a:rPr>
              <a:t>Lokaal</a:t>
            </a:r>
            <a:endParaRPr b="0" i="0" sz="2300" u="none" cap="none" strike="noStrike">
              <a:solidFill>
                <a:schemeClr val="lt1"/>
              </a:solidFill>
              <a:latin typeface="Quicksand Medium"/>
              <a:ea typeface="Quicksand Medium"/>
              <a:cs typeface="Quicksand Medium"/>
              <a:sym typeface="Quicksand Medium"/>
            </a:endParaRPr>
          </a:p>
          <a:p>
            <a:pPr indent="-393700" lvl="0" marL="457200" marR="0" rtl="0" algn="l">
              <a:lnSpc>
                <a:spcPct val="115000"/>
              </a:lnSpc>
              <a:spcBef>
                <a:spcPts val="1000"/>
              </a:spcBef>
              <a:spcAft>
                <a:spcPts val="1000"/>
              </a:spcAft>
              <a:buClr>
                <a:schemeClr val="lt1"/>
              </a:buClr>
              <a:buSzPts val="2600"/>
              <a:buFont typeface="Quicksand Medium"/>
              <a:buAutoNum type="arabicPeriod"/>
            </a:pPr>
            <a:r>
              <a:rPr b="0" i="0" lang="en-US" sz="2600" u="none" cap="none" strike="noStrike">
                <a:solidFill>
                  <a:schemeClr val="lt1"/>
                </a:solidFill>
                <a:latin typeface="Quicksand Medium"/>
                <a:ea typeface="Quicksand Medium"/>
                <a:cs typeface="Quicksand Medium"/>
                <a:sym typeface="Quicksand Medium"/>
              </a:rPr>
              <a:t>Activiteiten, evenementen</a:t>
            </a:r>
            <a:endParaRPr b="0" i="0" sz="2600" u="none" cap="none" strike="noStrike">
              <a:solidFill>
                <a:schemeClr val="lt1"/>
              </a:solidFill>
              <a:latin typeface="Quicksand Medium"/>
              <a:ea typeface="Quicksand Medium"/>
              <a:cs typeface="Quicksand Medium"/>
              <a:sym typeface="Quicksand Medium"/>
            </a:endParaRPr>
          </a:p>
        </p:txBody>
      </p:sp>
      <p:pic>
        <p:nvPicPr>
          <p:cNvPr id="214" name="Google Shape;214;g3d8928edc38_1_0"/>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18" name="Shape 218"/>
        <p:cNvGrpSpPr/>
        <p:nvPr/>
      </p:nvGrpSpPr>
      <p:grpSpPr>
        <a:xfrm>
          <a:off x="0" y="0"/>
          <a:ext cx="0" cy="0"/>
          <a:chOff x="0" y="0"/>
          <a:chExt cx="0" cy="0"/>
        </a:xfrm>
      </p:grpSpPr>
      <p:grpSp>
        <p:nvGrpSpPr>
          <p:cNvPr id="219" name="Google Shape;219;g3d80836c257_0_113"/>
          <p:cNvGrpSpPr/>
          <p:nvPr/>
        </p:nvGrpSpPr>
        <p:grpSpPr>
          <a:xfrm>
            <a:off x="0" y="-216993"/>
            <a:ext cx="2922102" cy="10504504"/>
            <a:chOff x="0" y="-57150"/>
            <a:chExt cx="769602" cy="2766600"/>
          </a:xfrm>
        </p:grpSpPr>
        <p:sp>
          <p:nvSpPr>
            <p:cNvPr id="220" name="Google Shape;220;g3d80836c257_0_1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d80836c257_0_1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2" name="Google Shape;222;g3d80836c257_0_113"/>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d80836c257_0_113"/>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Groeps</a:t>
            </a:r>
            <a:endParaRPr b="0" i="0" sz="3200" u="none" cap="none" strike="noStrike">
              <a:solidFill>
                <a:srgbClr val="F7F1D5"/>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activiteit</a:t>
            </a:r>
            <a:endParaRPr b="0" i="0" sz="3200" u="none" cap="none" strike="noStrike">
              <a:solidFill>
                <a:srgbClr val="F7F1D5"/>
              </a:solidFill>
              <a:latin typeface="Anton"/>
              <a:ea typeface="Anton"/>
              <a:cs typeface="Anton"/>
              <a:sym typeface="Anton"/>
            </a:endParaRPr>
          </a:p>
        </p:txBody>
      </p:sp>
      <p:sp>
        <p:nvSpPr>
          <p:cNvPr id="224" name="Google Shape;224;g3d80836c257_0_113"/>
          <p:cNvSpPr txBox="1"/>
          <p:nvPr/>
        </p:nvSpPr>
        <p:spPr>
          <a:xfrm>
            <a:off x="3595325" y="278700"/>
            <a:ext cx="13888200" cy="954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200"/>
              <a:buFont typeface="Arial"/>
              <a:buNone/>
            </a:pPr>
            <a:r>
              <a:rPr b="0" i="0" lang="en-US" sz="6200" u="none" cap="none" strike="noStrike">
                <a:solidFill>
                  <a:srgbClr val="161140"/>
                </a:solidFill>
                <a:latin typeface="Anton"/>
                <a:ea typeface="Anton"/>
                <a:cs typeface="Anton"/>
                <a:sym typeface="Anton"/>
              </a:rPr>
              <a:t>SWOT-analyse </a:t>
            </a:r>
            <a:endParaRPr b="0" i="0" sz="6200" u="none" cap="none" strike="noStrike">
              <a:solidFill>
                <a:srgbClr val="161140"/>
              </a:solidFill>
              <a:latin typeface="Arial"/>
              <a:ea typeface="Arial"/>
              <a:cs typeface="Arial"/>
              <a:sym typeface="Arial"/>
            </a:endParaRPr>
          </a:p>
        </p:txBody>
      </p:sp>
      <p:sp>
        <p:nvSpPr>
          <p:cNvPr id="225" name="Google Shape;225;g3d80836c257_0_113"/>
          <p:cNvSpPr/>
          <p:nvPr/>
        </p:nvSpPr>
        <p:spPr>
          <a:xfrm>
            <a:off x="3688188" y="1886450"/>
            <a:ext cx="6969300" cy="3860400"/>
          </a:xfrm>
          <a:prstGeom prst="rect">
            <a:avLst/>
          </a:prstGeom>
          <a:solidFill>
            <a:srgbClr val="161140"/>
          </a:solidFill>
          <a:ln cap="flat" cmpd="sng" w="76200">
            <a:solidFill>
              <a:srgbClr val="03979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6" name="Google Shape;226;g3d80836c257_0_113"/>
          <p:cNvSpPr/>
          <p:nvPr/>
        </p:nvSpPr>
        <p:spPr>
          <a:xfrm>
            <a:off x="10792250" y="1895187"/>
            <a:ext cx="6969300" cy="3860400"/>
          </a:xfrm>
          <a:prstGeom prst="rect">
            <a:avLst/>
          </a:prstGeom>
          <a:solidFill>
            <a:srgbClr val="161140"/>
          </a:solidFill>
          <a:ln cap="flat" cmpd="sng" w="76200">
            <a:solidFill>
              <a:srgbClr val="843F9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7" name="Google Shape;227;g3d80836c257_0_113"/>
          <p:cNvSpPr/>
          <p:nvPr/>
        </p:nvSpPr>
        <p:spPr>
          <a:xfrm>
            <a:off x="3685247" y="5984350"/>
            <a:ext cx="6969300" cy="3860400"/>
          </a:xfrm>
          <a:prstGeom prst="rect">
            <a:avLst/>
          </a:prstGeom>
          <a:solidFill>
            <a:srgbClr val="161140"/>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8" name="Google Shape;228;g3d80836c257_0_113"/>
          <p:cNvSpPr/>
          <p:nvPr/>
        </p:nvSpPr>
        <p:spPr>
          <a:xfrm>
            <a:off x="10783400" y="5967578"/>
            <a:ext cx="6969300" cy="3860400"/>
          </a:xfrm>
          <a:prstGeom prst="rect">
            <a:avLst/>
          </a:prstGeom>
          <a:solidFill>
            <a:srgbClr val="161140"/>
          </a:solidFill>
          <a:ln cap="flat" cmpd="sng" w="76200">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9" name="Google Shape;229;g3d80836c257_0_113"/>
          <p:cNvSpPr/>
          <p:nvPr/>
        </p:nvSpPr>
        <p:spPr>
          <a:xfrm>
            <a:off x="8354500" y="1251850"/>
            <a:ext cx="1677000" cy="1650300"/>
          </a:xfrm>
          <a:prstGeom prst="ellipse">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30" name="Google Shape;230;g3d80836c257_0_113"/>
          <p:cNvPicPr preferRelativeResize="0"/>
          <p:nvPr/>
        </p:nvPicPr>
        <p:blipFill rotWithShape="1">
          <a:blip r:embed="rId4">
            <a:alphaModFix/>
          </a:blip>
          <a:srcRect b="0" l="0" r="0" t="0"/>
          <a:stretch/>
        </p:blipFill>
        <p:spPr>
          <a:xfrm>
            <a:off x="8641650" y="1521025"/>
            <a:ext cx="1107325" cy="1107325"/>
          </a:xfrm>
          <a:prstGeom prst="rect">
            <a:avLst/>
          </a:prstGeom>
          <a:noFill/>
          <a:ln>
            <a:noFill/>
          </a:ln>
        </p:spPr>
      </p:pic>
      <p:sp>
        <p:nvSpPr>
          <p:cNvPr id="231" name="Google Shape;231;g3d80836c257_0_113"/>
          <p:cNvSpPr/>
          <p:nvPr/>
        </p:nvSpPr>
        <p:spPr>
          <a:xfrm>
            <a:off x="15541650" y="1262975"/>
            <a:ext cx="1677000" cy="1650300"/>
          </a:xfrm>
          <a:prstGeom prst="ellipse">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32" name="Google Shape;232;g3d80836c257_0_113"/>
          <p:cNvPicPr preferRelativeResize="0"/>
          <p:nvPr/>
        </p:nvPicPr>
        <p:blipFill rotWithShape="1">
          <a:blip r:embed="rId5">
            <a:alphaModFix/>
          </a:blip>
          <a:srcRect b="0" l="0" r="0" t="0"/>
          <a:stretch/>
        </p:blipFill>
        <p:spPr>
          <a:xfrm>
            <a:off x="15865899" y="1573874"/>
            <a:ext cx="1028500" cy="1028500"/>
          </a:xfrm>
          <a:prstGeom prst="rect">
            <a:avLst/>
          </a:prstGeom>
          <a:noFill/>
          <a:ln>
            <a:noFill/>
          </a:ln>
        </p:spPr>
      </p:pic>
      <p:sp>
        <p:nvSpPr>
          <p:cNvPr id="233" name="Google Shape;233;g3d80836c257_0_113"/>
          <p:cNvSpPr/>
          <p:nvPr/>
        </p:nvSpPr>
        <p:spPr>
          <a:xfrm>
            <a:off x="8337663" y="8532767"/>
            <a:ext cx="1677000" cy="1650300"/>
          </a:xfrm>
          <a:prstGeom prst="ellipse">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34" name="Google Shape;234;g3d80836c257_0_113"/>
          <p:cNvPicPr preferRelativeResize="0"/>
          <p:nvPr/>
        </p:nvPicPr>
        <p:blipFill rotWithShape="1">
          <a:blip r:embed="rId6">
            <a:alphaModFix/>
          </a:blip>
          <a:srcRect b="0" l="0" r="0" t="0"/>
          <a:stretch/>
        </p:blipFill>
        <p:spPr>
          <a:xfrm>
            <a:off x="8661923" y="8863270"/>
            <a:ext cx="1028500" cy="1028500"/>
          </a:xfrm>
          <a:prstGeom prst="rect">
            <a:avLst/>
          </a:prstGeom>
          <a:noFill/>
          <a:ln>
            <a:noFill/>
          </a:ln>
        </p:spPr>
      </p:pic>
      <p:sp>
        <p:nvSpPr>
          <p:cNvPr id="235" name="Google Shape;235;g3d80836c257_0_113"/>
          <p:cNvSpPr/>
          <p:nvPr/>
        </p:nvSpPr>
        <p:spPr>
          <a:xfrm>
            <a:off x="15619475" y="8553045"/>
            <a:ext cx="1677000" cy="1650300"/>
          </a:xfrm>
          <a:prstGeom prst="ellipse">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36" name="Google Shape;236;g3d80836c257_0_113"/>
          <p:cNvPicPr preferRelativeResize="0"/>
          <p:nvPr/>
        </p:nvPicPr>
        <p:blipFill rotWithShape="1">
          <a:blip r:embed="rId7">
            <a:alphaModFix/>
          </a:blip>
          <a:srcRect b="0" l="0" r="0" t="0"/>
          <a:stretch/>
        </p:blipFill>
        <p:spPr>
          <a:xfrm>
            <a:off x="15842198" y="8755619"/>
            <a:ext cx="1231575" cy="1231575"/>
          </a:xfrm>
          <a:prstGeom prst="rect">
            <a:avLst/>
          </a:prstGeom>
          <a:noFill/>
          <a:ln>
            <a:noFill/>
          </a:ln>
        </p:spPr>
      </p:pic>
      <p:sp>
        <p:nvSpPr>
          <p:cNvPr id="237" name="Google Shape;237;g3d80836c257_0_113"/>
          <p:cNvSpPr txBox="1"/>
          <p:nvPr/>
        </p:nvSpPr>
        <p:spPr>
          <a:xfrm>
            <a:off x="3968575" y="2067225"/>
            <a:ext cx="4102200" cy="954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0" i="0" lang="en-US" sz="3200" u="none" cap="none" strike="noStrike">
                <a:solidFill>
                  <a:schemeClr val="lt1"/>
                </a:solidFill>
                <a:latin typeface="Quicksand SemiBold"/>
                <a:ea typeface="Quicksand SemiBold"/>
                <a:cs typeface="Quicksand SemiBold"/>
                <a:sym typeface="Quicksand SemiBold"/>
              </a:rPr>
              <a:t>STERKE PUNTEN</a:t>
            </a:r>
            <a:endParaRPr b="0" i="0" sz="3200" u="none" cap="none" strike="noStrike">
              <a:solidFill>
                <a:schemeClr val="lt1"/>
              </a:solidFill>
              <a:latin typeface="Quicksand SemiBold"/>
              <a:ea typeface="Quicksand SemiBold"/>
              <a:cs typeface="Quicksand SemiBold"/>
              <a:sym typeface="Quicksand SemiBold"/>
            </a:endParaRPr>
          </a:p>
        </p:txBody>
      </p:sp>
      <p:sp>
        <p:nvSpPr>
          <p:cNvPr id="238" name="Google Shape;238;g3d80836c257_0_113"/>
          <p:cNvSpPr txBox="1"/>
          <p:nvPr/>
        </p:nvSpPr>
        <p:spPr>
          <a:xfrm>
            <a:off x="11078900" y="2082675"/>
            <a:ext cx="4807800" cy="92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3200" u="none" cap="none" strike="noStrike">
                <a:solidFill>
                  <a:schemeClr val="lt1"/>
                </a:solidFill>
                <a:latin typeface="Quicksand SemiBold"/>
                <a:ea typeface="Quicksand SemiBold"/>
                <a:cs typeface="Quicksand SemiBold"/>
                <a:sym typeface="Quicksand SemiBold"/>
              </a:rPr>
              <a:t>ZWAKKE PUNTEN</a:t>
            </a:r>
            <a:endParaRPr b="0" i="0" sz="3200" u="none" cap="none" strike="noStrike">
              <a:solidFill>
                <a:schemeClr val="lt1"/>
              </a:solidFill>
              <a:latin typeface="Quicksand SemiBold"/>
              <a:ea typeface="Quicksand SemiBold"/>
              <a:cs typeface="Quicksand SemiBold"/>
              <a:sym typeface="Quicksand SemiBold"/>
            </a:endParaRPr>
          </a:p>
        </p:txBody>
      </p:sp>
      <p:sp>
        <p:nvSpPr>
          <p:cNvPr id="239" name="Google Shape;239;g3d80836c257_0_113"/>
          <p:cNvSpPr txBox="1"/>
          <p:nvPr/>
        </p:nvSpPr>
        <p:spPr>
          <a:xfrm>
            <a:off x="4034250" y="8658700"/>
            <a:ext cx="3806400" cy="9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3200" u="none" cap="none" strike="noStrike">
                <a:solidFill>
                  <a:schemeClr val="lt1"/>
                </a:solidFill>
                <a:latin typeface="Quicksand SemiBold"/>
                <a:ea typeface="Quicksand SemiBold"/>
                <a:cs typeface="Quicksand SemiBold"/>
                <a:sym typeface="Quicksand SemiBold"/>
              </a:rPr>
              <a:t>KANSEN</a:t>
            </a:r>
            <a:endParaRPr b="0" i="0" sz="3200" u="none" cap="none" strike="noStrike">
              <a:solidFill>
                <a:schemeClr val="lt1"/>
              </a:solidFill>
              <a:latin typeface="Quicksand SemiBold"/>
              <a:ea typeface="Quicksand SemiBold"/>
              <a:cs typeface="Quicksand SemiBold"/>
              <a:sym typeface="Quicksand SemiBold"/>
            </a:endParaRPr>
          </a:p>
        </p:txBody>
      </p:sp>
      <p:sp>
        <p:nvSpPr>
          <p:cNvPr id="240" name="Google Shape;240;g3d80836c257_0_113"/>
          <p:cNvSpPr txBox="1"/>
          <p:nvPr/>
        </p:nvSpPr>
        <p:spPr>
          <a:xfrm>
            <a:off x="11034275" y="8746850"/>
            <a:ext cx="3598200" cy="9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3200" u="none" cap="none" strike="noStrike">
                <a:solidFill>
                  <a:schemeClr val="lt1"/>
                </a:solidFill>
                <a:latin typeface="Quicksand SemiBold"/>
                <a:ea typeface="Quicksand SemiBold"/>
                <a:cs typeface="Quicksand SemiBold"/>
                <a:sym typeface="Quicksand SemiBold"/>
              </a:rPr>
              <a:t>BEDREIGINGEN</a:t>
            </a:r>
            <a:endParaRPr b="0" i="0" sz="3200" u="none" cap="none" strike="noStrike">
              <a:solidFill>
                <a:schemeClr val="lt1"/>
              </a:solidFill>
              <a:latin typeface="Quicksand SemiBold"/>
              <a:ea typeface="Quicksand SemiBold"/>
              <a:cs typeface="Quicksand SemiBold"/>
              <a:sym typeface="Quicksand SemiBold"/>
            </a:endParaRPr>
          </a:p>
        </p:txBody>
      </p:sp>
      <p:sp>
        <p:nvSpPr>
          <p:cNvPr id="241" name="Google Shape;241;g3d80836c257_0_113"/>
          <p:cNvSpPr txBox="1"/>
          <p:nvPr/>
        </p:nvSpPr>
        <p:spPr>
          <a:xfrm>
            <a:off x="3906575" y="2863350"/>
            <a:ext cx="6361200" cy="2158800"/>
          </a:xfrm>
          <a:prstGeom prst="rect">
            <a:avLst/>
          </a:prstGeom>
          <a:noFill/>
          <a:ln>
            <a:noFill/>
          </a:ln>
        </p:spPr>
        <p:txBody>
          <a:bodyPr anchorCtr="0" anchor="t" bIns="91425" lIns="91425" spcFirstLastPara="1" rIns="91425" wrap="square" tIns="91425">
            <a:spAutoFit/>
          </a:bodyPr>
          <a:lstStyle/>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Welke onderscheidende middelen </a:t>
            </a:r>
            <a:br>
              <a:rPr b="0" i="0" lang="en-US" sz="1900" u="none" cap="none" strike="noStrike">
                <a:solidFill>
                  <a:schemeClr val="lt1"/>
                </a:solidFill>
                <a:latin typeface="Quicksand SemiBold"/>
                <a:ea typeface="Quicksand SemiBold"/>
                <a:cs typeface="Quicksand SemiBold"/>
                <a:sym typeface="Quicksand SemiBold"/>
              </a:rPr>
            </a:br>
            <a:r>
              <a:rPr b="0" i="0" lang="en-US" sz="1900" u="none" cap="none" strike="noStrike">
                <a:solidFill>
                  <a:schemeClr val="lt1"/>
                </a:solidFill>
                <a:latin typeface="Quicksand SemiBold"/>
                <a:ea typeface="Quicksand SemiBold"/>
                <a:cs typeface="Quicksand SemiBold"/>
                <a:sym typeface="Quicksand SemiBold"/>
              </a:rPr>
              <a:t>of vaardigheden heeft het?</a:t>
            </a:r>
            <a:endParaRPr b="0" i="0" sz="1900" u="none" cap="none" strike="noStrike">
              <a:solidFill>
                <a:schemeClr val="lt1"/>
              </a:solidFill>
              <a:latin typeface="Quicksand SemiBold"/>
              <a:ea typeface="Quicksand SemiBold"/>
              <a:cs typeface="Quicksand SemiBold"/>
              <a:sym typeface="Quicksand SemiBold"/>
            </a:endParaRPr>
          </a:p>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Hoe wordt het positief </a:t>
            </a:r>
            <a:br>
              <a:rPr b="0" i="0" lang="en-US" sz="1900" u="none" cap="none" strike="noStrike">
                <a:solidFill>
                  <a:schemeClr val="lt1"/>
                </a:solidFill>
                <a:latin typeface="Quicksand SemiBold"/>
                <a:ea typeface="Quicksand SemiBold"/>
                <a:cs typeface="Quicksand SemiBold"/>
                <a:sym typeface="Quicksand SemiBold"/>
              </a:rPr>
            </a:br>
            <a:r>
              <a:rPr b="0" i="0" lang="en-US" sz="1900" u="none" cap="none" strike="noStrike">
                <a:solidFill>
                  <a:schemeClr val="lt1"/>
                </a:solidFill>
                <a:latin typeface="Quicksand SemiBold"/>
                <a:ea typeface="Quicksand SemiBold"/>
                <a:cs typeface="Quicksand SemiBold"/>
                <a:sym typeface="Quicksand SemiBold"/>
              </a:rPr>
              <a:t>door de gemeenschap?</a:t>
            </a:r>
            <a:endParaRPr b="0" i="0" sz="1900" u="none" cap="none" strike="noStrike">
              <a:solidFill>
                <a:schemeClr val="lt1"/>
              </a:solidFill>
              <a:latin typeface="Quicksand SemiBold"/>
              <a:ea typeface="Quicksand SemiBold"/>
              <a:cs typeface="Quicksand SemiBold"/>
              <a:sym typeface="Quicksand SemiBold"/>
            </a:endParaRPr>
          </a:p>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Hoe kunnen successen uit het verleden voordelen voor de toekomst opleveren?</a:t>
            </a:r>
            <a:endParaRPr b="0" i="0" sz="1900" u="none" cap="none" strike="noStrike">
              <a:solidFill>
                <a:schemeClr val="lt1"/>
              </a:solidFill>
              <a:latin typeface="Quicksand SemiBold"/>
              <a:ea typeface="Quicksand SemiBold"/>
              <a:cs typeface="Quicksand SemiBold"/>
              <a:sym typeface="Quicksand SemiBold"/>
            </a:endParaRPr>
          </a:p>
        </p:txBody>
      </p:sp>
      <p:sp>
        <p:nvSpPr>
          <p:cNvPr id="242" name="Google Shape;242;g3d80836c257_0_113"/>
          <p:cNvSpPr txBox="1"/>
          <p:nvPr/>
        </p:nvSpPr>
        <p:spPr>
          <a:xfrm>
            <a:off x="11078900" y="3053225"/>
            <a:ext cx="6603000" cy="1822500"/>
          </a:xfrm>
          <a:prstGeom prst="rect">
            <a:avLst/>
          </a:prstGeom>
          <a:noFill/>
          <a:ln>
            <a:noFill/>
          </a:ln>
        </p:spPr>
        <p:txBody>
          <a:bodyPr anchorCtr="0" anchor="t" bIns="91425" lIns="91425" spcFirstLastPara="1" rIns="91425" wrap="square" tIns="91425">
            <a:spAutoFit/>
          </a:bodyPr>
          <a:lstStyle/>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Welke gebieden moeten worden verbeterd?</a:t>
            </a:r>
            <a:endParaRPr b="0" i="0" sz="1900" u="none" cap="none" strike="noStrike">
              <a:solidFill>
                <a:schemeClr val="lt1"/>
              </a:solidFill>
              <a:latin typeface="Quicksand SemiBold"/>
              <a:ea typeface="Quicksand SemiBold"/>
              <a:cs typeface="Quicksand SemiBold"/>
              <a:sym typeface="Quicksand SemiBold"/>
            </a:endParaRPr>
          </a:p>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Zijn er beperkte middelen </a:t>
            </a:r>
            <a:br>
              <a:rPr b="0" i="0" lang="en-US" sz="1900" u="none" cap="none" strike="noStrike">
                <a:solidFill>
                  <a:schemeClr val="lt1"/>
                </a:solidFill>
                <a:latin typeface="Quicksand SemiBold"/>
                <a:ea typeface="Quicksand SemiBold"/>
                <a:cs typeface="Quicksand SemiBold"/>
                <a:sym typeface="Quicksand SemiBold"/>
              </a:rPr>
            </a:br>
            <a:r>
              <a:rPr b="0" i="0" lang="en-US" sz="1900" u="none" cap="none" strike="noStrike">
                <a:solidFill>
                  <a:schemeClr val="lt1"/>
                </a:solidFill>
                <a:latin typeface="Quicksand SemiBold"/>
                <a:ea typeface="Quicksand SemiBold"/>
                <a:cs typeface="Quicksand SemiBold"/>
                <a:sym typeface="Quicksand SemiBold"/>
              </a:rPr>
              <a:t>of zijn er tekorten aan vaardigheden?</a:t>
            </a:r>
            <a:endParaRPr b="0" i="0" sz="1900" u="none" cap="none" strike="noStrike">
              <a:solidFill>
                <a:schemeClr val="lt1"/>
              </a:solidFill>
              <a:latin typeface="Quicksand SemiBold"/>
              <a:ea typeface="Quicksand SemiBold"/>
              <a:cs typeface="Quicksand SemiBold"/>
              <a:sym typeface="Quicksand SemiBold"/>
            </a:endParaRPr>
          </a:p>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Wat bekritiseren leden of het publiek </a:t>
            </a:r>
            <a:br>
              <a:rPr b="0" i="0" lang="en-US" sz="1900" u="none" cap="none" strike="noStrike">
                <a:solidFill>
                  <a:schemeClr val="lt1"/>
                </a:solidFill>
                <a:latin typeface="Quicksand SemiBold"/>
                <a:ea typeface="Quicksand SemiBold"/>
                <a:cs typeface="Quicksand SemiBold"/>
                <a:sym typeface="Quicksand SemiBold"/>
              </a:rPr>
            </a:br>
            <a:r>
              <a:rPr b="0" i="0" lang="en-US" sz="1900" u="none" cap="none" strike="noStrike">
                <a:solidFill>
                  <a:schemeClr val="lt1"/>
                </a:solidFill>
                <a:latin typeface="Quicksand SemiBold"/>
                <a:ea typeface="Quicksand SemiBold"/>
                <a:cs typeface="Quicksand SemiBold"/>
                <a:sym typeface="Quicksand SemiBold"/>
              </a:rPr>
              <a:t>vaak kritiek op?</a:t>
            </a:r>
            <a:endParaRPr b="0" i="0" sz="1900" u="none" cap="none" strike="noStrike">
              <a:solidFill>
                <a:schemeClr val="lt1"/>
              </a:solidFill>
              <a:latin typeface="Quicksand SemiBold"/>
              <a:ea typeface="Quicksand SemiBold"/>
              <a:cs typeface="Quicksand SemiBold"/>
              <a:sym typeface="Quicksand SemiBold"/>
            </a:endParaRPr>
          </a:p>
        </p:txBody>
      </p:sp>
      <p:sp>
        <p:nvSpPr>
          <p:cNvPr id="243" name="Google Shape;243;g3d80836c257_0_113"/>
          <p:cNvSpPr txBox="1"/>
          <p:nvPr/>
        </p:nvSpPr>
        <p:spPr>
          <a:xfrm>
            <a:off x="3884650" y="6228688"/>
            <a:ext cx="6603000" cy="1822500"/>
          </a:xfrm>
          <a:prstGeom prst="rect">
            <a:avLst/>
          </a:prstGeom>
          <a:noFill/>
          <a:ln>
            <a:noFill/>
          </a:ln>
        </p:spPr>
        <p:txBody>
          <a:bodyPr anchorCtr="0" anchor="t" bIns="91425" lIns="91425" spcFirstLastPara="1" rIns="91425" wrap="square" tIns="91425">
            <a:spAutoFit/>
          </a:bodyPr>
          <a:lstStyle/>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Welke veranderingen kunnen de groei bevorderen?</a:t>
            </a:r>
            <a:endParaRPr b="0" i="0" sz="1900" u="none" cap="none" strike="noStrike">
              <a:solidFill>
                <a:schemeClr val="lt1"/>
              </a:solidFill>
              <a:latin typeface="Quicksand SemiBold"/>
              <a:ea typeface="Quicksand SemiBold"/>
              <a:cs typeface="Quicksand SemiBold"/>
              <a:sym typeface="Quicksand SemiBold"/>
            </a:endParaRPr>
          </a:p>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Zijn er samenwerkingsverbanden die </a:t>
            </a:r>
            <a:br>
              <a:rPr b="0" i="0" lang="en-US" sz="1900" u="none" cap="none" strike="noStrike">
                <a:solidFill>
                  <a:schemeClr val="lt1"/>
                </a:solidFill>
                <a:latin typeface="Quicksand SemiBold"/>
                <a:ea typeface="Quicksand SemiBold"/>
                <a:cs typeface="Quicksand SemiBold"/>
                <a:sym typeface="Quicksand SemiBold"/>
              </a:rPr>
            </a:br>
            <a:r>
              <a:rPr b="0" i="0" lang="en-US" sz="1900" u="none" cap="none" strike="noStrike">
                <a:solidFill>
                  <a:schemeClr val="lt1"/>
                </a:solidFill>
                <a:latin typeface="Quicksand SemiBold"/>
                <a:ea typeface="Quicksand SemiBold"/>
                <a:cs typeface="Quicksand SemiBold"/>
                <a:sym typeface="Quicksand SemiBold"/>
              </a:rPr>
              <a:t>het sterker zouden kunnen maken?</a:t>
            </a:r>
            <a:endParaRPr b="0" i="0" sz="1900" u="none" cap="none" strike="noStrike">
              <a:solidFill>
                <a:schemeClr val="lt1"/>
              </a:solidFill>
              <a:latin typeface="Quicksand SemiBold"/>
              <a:ea typeface="Quicksand SemiBold"/>
              <a:cs typeface="Quicksand SemiBold"/>
              <a:sym typeface="Quicksand SemiBold"/>
            </a:endParaRPr>
          </a:p>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Zijn er nieuwe behoeften die </a:t>
            </a:r>
            <a:br>
              <a:rPr b="0" i="0" lang="en-US" sz="1900" u="none" cap="none" strike="noStrike">
                <a:solidFill>
                  <a:schemeClr val="lt1"/>
                </a:solidFill>
                <a:latin typeface="Quicksand SemiBold"/>
                <a:ea typeface="Quicksand SemiBold"/>
                <a:cs typeface="Quicksand SemiBold"/>
                <a:sym typeface="Quicksand SemiBold"/>
              </a:rPr>
            </a:br>
            <a:r>
              <a:rPr b="0" i="0" lang="en-US" sz="1900" u="none" cap="none" strike="noStrike">
                <a:solidFill>
                  <a:schemeClr val="lt1"/>
                </a:solidFill>
                <a:latin typeface="Quicksand SemiBold"/>
                <a:ea typeface="Quicksand SemiBold"/>
                <a:cs typeface="Quicksand SemiBold"/>
                <a:sym typeface="Quicksand SemiBold"/>
              </a:rPr>
              <a:t>aangepakt kunnen worden?</a:t>
            </a:r>
            <a:endParaRPr b="0" i="0" sz="1900" u="none" cap="none" strike="noStrike">
              <a:solidFill>
                <a:schemeClr val="lt1"/>
              </a:solidFill>
              <a:latin typeface="Quicksand SemiBold"/>
              <a:ea typeface="Quicksand SemiBold"/>
              <a:cs typeface="Quicksand SemiBold"/>
              <a:sym typeface="Quicksand SemiBold"/>
            </a:endParaRPr>
          </a:p>
        </p:txBody>
      </p:sp>
      <p:sp>
        <p:nvSpPr>
          <p:cNvPr id="244" name="Google Shape;244;g3d80836c257_0_113"/>
          <p:cNvSpPr txBox="1"/>
          <p:nvPr/>
        </p:nvSpPr>
        <p:spPr>
          <a:xfrm>
            <a:off x="11034275" y="6068678"/>
            <a:ext cx="6423000" cy="2158800"/>
          </a:xfrm>
          <a:prstGeom prst="rect">
            <a:avLst/>
          </a:prstGeom>
          <a:noFill/>
          <a:ln>
            <a:noFill/>
          </a:ln>
        </p:spPr>
        <p:txBody>
          <a:bodyPr anchorCtr="0" anchor="t" bIns="91425" lIns="91425" spcFirstLastPara="1" rIns="91425" wrap="square" tIns="91425">
            <a:spAutoFit/>
          </a:bodyPr>
          <a:lstStyle/>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Welke externe factoren kunnen de activiteiten bedreigen?</a:t>
            </a:r>
            <a:endParaRPr b="0" i="0" sz="1900" u="none" cap="none" strike="noStrike">
              <a:solidFill>
                <a:schemeClr val="lt1"/>
              </a:solidFill>
              <a:latin typeface="Quicksand SemiBold"/>
              <a:ea typeface="Quicksand SemiBold"/>
              <a:cs typeface="Quicksand SemiBold"/>
              <a:sym typeface="Quicksand SemiBold"/>
            </a:endParaRPr>
          </a:p>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Zijn er concurrenten die </a:t>
            </a:r>
            <a:br>
              <a:rPr b="0" i="0" lang="en-US" sz="1900" u="none" cap="none" strike="noStrike">
                <a:solidFill>
                  <a:schemeClr val="lt1"/>
                </a:solidFill>
                <a:latin typeface="Quicksand SemiBold"/>
                <a:ea typeface="Quicksand SemiBold"/>
                <a:cs typeface="Quicksand SemiBold"/>
                <a:sym typeface="Quicksand SemiBold"/>
              </a:rPr>
            </a:br>
            <a:r>
              <a:rPr b="0" i="0" lang="en-US" sz="1900" u="none" cap="none" strike="noStrike">
                <a:solidFill>
                  <a:schemeClr val="lt1"/>
                </a:solidFill>
                <a:latin typeface="Quicksand SemiBold"/>
                <a:ea typeface="Quicksand SemiBold"/>
                <a:cs typeface="Quicksand SemiBold"/>
                <a:sym typeface="Quicksand SemiBold"/>
              </a:rPr>
              <a:t>de steun zouden kunnen verminderen?</a:t>
            </a:r>
            <a:endParaRPr b="0" i="0" sz="1900" u="none" cap="none" strike="noStrike">
              <a:solidFill>
                <a:schemeClr val="lt1"/>
              </a:solidFill>
              <a:latin typeface="Quicksand SemiBold"/>
              <a:ea typeface="Quicksand SemiBold"/>
              <a:cs typeface="Quicksand SemiBold"/>
              <a:sym typeface="Quicksand SemiBold"/>
            </a:endParaRPr>
          </a:p>
          <a:p>
            <a:pPr indent="-349250" lvl="0" marL="457200" marR="0" rtl="0" algn="l">
              <a:lnSpc>
                <a:spcPct val="115000"/>
              </a:lnSpc>
              <a:spcBef>
                <a:spcPts val="0"/>
              </a:spcBef>
              <a:spcAft>
                <a:spcPts val="0"/>
              </a:spcAft>
              <a:buClr>
                <a:schemeClr val="lt1"/>
              </a:buClr>
              <a:buSzPts val="1900"/>
              <a:buFont typeface="Quicksand SemiBold"/>
              <a:buChar char="●"/>
            </a:pPr>
            <a:r>
              <a:rPr b="0" i="0" lang="en-US" sz="1900" u="none" cap="none" strike="noStrike">
                <a:solidFill>
                  <a:schemeClr val="lt1"/>
                </a:solidFill>
                <a:latin typeface="Quicksand SemiBold"/>
                <a:ea typeface="Quicksand SemiBold"/>
                <a:cs typeface="Quicksand SemiBold"/>
                <a:sym typeface="Quicksand SemiBold"/>
              </a:rPr>
              <a:t>Zou een veranderende publieke perceptie risico's kunnen opleveren?</a:t>
            </a:r>
            <a:endParaRPr b="0" i="0" sz="1900" u="none" cap="none" strike="noStrike">
              <a:solidFill>
                <a:schemeClr val="lt1"/>
              </a:solidFill>
              <a:latin typeface="Quicksand SemiBold"/>
              <a:ea typeface="Quicksand SemiBold"/>
              <a:cs typeface="Quicksand SemiBold"/>
              <a:sym typeface="Quicksand SemiBold"/>
            </a:endParaRPr>
          </a:p>
        </p:txBody>
      </p:sp>
      <p:sp>
        <p:nvSpPr>
          <p:cNvPr id="245" name="Google Shape;245;g3d80836c257_0_113"/>
          <p:cNvSpPr txBox="1"/>
          <p:nvPr/>
        </p:nvSpPr>
        <p:spPr>
          <a:xfrm>
            <a:off x="3684775" y="1316575"/>
            <a:ext cx="4669800" cy="486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lang="en-US" sz="2800">
                <a:solidFill>
                  <a:srgbClr val="161140"/>
                </a:solidFill>
                <a:latin typeface="Quicksand SemiBold"/>
                <a:ea typeface="Quicksand SemiBold"/>
                <a:cs typeface="Quicksand SemiBold"/>
                <a:sym typeface="Quicksand SemiBold"/>
              </a:rPr>
              <a:t>Goed</a:t>
            </a:r>
            <a:endParaRPr b="0" i="0" sz="2800" u="none" cap="none" strike="noStrike">
              <a:solidFill>
                <a:srgbClr val="161140"/>
              </a:solidFill>
              <a:latin typeface="Quicksand SemiBold"/>
              <a:ea typeface="Quicksand SemiBold"/>
              <a:cs typeface="Quicksand SemiBold"/>
              <a:sym typeface="Quicksand SemiBold"/>
            </a:endParaRPr>
          </a:p>
        </p:txBody>
      </p:sp>
      <p:sp>
        <p:nvSpPr>
          <p:cNvPr id="246" name="Google Shape;246;g3d80836c257_0_113"/>
          <p:cNvSpPr txBox="1"/>
          <p:nvPr/>
        </p:nvSpPr>
        <p:spPr>
          <a:xfrm>
            <a:off x="10783400" y="1320938"/>
            <a:ext cx="4758300" cy="486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lang="en-US" sz="2800">
                <a:solidFill>
                  <a:srgbClr val="161140"/>
                </a:solidFill>
                <a:latin typeface="Quicksand SemiBold"/>
                <a:ea typeface="Quicksand SemiBold"/>
                <a:cs typeface="Quicksand SemiBold"/>
                <a:sym typeface="Quicksand SemiBold"/>
              </a:rPr>
              <a:t>M</a:t>
            </a:r>
            <a:r>
              <a:rPr b="0" i="0" lang="en-US" sz="2800" u="none" cap="none" strike="noStrike">
                <a:solidFill>
                  <a:srgbClr val="161140"/>
                </a:solidFill>
                <a:latin typeface="Quicksand SemiBold"/>
                <a:ea typeface="Quicksand SemiBold"/>
                <a:cs typeface="Quicksand SemiBold"/>
                <a:sym typeface="Quicksand SemiBold"/>
              </a:rPr>
              <a:t>inder goed</a:t>
            </a:r>
            <a:endParaRPr b="0" i="0" sz="2800" u="none" cap="none" strike="noStrike">
              <a:solidFill>
                <a:srgbClr val="161140"/>
              </a:solidFill>
              <a:latin typeface="Quicksand SemiBold"/>
              <a:ea typeface="Quicksand SemiBold"/>
              <a:cs typeface="Quicksand SemiBold"/>
              <a:sym typeface="Quicksand SemiBold"/>
            </a:endParaRPr>
          </a:p>
        </p:txBody>
      </p:sp>
      <p:sp>
        <p:nvSpPr>
          <p:cNvPr id="247" name="Google Shape;247;g3d80836c257_0_113"/>
          <p:cNvSpPr txBox="1"/>
          <p:nvPr/>
        </p:nvSpPr>
        <p:spPr>
          <a:xfrm rot="-5400000">
            <a:off x="1023225" y="3582225"/>
            <a:ext cx="3828600" cy="486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rgbClr val="161140"/>
                </a:solidFill>
                <a:latin typeface="Quicksand SemiBold"/>
                <a:ea typeface="Quicksand SemiBold"/>
                <a:cs typeface="Quicksand SemiBold"/>
                <a:sym typeface="Quicksand SemiBold"/>
              </a:rPr>
              <a:t>Wat is er beschikbaar</a:t>
            </a:r>
            <a:endParaRPr b="0" i="0" sz="2800" u="none" cap="none" strike="noStrike">
              <a:solidFill>
                <a:srgbClr val="161140"/>
              </a:solidFill>
              <a:latin typeface="Quicksand SemiBold"/>
              <a:ea typeface="Quicksand SemiBold"/>
              <a:cs typeface="Quicksand SemiBold"/>
              <a:sym typeface="Quicksand SemiBold"/>
            </a:endParaRPr>
          </a:p>
        </p:txBody>
      </p:sp>
      <p:sp>
        <p:nvSpPr>
          <p:cNvPr id="248" name="Google Shape;248;g3d80836c257_0_113"/>
          <p:cNvSpPr txBox="1"/>
          <p:nvPr/>
        </p:nvSpPr>
        <p:spPr>
          <a:xfrm rot="-5400000">
            <a:off x="1370950" y="7679900"/>
            <a:ext cx="3846300" cy="486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rgbClr val="161140"/>
                </a:solidFill>
                <a:latin typeface="Quicksand SemiBold"/>
                <a:ea typeface="Quicksand SemiBold"/>
                <a:cs typeface="Quicksand SemiBold"/>
                <a:sym typeface="Quicksand SemiBold"/>
              </a:rPr>
              <a:t>Wat is er te vinden</a:t>
            </a:r>
            <a:endParaRPr b="0" i="0" sz="2800" u="none" cap="none" strike="noStrike">
              <a:solidFill>
                <a:srgbClr val="161140"/>
              </a:solidFill>
              <a:latin typeface="Quicksand SemiBold"/>
              <a:ea typeface="Quicksand SemiBold"/>
              <a:cs typeface="Quicksand SemiBold"/>
              <a:sym typeface="Quicksand SemiBold"/>
            </a:endParaRPr>
          </a:p>
        </p:txBody>
      </p:sp>
      <p:sp>
        <p:nvSpPr>
          <p:cNvPr id="249" name="Google Shape;249;g3d80836c257_0_113"/>
          <p:cNvSpPr txBox="1"/>
          <p:nvPr/>
        </p:nvSpPr>
        <p:spPr>
          <a:xfrm>
            <a:off x="358825" y="3429000"/>
            <a:ext cx="2335500" cy="307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US" sz="2100" u="none" cap="none" strike="noStrike">
                <a:solidFill>
                  <a:schemeClr val="lt1"/>
                </a:solidFill>
                <a:latin typeface="Quicksand SemiBold"/>
                <a:ea typeface="Quicksand SemiBold"/>
                <a:cs typeface="Quicksand SemiBold"/>
                <a:sym typeface="Quicksand SemiBold"/>
              </a:rPr>
              <a:t>Kies een organisatie of een groot evenement en voer een SWOT-analyse uit.</a:t>
            </a:r>
            <a:endParaRPr b="0" i="0" sz="2100" u="none" cap="none" strike="noStrike">
              <a:solidFill>
                <a:schemeClr val="lt1"/>
              </a:solidFill>
              <a:latin typeface="Quicksand SemiBold"/>
              <a:ea typeface="Quicksand SemiBold"/>
              <a:cs typeface="Quicksand SemiBold"/>
              <a:sym typeface="Quicksand SemiBold"/>
            </a:endParaRPr>
          </a:p>
        </p:txBody>
      </p:sp>
      <p:sp>
        <p:nvSpPr>
          <p:cNvPr id="250" name="Google Shape;250;g3d80836c257_0_113"/>
          <p:cNvSpPr txBox="1"/>
          <p:nvPr/>
        </p:nvSpPr>
        <p:spPr>
          <a:xfrm>
            <a:off x="304275" y="8358425"/>
            <a:ext cx="23901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2000"/>
              <a:buFont typeface="Arial"/>
              <a:buNone/>
            </a:pPr>
            <a:r>
              <a:rPr b="0" i="1" lang="en-US" sz="2000" u="none" cap="none" strike="noStrike">
                <a:solidFill>
                  <a:srgbClr val="F7F1D5"/>
                </a:solidFill>
                <a:latin typeface="Anton"/>
                <a:ea typeface="Anton"/>
                <a:cs typeface="Anton"/>
                <a:sym typeface="Anton"/>
              </a:rPr>
              <a:t>Voor gevorderde deelnemers</a:t>
            </a:r>
            <a:endParaRPr b="0" i="1" sz="2000" u="none" cap="none" strike="noStrike">
              <a:solidFill>
                <a:srgbClr val="F7F1D5"/>
              </a:solidFill>
              <a:latin typeface="Anton"/>
              <a:ea typeface="Anton"/>
              <a:cs typeface="Anton"/>
              <a:sym typeface="Anton"/>
            </a:endParaRPr>
          </a:p>
        </p:txBody>
      </p:sp>
      <p:pic>
        <p:nvPicPr>
          <p:cNvPr id="251" name="Google Shape;251;g3d80836c257_0_113"/>
          <p:cNvPicPr preferRelativeResize="0"/>
          <p:nvPr/>
        </p:nvPicPr>
        <p:blipFill>
          <a:blip r:embed="rId8">
            <a:alphaModFix/>
          </a:blip>
          <a:stretch>
            <a:fillRect/>
          </a:stretch>
        </p:blipFill>
        <p:spPr>
          <a:xfrm>
            <a:off x="304275" y="9519150"/>
            <a:ext cx="2411484" cy="486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1D5"/>
        </a:solidFill>
      </p:bgPr>
    </p:bg>
    <p:spTree>
      <p:nvGrpSpPr>
        <p:cNvPr id="255" name="Shape 255"/>
        <p:cNvGrpSpPr/>
        <p:nvPr/>
      </p:nvGrpSpPr>
      <p:grpSpPr>
        <a:xfrm>
          <a:off x="0" y="0"/>
          <a:ext cx="0" cy="0"/>
          <a:chOff x="0" y="0"/>
          <a:chExt cx="0" cy="0"/>
        </a:xfrm>
      </p:grpSpPr>
      <p:grpSp>
        <p:nvGrpSpPr>
          <p:cNvPr id="256" name="Google Shape;256;g3d80836c257_0_149"/>
          <p:cNvGrpSpPr/>
          <p:nvPr/>
        </p:nvGrpSpPr>
        <p:grpSpPr>
          <a:xfrm>
            <a:off x="0" y="-216993"/>
            <a:ext cx="2922102" cy="10504504"/>
            <a:chOff x="0" y="-57150"/>
            <a:chExt cx="769602" cy="2766600"/>
          </a:xfrm>
        </p:grpSpPr>
        <p:sp>
          <p:nvSpPr>
            <p:cNvPr id="257" name="Google Shape;257;g3d80836c257_0_14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g3d80836c257_0_14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9" name="Google Shape;259;g3d80836c257_0_149"/>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60" name="Google Shape;260;g3d80836c257_0_149" title="communication.png"/>
          <p:cNvPicPr preferRelativeResize="0"/>
          <p:nvPr/>
        </p:nvPicPr>
        <p:blipFill rotWithShape="1">
          <a:blip r:embed="rId4">
            <a:alphaModFix/>
          </a:blip>
          <a:srcRect b="0" l="0" r="0" t="0"/>
          <a:stretch/>
        </p:blipFill>
        <p:spPr>
          <a:xfrm>
            <a:off x="7668850" y="2943800"/>
            <a:ext cx="5258350" cy="5258350"/>
          </a:xfrm>
          <a:prstGeom prst="rect">
            <a:avLst/>
          </a:prstGeom>
          <a:noFill/>
          <a:ln>
            <a:noFill/>
          </a:ln>
        </p:spPr>
      </p:pic>
      <p:sp>
        <p:nvSpPr>
          <p:cNvPr id="261" name="Google Shape;261;g3d80836c257_0_149"/>
          <p:cNvSpPr txBox="1"/>
          <p:nvPr/>
        </p:nvSpPr>
        <p:spPr>
          <a:xfrm>
            <a:off x="3520650" y="614750"/>
            <a:ext cx="13888200" cy="954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200"/>
              <a:buFont typeface="Arial"/>
              <a:buNone/>
            </a:pPr>
            <a:r>
              <a:rPr b="0" i="0" lang="en-US" sz="6200" u="none" cap="none" strike="noStrike">
                <a:solidFill>
                  <a:srgbClr val="161140"/>
                </a:solidFill>
                <a:latin typeface="Anton"/>
                <a:ea typeface="Anton"/>
                <a:cs typeface="Anton"/>
                <a:sym typeface="Anton"/>
              </a:rPr>
              <a:t>Afsluitende groepsdiscussie</a:t>
            </a:r>
            <a:endParaRPr b="0" i="0" sz="6200" u="none" cap="none" strike="noStrike">
              <a:solidFill>
                <a:srgbClr val="161140"/>
              </a:solidFill>
              <a:latin typeface="Arial"/>
              <a:ea typeface="Arial"/>
              <a:cs typeface="Arial"/>
              <a:sym typeface="Arial"/>
            </a:endParaRPr>
          </a:p>
        </p:txBody>
      </p:sp>
      <p:pic>
        <p:nvPicPr>
          <p:cNvPr id="262" name="Google Shape;262;g3d80836c257_0_149"/>
          <p:cNvPicPr preferRelativeResize="0"/>
          <p:nvPr/>
        </p:nvPicPr>
        <p:blipFill>
          <a:blip r:embed="rId5">
            <a:alphaModFix/>
          </a:blip>
          <a:stretch>
            <a:fillRect/>
          </a:stretch>
        </p:blipFill>
        <p:spPr>
          <a:xfrm>
            <a:off x="198950" y="9483000"/>
            <a:ext cx="2614676" cy="527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66" name="Shape 266"/>
        <p:cNvGrpSpPr/>
        <p:nvPr/>
      </p:nvGrpSpPr>
      <p:grpSpPr>
        <a:xfrm>
          <a:off x="0" y="0"/>
          <a:ext cx="0" cy="0"/>
          <a:chOff x="0" y="0"/>
          <a:chExt cx="0" cy="0"/>
        </a:xfrm>
      </p:grpSpPr>
      <p:sp>
        <p:nvSpPr>
          <p:cNvPr id="267" name="Google Shape;267;g3d80836c257_0_15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g3d80836c257_0_159"/>
          <p:cNvSpPr txBox="1"/>
          <p:nvPr/>
        </p:nvSpPr>
        <p:spPr>
          <a:xfrm>
            <a:off x="2157050" y="1867850"/>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Referenties</a:t>
            </a:r>
            <a:endParaRPr b="0" i="0" sz="1400" u="none" cap="none" strike="noStrike">
              <a:solidFill>
                <a:srgbClr val="000000"/>
              </a:solidFill>
              <a:latin typeface="Arial"/>
              <a:ea typeface="Arial"/>
              <a:cs typeface="Arial"/>
              <a:sym typeface="Arial"/>
            </a:endParaRPr>
          </a:p>
        </p:txBody>
      </p:sp>
      <p:sp>
        <p:nvSpPr>
          <p:cNvPr id="269" name="Google Shape;269;g3d80836c257_0_159"/>
          <p:cNvSpPr txBox="1"/>
          <p:nvPr/>
        </p:nvSpPr>
        <p:spPr>
          <a:xfrm>
            <a:off x="1617550" y="3536950"/>
            <a:ext cx="15186300" cy="4053300"/>
          </a:xfrm>
          <a:prstGeom prst="rect">
            <a:avLst/>
          </a:prstGeom>
          <a:noFill/>
          <a:ln>
            <a:noFill/>
          </a:ln>
        </p:spPr>
        <p:txBody>
          <a:bodyPr anchorCtr="0" anchor="t" bIns="91425" lIns="91425" spcFirstLastPara="1" rIns="91425" wrap="square" tIns="91425">
            <a:spAutoFit/>
          </a:bodyPr>
          <a:lstStyle/>
          <a:p>
            <a:pPr indent="-285750" lvl="0" marL="285750" marR="0" rtl="0" algn="l">
              <a:lnSpc>
                <a:spcPct val="115000"/>
              </a:lnSpc>
              <a:spcBef>
                <a:spcPts val="1000"/>
              </a:spcBef>
              <a:spcAft>
                <a:spcPts val="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Holcomb, T. K. (2023). </a:t>
            </a:r>
            <a:r>
              <a:rPr b="0" i="1" lang="en-US" sz="3600" u="none" cap="none" strike="noStrike">
                <a:solidFill>
                  <a:schemeClr val="lt1"/>
                </a:solidFill>
                <a:latin typeface="Quicksand Medium"/>
                <a:ea typeface="Quicksand Medium"/>
                <a:cs typeface="Quicksand Medium"/>
                <a:sym typeface="Quicksand Medium"/>
              </a:rPr>
              <a:t>Introduction to Deaf culture.</a:t>
            </a:r>
            <a:r>
              <a:rPr b="0" i="0" lang="en-US" sz="3600" u="none" cap="none" strike="noStrike">
                <a:solidFill>
                  <a:schemeClr val="lt1"/>
                </a:solidFill>
                <a:latin typeface="Quicksand Medium"/>
                <a:ea typeface="Quicksand Medium"/>
                <a:cs typeface="Quicksand Medium"/>
                <a:sym typeface="Quicksand Medium"/>
              </a:rPr>
              <a:t> 2e druk. Oxford University Press.</a:t>
            </a:r>
            <a:r>
              <a:rPr b="0" i="0" lang="en-US" sz="3600" u="sng" cap="none" strike="noStrike">
                <a:solidFill>
                  <a:schemeClr val="lt1"/>
                </a:solidFill>
                <a:latin typeface="Quicksand Medium"/>
                <a:ea typeface="Quicksand Medium"/>
                <a:cs typeface="Quicksand Medium"/>
                <a:sym typeface="Quicksand Medium"/>
                <a:hlinkClick r:id="rId4">
                  <a:extLst>
                    <a:ext uri="{A12FA001-AC4F-418D-AE19-62706E023703}">
                      <ahyp:hlinkClr val="tx"/>
                    </a:ext>
                  </a:extLst>
                </a:hlinkClick>
              </a:rPr>
              <a:t> http://www.introductiontodeafculture.com/intro-to-deaf-culture.htm</a:t>
            </a:r>
            <a:endParaRPr b="0" i="0" sz="3600" u="none" cap="none" strike="noStrike">
              <a:solidFill>
                <a:schemeClr val="lt1"/>
              </a:solidFill>
              <a:latin typeface="Quicksand Medium"/>
              <a:ea typeface="Quicksand Medium"/>
              <a:cs typeface="Quicksand Medium"/>
              <a:sym typeface="Quicksand Medium"/>
            </a:endParaRPr>
          </a:p>
          <a:p>
            <a:pPr indent="-285750" lvl="0" marL="285750" marR="0" rtl="0" algn="l">
              <a:lnSpc>
                <a:spcPct val="115000"/>
              </a:lnSpc>
              <a:spcBef>
                <a:spcPts val="1000"/>
              </a:spcBef>
              <a:spcAft>
                <a:spcPts val="1000"/>
              </a:spcAft>
              <a:buClr>
                <a:srgbClr val="000000"/>
              </a:buClr>
              <a:buSzPts val="3600"/>
              <a:buFont typeface="Arial"/>
              <a:buNone/>
            </a:pPr>
            <a:r>
              <a:rPr b="0" i="0" lang="en-US" sz="3600" u="none" cap="none" strike="noStrike">
                <a:solidFill>
                  <a:schemeClr val="lt1"/>
                </a:solidFill>
                <a:latin typeface="Quicksand Medium"/>
                <a:ea typeface="Quicksand Medium"/>
                <a:cs typeface="Quicksand Medium"/>
                <a:sym typeface="Quicksand Medium"/>
              </a:rPr>
              <a:t>Bauman, H. D. L., &amp; Murray, J. J. (2013). “Dove studies in de 21e eeuw: ‘Deaf-gain’ en de toekomst van menselijke diversiteit”. In L.J. Davis (Ed.), </a:t>
            </a:r>
            <a:r>
              <a:rPr b="0" i="1" lang="en-US" sz="3600" u="none" cap="none" strike="noStrike">
                <a:solidFill>
                  <a:schemeClr val="lt1"/>
                </a:solidFill>
                <a:latin typeface="Quicksand Medium"/>
                <a:ea typeface="Quicksand Medium"/>
                <a:cs typeface="Quicksand Medium"/>
                <a:sym typeface="Quicksand Medium"/>
              </a:rPr>
              <a:t>The disability studies reader </a:t>
            </a:r>
            <a:r>
              <a:rPr b="0" i="0" lang="en-US" sz="3600" u="none" cap="none" strike="noStrike">
                <a:solidFill>
                  <a:schemeClr val="lt1"/>
                </a:solidFill>
                <a:latin typeface="Quicksand Medium"/>
                <a:ea typeface="Quicksand Medium"/>
                <a:cs typeface="Quicksand Medium"/>
                <a:sym typeface="Quicksand Medium"/>
              </a:rPr>
              <a:t>(4e ed., pp. 246-262). Routledge.</a:t>
            </a:r>
            <a:endParaRPr b="0" i="0" sz="3600" u="none" cap="none" strike="noStrike">
              <a:solidFill>
                <a:schemeClr val="lt1"/>
              </a:solidFill>
              <a:latin typeface="Quicksand Medium"/>
              <a:ea typeface="Quicksand Medium"/>
              <a:cs typeface="Quicksand Medium"/>
              <a:sym typeface="Quicksand Medium"/>
            </a:endParaRPr>
          </a:p>
        </p:txBody>
      </p:sp>
      <p:pic>
        <p:nvPicPr>
          <p:cNvPr id="270" name="Google Shape;270;g3d80836c257_0_15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274" name="Shape 274"/>
        <p:cNvGrpSpPr/>
        <p:nvPr/>
      </p:nvGrpSpPr>
      <p:grpSpPr>
        <a:xfrm>
          <a:off x="0" y="0"/>
          <a:ext cx="0" cy="0"/>
          <a:chOff x="0" y="0"/>
          <a:chExt cx="0" cy="0"/>
        </a:xfrm>
      </p:grpSpPr>
      <p:sp>
        <p:nvSpPr>
          <p:cNvPr id="275" name="Google Shape;275;g3d80836c257_0_16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6" name="Google Shape;276;g3d80836c257_0_166"/>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g3d80836c257_0_166"/>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g3d80836c257_0_166"/>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79" name="Google Shape;279;g3d80836c257_0_166"/>
          <p:cNvGrpSpPr/>
          <p:nvPr/>
        </p:nvGrpSpPr>
        <p:grpSpPr>
          <a:xfrm>
            <a:off x="-228300" y="6944208"/>
            <a:ext cx="18940866" cy="4430982"/>
            <a:chOff x="0" y="-57150"/>
            <a:chExt cx="4988508" cy="1167000"/>
          </a:xfrm>
        </p:grpSpPr>
        <p:sp>
          <p:nvSpPr>
            <p:cNvPr id="280" name="Google Shape;280;g3d80836c257_0_166"/>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g3d80836c257_0_166"/>
            <p:cNvSpPr txBox="1"/>
            <p:nvPr/>
          </p:nvSpPr>
          <p:spPr>
            <a:xfrm>
              <a:off x="0" y="-57150"/>
              <a:ext cx="4988400" cy="11670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2" name="Google Shape;282;g3d80836c257_0_166"/>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g3d80836c257_0_166"/>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d80836c257_0_166"/>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g3d80836c257_0_166"/>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3d80836c257_0_166"/>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g3d80836c257_0_166"/>
          <p:cNvSpPr txBox="1"/>
          <p:nvPr/>
        </p:nvSpPr>
        <p:spPr>
          <a:xfrm>
            <a:off x="2157051" y="1867850"/>
            <a:ext cx="358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288" name="Google Shape;288;g3d80836c257_0_166"/>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289" name="Google Shape;289;g3d80836c257_0_166"/>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rtl="0" algn="ctr">
              <a:lnSpc>
                <a:spcPct val="139983"/>
              </a:lnSpc>
              <a:spcBef>
                <a:spcPts val="0"/>
              </a:spcBef>
              <a:spcAft>
                <a:spcPts val="0"/>
              </a:spcAft>
              <a:buClr>
                <a:schemeClr val="dk1"/>
              </a:buClr>
              <a:buSzPts val="2461"/>
              <a:buFont typeface="Arial"/>
              <a:buNone/>
            </a:pPr>
            <a:r>
              <a:rPr lang="en-US" sz="2461">
                <a:solidFill>
                  <a:schemeClr val="lt1"/>
                </a:solidFill>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290" name="Google Shape;290;g3d80836c257_0_166"/>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291" name="Google Shape;291;g3d80836c257_0_166"/>
          <p:cNvPicPr preferRelativeResize="0"/>
          <p:nvPr/>
        </p:nvPicPr>
        <p:blipFill>
          <a:blip r:embed="rId13">
            <a:alphaModFix/>
          </a:blip>
          <a:stretch>
            <a:fillRect/>
          </a:stretch>
        </p:blipFill>
        <p:spPr>
          <a:xfrm>
            <a:off x="14152600" y="638413"/>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