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0287000" cx="18288000"/>
  <p:notesSz cx="6858000" cy="9144000"/>
  <p:embeddedFontLst>
    <p:embeddedFont>
      <p:font typeface="Anton"/>
      <p:regular r:id="rId17"/>
    </p:embeddedFont>
    <p:embeddedFont>
      <p:font typeface="Quicksand"/>
      <p:regular r:id="rId18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0" roundtripDataSignature="AMtx7mhYqy3IzNzgBzfqxNWpv8+nO2m3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Anton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Quicksand-bold.fntdata"/><Relationship Id="rId6" Type="http://schemas.openxmlformats.org/officeDocument/2006/relationships/slide" Target="slides/slide1.xml"/><Relationship Id="rId18" Type="http://schemas.openxmlformats.org/officeDocument/2006/relationships/font" Target="fonts/Quicksan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9" name="Google Shape;15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4" name="Google Shape;194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0" name="Google Shape;220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1" name="Google Shape;241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9" name="Google Shape;269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0" name="Google Shape;29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9" Type="http://schemas.openxmlformats.org/officeDocument/2006/relationships/image" Target="../media/image18.png"/><Relationship Id="rId5" Type="http://schemas.openxmlformats.org/officeDocument/2006/relationships/image" Target="../media/image7.png"/><Relationship Id="rId6" Type="http://schemas.openxmlformats.org/officeDocument/2006/relationships/image" Target="../media/image14.png"/><Relationship Id="rId7" Type="http://schemas.openxmlformats.org/officeDocument/2006/relationships/image" Target="../media/image9.png"/><Relationship Id="rId8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2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2.png"/><Relationship Id="rId8" Type="http://schemas.openxmlformats.org/officeDocument/2006/relationships/image" Target="../media/image2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15.png"/><Relationship Id="rId11" Type="http://schemas.openxmlformats.org/officeDocument/2006/relationships/image" Target="../media/image22.png"/><Relationship Id="rId10" Type="http://schemas.openxmlformats.org/officeDocument/2006/relationships/image" Target="../media/image20.png"/><Relationship Id="rId12" Type="http://schemas.openxmlformats.org/officeDocument/2006/relationships/image" Target="../media/image31.png"/><Relationship Id="rId9" Type="http://schemas.openxmlformats.org/officeDocument/2006/relationships/image" Target="../media/image17.png"/><Relationship Id="rId5" Type="http://schemas.openxmlformats.org/officeDocument/2006/relationships/image" Target="../media/image25.png"/><Relationship Id="rId6" Type="http://schemas.openxmlformats.org/officeDocument/2006/relationships/image" Target="../media/image12.png"/><Relationship Id="rId7" Type="http://schemas.openxmlformats.org/officeDocument/2006/relationships/image" Target="../media/image10.png"/><Relationship Id="rId8" Type="http://schemas.openxmlformats.org/officeDocument/2006/relationships/image" Target="../media/image2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3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39.png"/><Relationship Id="rId6" Type="http://schemas.openxmlformats.org/officeDocument/2006/relationships/image" Target="../media/image30.png"/><Relationship Id="rId7" Type="http://schemas.openxmlformats.org/officeDocument/2006/relationships/image" Target="../media/image16.png"/><Relationship Id="rId8" Type="http://schemas.openxmlformats.org/officeDocument/2006/relationships/image" Target="../media/image3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23.png"/><Relationship Id="rId5" Type="http://schemas.openxmlformats.org/officeDocument/2006/relationships/image" Target="../media/image27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24.png"/><Relationship Id="rId10" Type="http://schemas.openxmlformats.org/officeDocument/2006/relationships/image" Target="../media/image33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9" Type="http://schemas.openxmlformats.org/officeDocument/2006/relationships/image" Target="../media/image29.png"/><Relationship Id="rId5" Type="http://schemas.openxmlformats.org/officeDocument/2006/relationships/image" Target="../media/image19.png"/><Relationship Id="rId6" Type="http://schemas.openxmlformats.org/officeDocument/2006/relationships/image" Target="../media/image36.png"/><Relationship Id="rId7" Type="http://schemas.openxmlformats.org/officeDocument/2006/relationships/image" Target="../media/image38.png"/><Relationship Id="rId8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48" y="3904550"/>
            <a:ext cx="141537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Mental Health and Well-being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5450055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Mental Health Resources for Deaf People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4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4"/>
          <p:cNvSpPr txBox="1"/>
          <p:nvPr/>
        </p:nvSpPr>
        <p:spPr>
          <a:xfrm>
            <a:off x="3266775" y="746088"/>
            <a:ext cx="9255425" cy="30161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What is Mental Health?</a:t>
            </a:r>
            <a:endParaRPr b="0" i="0" sz="275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preencoded.png" id="102" name="Google Shape;102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84938" y="4119573"/>
            <a:ext cx="978619" cy="97861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4"/>
          <p:cNvSpPr/>
          <p:nvPr/>
        </p:nvSpPr>
        <p:spPr>
          <a:xfrm>
            <a:off x="4890370" y="4214586"/>
            <a:ext cx="2364678" cy="7086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How We Think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4"/>
          <p:cNvSpPr/>
          <p:nvPr/>
        </p:nvSpPr>
        <p:spPr>
          <a:xfrm>
            <a:off x="4890370" y="4824806"/>
            <a:ext cx="2922084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Our thoughts and feelings matter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05" name="Google Shape;105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12454" y="4119573"/>
            <a:ext cx="978619" cy="97861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4"/>
          <p:cNvSpPr/>
          <p:nvPr/>
        </p:nvSpPr>
        <p:spPr>
          <a:xfrm>
            <a:off x="9017886" y="4214586"/>
            <a:ext cx="153602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How We Feel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9017886" y="4824806"/>
            <a:ext cx="2741460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Everyone experiences emotions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08" name="Google Shape;108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831563" y="7648531"/>
            <a:ext cx="978619" cy="97861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4"/>
          <p:cNvSpPr/>
          <p:nvPr/>
        </p:nvSpPr>
        <p:spPr>
          <a:xfrm>
            <a:off x="9036996" y="7743544"/>
            <a:ext cx="2491716" cy="7086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How We Connect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4"/>
          <p:cNvSpPr/>
          <p:nvPr/>
        </p:nvSpPr>
        <p:spPr>
          <a:xfrm>
            <a:off x="9036996" y="8452204"/>
            <a:ext cx="2263116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Relationships with others are important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11" name="Google Shape;111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684938" y="7555716"/>
            <a:ext cx="978619" cy="97861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4"/>
          <p:cNvSpPr/>
          <p:nvPr/>
        </p:nvSpPr>
        <p:spPr>
          <a:xfrm>
            <a:off x="4890370" y="7650729"/>
            <a:ext cx="2491716" cy="10629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Everyone Has Mental Health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4"/>
          <p:cNvSpPr/>
          <p:nvPr/>
        </p:nvSpPr>
        <p:spPr>
          <a:xfrm>
            <a:off x="4890370" y="8452204"/>
            <a:ext cx="2263116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It's part of being human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14" name="Google Shape;114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2522200" y="-1"/>
            <a:ext cx="5744279" cy="861641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4"/>
          <p:cNvSpPr txBox="1"/>
          <p:nvPr/>
        </p:nvSpPr>
        <p:spPr>
          <a:xfrm>
            <a:off x="8978900" y="8715238"/>
            <a:ext cx="93091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Source: Image generated by ChatGPT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21" name="Google Shape;121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3" name="Google Shape;123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0"/>
          <p:cNvSpPr txBox="1"/>
          <p:nvPr/>
        </p:nvSpPr>
        <p:spPr>
          <a:xfrm>
            <a:off x="3253625" y="1102338"/>
            <a:ext cx="10055975" cy="30161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Key Mental Health Terms</a:t>
            </a:r>
            <a:endParaRPr b="0" i="0" sz="275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6" name="Google Shape;126;p10"/>
          <p:cNvSpPr/>
          <p:nvPr/>
        </p:nvSpPr>
        <p:spPr>
          <a:xfrm>
            <a:off x="3917990" y="4631101"/>
            <a:ext cx="510302" cy="510302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0"/>
          <p:cNvSpPr/>
          <p:nvPr/>
        </p:nvSpPr>
        <p:spPr>
          <a:xfrm>
            <a:off x="4655106" y="4708967"/>
            <a:ext cx="2835235" cy="3771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Stress 😣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0"/>
          <p:cNvSpPr/>
          <p:nvPr/>
        </p:nvSpPr>
        <p:spPr>
          <a:xfrm>
            <a:off x="3917990" y="6038776"/>
            <a:ext cx="510302" cy="510302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0"/>
          <p:cNvSpPr/>
          <p:nvPr/>
        </p:nvSpPr>
        <p:spPr>
          <a:xfrm>
            <a:off x="4655106" y="6116643"/>
            <a:ext cx="2835235" cy="3771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Anxiety 😟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0"/>
          <p:cNvSpPr/>
          <p:nvPr/>
        </p:nvSpPr>
        <p:spPr>
          <a:xfrm>
            <a:off x="3917990" y="7446452"/>
            <a:ext cx="510302" cy="510302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0"/>
          <p:cNvSpPr/>
          <p:nvPr/>
        </p:nvSpPr>
        <p:spPr>
          <a:xfrm>
            <a:off x="4655106" y="7524319"/>
            <a:ext cx="2835235" cy="3771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Depression 😞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0"/>
          <p:cNvSpPr/>
          <p:nvPr/>
        </p:nvSpPr>
        <p:spPr>
          <a:xfrm>
            <a:off x="3917990" y="8854128"/>
            <a:ext cx="510302" cy="510302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E6E0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0"/>
          <p:cNvSpPr/>
          <p:nvPr/>
        </p:nvSpPr>
        <p:spPr>
          <a:xfrm>
            <a:off x="4655106" y="8931995"/>
            <a:ext cx="2835235" cy="3771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Bullying 🚫😠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0"/>
          <p:cNvSpPr txBox="1"/>
          <p:nvPr/>
        </p:nvSpPr>
        <p:spPr>
          <a:xfrm>
            <a:off x="8978900" y="8715238"/>
            <a:ext cx="93091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Source: Image generated by ChatGPT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group of people with different expressions&#10;&#10;AI-generated content may be incorrect." id="135" name="Google Shape;135;p10"/>
          <p:cNvPicPr preferRelativeResize="0"/>
          <p:nvPr/>
        </p:nvPicPr>
        <p:blipFill rotWithShape="1">
          <a:blip r:embed="rId5">
            <a:alphaModFix/>
          </a:blip>
          <a:srcRect b="10918" l="0" r="0" t="8814"/>
          <a:stretch/>
        </p:blipFill>
        <p:spPr>
          <a:xfrm>
            <a:off x="11176000" y="0"/>
            <a:ext cx="7112000" cy="856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1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41" name="Google Shape;141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p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1"/>
          <p:cNvSpPr txBox="1"/>
          <p:nvPr/>
        </p:nvSpPr>
        <p:spPr>
          <a:xfrm>
            <a:off x="3253625" y="502638"/>
            <a:ext cx="8049375" cy="30161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Challenges for Deaf People</a:t>
            </a:r>
            <a:endParaRPr b="1" i="0" sz="275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6" name="Google Shape;146;p11"/>
          <p:cNvSpPr txBox="1"/>
          <p:nvPr/>
        </p:nvSpPr>
        <p:spPr>
          <a:xfrm>
            <a:off x="8978900" y="8766038"/>
            <a:ext cx="93091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Source: Image generated by ChatGPT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1"/>
          <p:cNvSpPr/>
          <p:nvPr/>
        </p:nvSpPr>
        <p:spPr>
          <a:xfrm>
            <a:off x="3367091" y="4021456"/>
            <a:ext cx="4129683" cy="3725284"/>
          </a:xfrm>
          <a:prstGeom prst="roundRect">
            <a:avLst>
              <a:gd fmla="val 434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1"/>
          <p:cNvSpPr/>
          <p:nvPr/>
        </p:nvSpPr>
        <p:spPr>
          <a:xfrm>
            <a:off x="3632005" y="4360832"/>
            <a:ext cx="3194832" cy="6258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Communication Barriers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1"/>
          <p:cNvSpPr/>
          <p:nvPr/>
        </p:nvSpPr>
        <p:spPr>
          <a:xfrm>
            <a:off x="3632005" y="5276951"/>
            <a:ext cx="3532800" cy="19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No interpreter available. No information in sign language. Hard to find help.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1"/>
          <p:cNvSpPr/>
          <p:nvPr/>
        </p:nvSpPr>
        <p:spPr>
          <a:xfrm>
            <a:off x="7796574" y="4021456"/>
            <a:ext cx="4317879" cy="3725284"/>
          </a:xfrm>
          <a:prstGeom prst="roundRect">
            <a:avLst>
              <a:gd fmla="val 434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1"/>
          <p:cNvSpPr/>
          <p:nvPr/>
        </p:nvSpPr>
        <p:spPr>
          <a:xfrm>
            <a:off x="8155894" y="4342294"/>
            <a:ext cx="3340425" cy="6258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Feeling Isolated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1"/>
          <p:cNvSpPr/>
          <p:nvPr/>
        </p:nvSpPr>
        <p:spPr>
          <a:xfrm>
            <a:off x="8155900" y="4819750"/>
            <a:ext cx="33405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Many Deaf feel alone or misunderstood by hearing services.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1"/>
          <p:cNvSpPr/>
          <p:nvPr/>
        </p:nvSpPr>
        <p:spPr>
          <a:xfrm>
            <a:off x="3367091" y="8026401"/>
            <a:ext cx="8747362" cy="1757962"/>
          </a:xfrm>
          <a:prstGeom prst="roundRect">
            <a:avLst>
              <a:gd fmla="val 661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1"/>
          <p:cNvSpPr/>
          <p:nvPr/>
        </p:nvSpPr>
        <p:spPr>
          <a:xfrm>
            <a:off x="3632005" y="828512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Essential Need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1"/>
          <p:cNvSpPr/>
          <p:nvPr/>
        </p:nvSpPr>
        <p:spPr>
          <a:xfrm>
            <a:off x="3632005" y="8775546"/>
            <a:ext cx="8217534" cy="7291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Sign language is essential for good mental </a:t>
            </a:r>
            <a:endParaRPr/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health support!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drawing of a door with a sign and question marks&#10;&#10;AI-generated content may be incorrect." id="156" name="Google Shape;156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546685" y="-15318"/>
            <a:ext cx="5769850" cy="865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62" name="Google Shape;162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4" name="Google Shape;164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"/>
          <p:cNvSpPr txBox="1"/>
          <p:nvPr/>
        </p:nvSpPr>
        <p:spPr>
          <a:xfrm>
            <a:off x="3177431" y="393826"/>
            <a:ext cx="96009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Group Discussion – What Are the Barriers?</a:t>
            </a:r>
            <a:endParaRPr/>
          </a:p>
        </p:txBody>
      </p:sp>
      <p:pic>
        <p:nvPicPr>
          <p:cNvPr descr="preencoded.png" id="167" name="Google Shape;167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76954" y="4221039"/>
            <a:ext cx="1134070" cy="1360884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"/>
          <p:cNvSpPr/>
          <p:nvPr/>
        </p:nvSpPr>
        <p:spPr>
          <a:xfrm>
            <a:off x="5451164" y="4447850"/>
            <a:ext cx="5593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Share Your Experience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5451186" y="4938271"/>
            <a:ext cx="60822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What makes it hard for Deaf people </a:t>
            </a:r>
            <a:endParaRPr/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to get help?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70" name="Google Shape;170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976954" y="6109719"/>
            <a:ext cx="1134070" cy="1360884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"/>
          <p:cNvSpPr/>
          <p:nvPr/>
        </p:nvSpPr>
        <p:spPr>
          <a:xfrm>
            <a:off x="5451166" y="6336525"/>
            <a:ext cx="50850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Communication Impact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5451186" y="6826952"/>
            <a:ext cx="60822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How does communication affect </a:t>
            </a:r>
            <a:endParaRPr/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getting support?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73" name="Google Shape;173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976954" y="7846849"/>
            <a:ext cx="1134070" cy="1360884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"/>
          <p:cNvSpPr/>
          <p:nvPr/>
        </p:nvSpPr>
        <p:spPr>
          <a:xfrm>
            <a:off x="5451186" y="8220460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Real Examples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5451186" y="8710878"/>
            <a:ext cx="60822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Any stories or examples to share?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group of people sitting in chairs talking&#10;&#10;AI-generated content may be incorrect." id="176" name="Google Shape;176;p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588246" y="-15318"/>
            <a:ext cx="5699754" cy="8549631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"/>
          <p:cNvSpPr txBox="1"/>
          <p:nvPr/>
        </p:nvSpPr>
        <p:spPr>
          <a:xfrm>
            <a:off x="8978900" y="8566929"/>
            <a:ext cx="93091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Source: Image generated by ChatGPT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oogle Shape;182;p1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83" name="Google Shape;183;p1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1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5" name="Google Shape;185;p16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6"/>
          <p:cNvSpPr txBox="1"/>
          <p:nvPr/>
        </p:nvSpPr>
        <p:spPr>
          <a:xfrm>
            <a:off x="3266775" y="746088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Video – Deaf-Friendly Services</a:t>
            </a:r>
            <a:endParaRPr b="0" i="0" sz="275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8" name="Google Shape;188;p16"/>
          <p:cNvSpPr/>
          <p:nvPr/>
        </p:nvSpPr>
        <p:spPr>
          <a:xfrm>
            <a:off x="3638590" y="425794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Watch and Learn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6"/>
          <p:cNvSpPr/>
          <p:nvPr/>
        </p:nvSpPr>
        <p:spPr>
          <a:xfrm>
            <a:off x="3638590" y="4839085"/>
            <a:ext cx="6244709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Short video showing Deaf-friendly services. SignHealth, Deaf helplines, peer support examples.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6"/>
          <p:cNvSpPr/>
          <p:nvPr/>
        </p:nvSpPr>
        <p:spPr>
          <a:xfrm>
            <a:off x="10444321" y="425794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Discussion Points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6"/>
          <p:cNvSpPr/>
          <p:nvPr/>
        </p:nvSpPr>
        <p:spPr>
          <a:xfrm>
            <a:off x="10444321" y="4839085"/>
            <a:ext cx="6244709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What Deaf-friendly services did you see? What looked helpful?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oogle Shape;196;p17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97" name="Google Shape;197;p1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9" name="Google Shape;199;p1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7"/>
          <p:cNvSpPr/>
          <p:nvPr/>
        </p:nvSpPr>
        <p:spPr>
          <a:xfrm>
            <a:off x="-344113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7"/>
          <p:cNvSpPr txBox="1"/>
          <p:nvPr/>
        </p:nvSpPr>
        <p:spPr>
          <a:xfrm>
            <a:off x="3253515" y="522709"/>
            <a:ext cx="14806200" cy="30161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Resource Mapping –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Where Can I Find Help?</a:t>
            </a:r>
            <a:endParaRPr b="0" i="0" sz="275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2" name="Google Shape;202;p17"/>
          <p:cNvSpPr/>
          <p:nvPr/>
        </p:nvSpPr>
        <p:spPr>
          <a:xfrm>
            <a:off x="4583662" y="469108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Crisis Lines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7"/>
          <p:cNvSpPr/>
          <p:nvPr/>
        </p:nvSpPr>
        <p:spPr>
          <a:xfrm>
            <a:off x="3520196" y="5181500"/>
            <a:ext cx="3898702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Emergency text </a:t>
            </a:r>
            <a:endParaRPr/>
          </a:p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and video support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04" name="Google Shape;204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59059" y="4061598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05" name="Google Shape;205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42039" y="5002073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17"/>
          <p:cNvSpPr/>
          <p:nvPr/>
        </p:nvSpPr>
        <p:spPr>
          <a:xfrm>
            <a:off x="12664196" y="469108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Counselling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17"/>
          <p:cNvSpPr/>
          <p:nvPr/>
        </p:nvSpPr>
        <p:spPr>
          <a:xfrm>
            <a:off x="12664196" y="5181500"/>
            <a:ext cx="3898821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Professional therapy services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08" name="Google Shape;208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759059" y="4061598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09" name="Google Shape;209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001607" y="5002073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7"/>
          <p:cNvSpPr/>
          <p:nvPr/>
        </p:nvSpPr>
        <p:spPr>
          <a:xfrm>
            <a:off x="12664196" y="714365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Peer Support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7"/>
          <p:cNvSpPr/>
          <p:nvPr/>
        </p:nvSpPr>
        <p:spPr>
          <a:xfrm>
            <a:off x="12664196" y="7634068"/>
            <a:ext cx="3898821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Groups with shared experiences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12" name="Google Shape;212;p1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759059" y="4061598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13" name="Google Shape;213;p1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1001607" y="7261641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7"/>
          <p:cNvSpPr/>
          <p:nvPr/>
        </p:nvSpPr>
        <p:spPr>
          <a:xfrm>
            <a:off x="4583662" y="714365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Online Help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7"/>
          <p:cNvSpPr/>
          <p:nvPr/>
        </p:nvSpPr>
        <p:spPr>
          <a:xfrm>
            <a:off x="3520196" y="7634068"/>
            <a:ext cx="3898702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Digital resources</a:t>
            </a:r>
            <a:endParaRPr/>
          </a:p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and support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16" name="Google Shape;216;p1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759059" y="4061598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17" name="Google Shape;217;p1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742039" y="7261641"/>
            <a:ext cx="339328" cy="424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oogle Shape;222;p1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23" name="Google Shape;223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5" name="Google Shape;225;p1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2"/>
          <p:cNvSpPr txBox="1"/>
          <p:nvPr/>
        </p:nvSpPr>
        <p:spPr>
          <a:xfrm>
            <a:off x="3253631" y="4343296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Share &amp; Network</a:t>
            </a:r>
            <a:endParaRPr b="0" i="0" sz="275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28" name="Google Shape;228;p12"/>
          <p:cNvSpPr/>
          <p:nvPr/>
        </p:nvSpPr>
        <p:spPr>
          <a:xfrm>
            <a:off x="3904949" y="6917950"/>
            <a:ext cx="4120753" cy="226814"/>
          </a:xfrm>
          <a:prstGeom prst="roundRect">
            <a:avLst>
              <a:gd fmla="val 4031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2"/>
          <p:cNvSpPr/>
          <p:nvPr/>
        </p:nvSpPr>
        <p:spPr>
          <a:xfrm>
            <a:off x="3904949" y="7484926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Group Sharing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2"/>
          <p:cNvSpPr/>
          <p:nvPr/>
        </p:nvSpPr>
        <p:spPr>
          <a:xfrm>
            <a:off x="3904949" y="7975344"/>
            <a:ext cx="4120753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Each group shows one resource or tip they found.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2"/>
          <p:cNvSpPr/>
          <p:nvPr/>
        </p:nvSpPr>
        <p:spPr>
          <a:xfrm>
            <a:off x="8365863" y="6577669"/>
            <a:ext cx="4120872" cy="226814"/>
          </a:xfrm>
          <a:prstGeom prst="roundRect">
            <a:avLst>
              <a:gd fmla="val 4031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2"/>
          <p:cNvSpPr/>
          <p:nvPr/>
        </p:nvSpPr>
        <p:spPr>
          <a:xfrm>
            <a:off x="8365863" y="714464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Add Your Ideas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2"/>
          <p:cNvSpPr/>
          <p:nvPr/>
        </p:nvSpPr>
        <p:spPr>
          <a:xfrm>
            <a:off x="8365863" y="7635063"/>
            <a:ext cx="4120872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Contribute your own knowledge and experiences.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2"/>
          <p:cNvSpPr/>
          <p:nvPr/>
        </p:nvSpPr>
        <p:spPr>
          <a:xfrm>
            <a:off x="12826897" y="6237508"/>
            <a:ext cx="4120872" cy="226814"/>
          </a:xfrm>
          <a:prstGeom prst="roundRect">
            <a:avLst>
              <a:gd fmla="val 4031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2"/>
          <p:cNvSpPr/>
          <p:nvPr/>
        </p:nvSpPr>
        <p:spPr>
          <a:xfrm>
            <a:off x="12826897" y="680448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Spread the Word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2"/>
          <p:cNvSpPr/>
          <p:nvPr/>
        </p:nvSpPr>
        <p:spPr>
          <a:xfrm>
            <a:off x="12826897" y="7294902"/>
            <a:ext cx="4120872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Share information with friends and family.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2"/>
          <p:cNvSpPr txBox="1"/>
          <p:nvPr/>
        </p:nvSpPr>
        <p:spPr>
          <a:xfrm>
            <a:off x="8978900" y="4049492"/>
            <a:ext cx="93091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Source: Image generated by ChatGPT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group of people connected to each other&#10;&#10;AI-generated content may be incorrect." id="238" name="Google Shape;238;p12"/>
          <p:cNvPicPr preferRelativeResize="0"/>
          <p:nvPr/>
        </p:nvPicPr>
        <p:blipFill rotWithShape="1">
          <a:blip r:embed="rId5">
            <a:alphaModFix/>
          </a:blip>
          <a:srcRect b="33049" l="0" r="0" t="27977"/>
          <a:stretch/>
        </p:blipFill>
        <p:spPr>
          <a:xfrm>
            <a:off x="2922084" y="0"/>
            <a:ext cx="15403675" cy="4002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oogle Shape;243;p18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44" name="Google Shape;244;p1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1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6" name="Google Shape;246;p1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8"/>
          <p:cNvSpPr txBox="1"/>
          <p:nvPr/>
        </p:nvSpPr>
        <p:spPr>
          <a:xfrm>
            <a:off x="3253631" y="4285749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Remember These Important Points</a:t>
            </a:r>
            <a:endParaRPr b="0" i="0" sz="275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49" name="Google Shape;249;p18"/>
          <p:cNvPicPr preferRelativeResize="0"/>
          <p:nvPr/>
        </p:nvPicPr>
        <p:blipFill rotWithShape="1">
          <a:blip r:embed="rId5">
            <a:alphaModFix/>
          </a:blip>
          <a:srcRect b="35279" l="-173" r="170" t="25004"/>
          <a:stretch/>
        </p:blipFill>
        <p:spPr>
          <a:xfrm>
            <a:off x="2922084" y="0"/>
            <a:ext cx="15365916" cy="4068758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18"/>
          <p:cNvSpPr txBox="1"/>
          <p:nvPr/>
        </p:nvSpPr>
        <p:spPr>
          <a:xfrm>
            <a:off x="8978900" y="4068758"/>
            <a:ext cx="93091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Source: Image generated by ChatGPT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8"/>
          <p:cNvSpPr/>
          <p:nvPr/>
        </p:nvSpPr>
        <p:spPr>
          <a:xfrm>
            <a:off x="4078512" y="8254319"/>
            <a:ext cx="13053060" cy="53340"/>
          </a:xfrm>
          <a:prstGeom prst="roundRect">
            <a:avLst>
              <a:gd fmla="val 17143" name="adj"/>
            </a:avLst>
          </a:prstGeom>
          <a:solidFill>
            <a:srgbClr val="000000">
              <a:alpha val="7843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8"/>
          <p:cNvSpPr/>
          <p:nvPr/>
        </p:nvSpPr>
        <p:spPr>
          <a:xfrm>
            <a:off x="7248075" y="7612156"/>
            <a:ext cx="53340" cy="642223"/>
          </a:xfrm>
          <a:prstGeom prst="roundRect">
            <a:avLst>
              <a:gd fmla="val 17143" name="adj"/>
            </a:avLst>
          </a:prstGeom>
          <a:solidFill>
            <a:srgbClr val="068E8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8"/>
          <p:cNvSpPr/>
          <p:nvPr/>
        </p:nvSpPr>
        <p:spPr>
          <a:xfrm>
            <a:off x="7034000" y="8013515"/>
            <a:ext cx="481608" cy="481608"/>
          </a:xfrm>
          <a:prstGeom prst="roundRect">
            <a:avLst>
              <a:gd fmla="val 1899" name="adj"/>
            </a:avLst>
          </a:prstGeom>
          <a:solidFill>
            <a:srgbClr val="F5F5F5"/>
          </a:solidFill>
          <a:ln cap="flat" cmpd="sng" w="30475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54" name="Google Shape;254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14189" y="8053580"/>
            <a:ext cx="321112" cy="40136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8"/>
          <p:cNvSpPr/>
          <p:nvPr/>
        </p:nvSpPr>
        <p:spPr>
          <a:xfrm>
            <a:off x="5936720" y="6592683"/>
            <a:ext cx="2676168" cy="3345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It's OK to Ask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8"/>
          <p:cNvSpPr/>
          <p:nvPr/>
        </p:nvSpPr>
        <p:spPr>
          <a:xfrm>
            <a:off x="4292586" y="7055598"/>
            <a:ext cx="5964555" cy="3424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Seeking help is normal and brave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8"/>
          <p:cNvSpPr/>
          <p:nvPr/>
        </p:nvSpPr>
        <p:spPr>
          <a:xfrm>
            <a:off x="10578134" y="8254260"/>
            <a:ext cx="53340" cy="642223"/>
          </a:xfrm>
          <a:prstGeom prst="roundRect">
            <a:avLst>
              <a:gd fmla="val 17143" name="adj"/>
            </a:avLst>
          </a:prstGeom>
          <a:solidFill>
            <a:srgbClr val="833F9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8"/>
          <p:cNvSpPr/>
          <p:nvPr/>
        </p:nvSpPr>
        <p:spPr>
          <a:xfrm>
            <a:off x="10364060" y="8013515"/>
            <a:ext cx="481608" cy="481608"/>
          </a:xfrm>
          <a:prstGeom prst="roundRect">
            <a:avLst>
              <a:gd fmla="val 1899" name="adj"/>
            </a:avLst>
          </a:prstGeom>
          <a:solidFill>
            <a:srgbClr val="F5F5F5"/>
          </a:solidFill>
          <a:ln cap="flat" cmpd="sng" w="30475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59" name="Google Shape;259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444248" y="8053580"/>
            <a:ext cx="321112" cy="40136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8"/>
          <p:cNvSpPr/>
          <p:nvPr/>
        </p:nvSpPr>
        <p:spPr>
          <a:xfrm>
            <a:off x="9266899" y="9110617"/>
            <a:ext cx="2676168" cy="3345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You're Not Alone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8"/>
          <p:cNvSpPr/>
          <p:nvPr/>
        </p:nvSpPr>
        <p:spPr>
          <a:xfrm>
            <a:off x="7622645" y="9573532"/>
            <a:ext cx="5964674" cy="3424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Support is available for you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8"/>
          <p:cNvSpPr/>
          <p:nvPr/>
        </p:nvSpPr>
        <p:spPr>
          <a:xfrm>
            <a:off x="13908312" y="7612156"/>
            <a:ext cx="53340" cy="642223"/>
          </a:xfrm>
          <a:prstGeom prst="roundRect">
            <a:avLst>
              <a:gd fmla="val 17143" name="adj"/>
            </a:avLst>
          </a:prstGeom>
          <a:solidFill>
            <a:srgbClr val="16114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8"/>
          <p:cNvSpPr/>
          <p:nvPr/>
        </p:nvSpPr>
        <p:spPr>
          <a:xfrm>
            <a:off x="13694238" y="8013515"/>
            <a:ext cx="481608" cy="481608"/>
          </a:xfrm>
          <a:prstGeom prst="roundRect">
            <a:avLst>
              <a:gd fmla="val 1899" name="adj"/>
            </a:avLst>
          </a:prstGeom>
          <a:solidFill>
            <a:srgbClr val="F5F5F5"/>
          </a:solidFill>
          <a:ln cap="flat" cmpd="sng" w="30475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64" name="Google Shape;264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774426" y="8053580"/>
            <a:ext cx="321112" cy="40136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18"/>
          <p:cNvSpPr/>
          <p:nvPr/>
        </p:nvSpPr>
        <p:spPr>
          <a:xfrm>
            <a:off x="12597077" y="6592683"/>
            <a:ext cx="2676168" cy="3345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Contact Services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8"/>
          <p:cNvSpPr/>
          <p:nvPr/>
        </p:nvSpPr>
        <p:spPr>
          <a:xfrm>
            <a:off x="10952824" y="7055598"/>
            <a:ext cx="5964674" cy="3424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Reach out to Deaf-friendly support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" name="Google Shape;271;p1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72" name="Google Shape;272;p1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1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4" name="Google Shape;274;p1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9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9"/>
          <p:cNvSpPr txBox="1"/>
          <p:nvPr/>
        </p:nvSpPr>
        <p:spPr>
          <a:xfrm>
            <a:off x="3253515" y="456993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Thank You!</a:t>
            </a:r>
            <a:endParaRPr b="0" i="0" sz="275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7" name="Google Shape;277;p19"/>
          <p:cNvSpPr/>
          <p:nvPr/>
        </p:nvSpPr>
        <p:spPr>
          <a:xfrm>
            <a:off x="3506113" y="3439834"/>
            <a:ext cx="3608070" cy="748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58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✓</a:t>
            </a:r>
            <a:endParaRPr b="0" i="0" sz="58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9"/>
          <p:cNvSpPr/>
          <p:nvPr/>
        </p:nvSpPr>
        <p:spPr>
          <a:xfrm>
            <a:off x="3892471" y="447163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Information Shared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9"/>
          <p:cNvSpPr/>
          <p:nvPr/>
        </p:nvSpPr>
        <p:spPr>
          <a:xfrm>
            <a:off x="3506113" y="4962048"/>
            <a:ext cx="3608070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You now have resources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9"/>
          <p:cNvSpPr/>
          <p:nvPr/>
        </p:nvSpPr>
        <p:spPr>
          <a:xfrm>
            <a:off x="8227297" y="3439834"/>
            <a:ext cx="3608189" cy="748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58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🤝</a:t>
            </a:r>
            <a:endParaRPr b="0" i="0" sz="58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9"/>
          <p:cNvSpPr/>
          <p:nvPr/>
        </p:nvSpPr>
        <p:spPr>
          <a:xfrm>
            <a:off x="8613774" y="447163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Community Built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9"/>
          <p:cNvSpPr/>
          <p:nvPr/>
        </p:nvSpPr>
        <p:spPr>
          <a:xfrm>
            <a:off x="8227297" y="4962048"/>
            <a:ext cx="360818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Help by sharing with others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9"/>
          <p:cNvSpPr/>
          <p:nvPr/>
        </p:nvSpPr>
        <p:spPr>
          <a:xfrm>
            <a:off x="5866644" y="6118740"/>
            <a:ext cx="3608189" cy="748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58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📧</a:t>
            </a:r>
            <a:endParaRPr b="0" i="0" sz="58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9"/>
          <p:cNvSpPr/>
          <p:nvPr/>
        </p:nvSpPr>
        <p:spPr>
          <a:xfrm>
            <a:off x="6253121" y="7150536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Stay Connected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9"/>
          <p:cNvSpPr/>
          <p:nvPr/>
        </p:nvSpPr>
        <p:spPr>
          <a:xfrm>
            <a:off x="5866644" y="7640954"/>
            <a:ext cx="360818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Questions? Contact us anytime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86" name="Google Shape;286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419515" y="0"/>
            <a:ext cx="5868485" cy="8802728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9"/>
          <p:cNvSpPr txBox="1"/>
          <p:nvPr/>
        </p:nvSpPr>
        <p:spPr>
          <a:xfrm>
            <a:off x="8978900" y="8877088"/>
            <a:ext cx="93091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Source: Image generated by ChatGPT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7" name="Google Shape;297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98" name="Google Shape;298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0" name="Google Shape;300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3"/>
          <p:cNvSpPr txBox="1"/>
          <p:nvPr/>
        </p:nvSpPr>
        <p:spPr>
          <a:xfrm>
            <a:off x="2157043" y="1867848"/>
            <a:ext cx="3102769" cy="13684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3"/>
          <p:cNvSpPr txBox="1"/>
          <p:nvPr/>
        </p:nvSpPr>
        <p:spPr>
          <a:xfrm>
            <a:off x="4863628" y="4683302"/>
            <a:ext cx="59567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