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0287000" cx="18288000"/>
  <p:notesSz cx="6858000" cy="9144000"/>
  <p:embeddedFontLst>
    <p:embeddedFont>
      <p:font typeface="Anton"/>
      <p:regular r:id="rId22"/>
    </p:embeddedFont>
    <p:embeddedFont>
      <p:font typeface="Quicksand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5" roundtripDataSignature="AMtx7mjT1WZl5je+KxnbBoT1X23DB7ev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nton-regular.fntdata"/><Relationship Id="rId21" Type="http://schemas.openxmlformats.org/officeDocument/2006/relationships/slide" Target="slides/slide16.xml"/><Relationship Id="rId24" Type="http://schemas.openxmlformats.org/officeDocument/2006/relationships/font" Target="fonts/Quicksand-bold.fntdata"/><Relationship Id="rId23" Type="http://schemas.openxmlformats.org/officeDocument/2006/relationships/font" Target="fonts/Quicksan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cf28894a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7cf28894ad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9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10.png"/><Relationship Id="rId5" Type="http://schemas.openxmlformats.org/officeDocument/2006/relationships/image" Target="../media/image13.png"/><Relationship Id="rId6" Type="http://schemas.openxmlformats.org/officeDocument/2006/relationships/image" Target="../media/image8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48" y="3904550"/>
            <a:ext cx="136134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1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Emergency Communication Systems</a:t>
            </a:r>
            <a:endParaRPr sz="71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Accessibility technology for the deaf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571988" y="3137625"/>
            <a:ext cx="12632100" cy="6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Understand Emergency Systems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9144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Learn what emergency communication systems are and how they work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Technology Helps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4572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Apps like DEC112 make emergency communication possible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You Can Help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4572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people can assist others in emergency situations too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52" y="1534525"/>
            <a:ext cx="13103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Why Are We Here?</a:t>
            </a:r>
            <a:endParaRPr sz="1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Technology Tools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Apps, websites, and devices for contacting emergency services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Universal Access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112 number that works across all EU countries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Equal Rights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Deaf people should reach help just like hearing people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What Are Emergency Communication Systems?</a:t>
            </a:r>
            <a:endParaRPr sz="5100">
              <a:solidFill>
                <a:srgbClr val="161140"/>
              </a:solidFill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9" name="Google Shape;119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2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All EU Countries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Same emergency number everywhere in Europe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Multiple Ways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Voice, text, video, and sign language options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No Registration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 immediately without signing up first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" name="Google Shape;124;p12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The Universal 112 Number</a:t>
            </a:r>
            <a:endParaRPr sz="5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0" name="Google Shape;130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4571988" y="3137625"/>
            <a:ext cx="12632100" cy="58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Communication Barriers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No interpreter available. Hard to contact emergency services.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Feeling Isolated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Emergency services not designed for deaf people.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112 should be fully accessible for everyone, including deaf people - RTT, VRS and video in one system!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Challenges for Deaf People</a:t>
            </a:r>
            <a:endParaRPr sz="5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1" name="Google Shape;141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Share Your Experience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1. Have you ever needed emergency help? What happened?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Communication Challenges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What makes it hard for deaf people to get emergency help?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Helping Others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How can deaf people help hearing people in emergencies?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Group Discussion</a:t>
            </a:r>
            <a:endParaRPr sz="5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52" name="Google Shape;152;p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European Accessibility Act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All emergency services must be accessible by 2025-2027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European Communications Code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112 must work through text, video, and sign language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Universal Rights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Same quality service for everyone across EU member states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 Legal Framework</a:t>
            </a:r>
            <a:endParaRPr sz="5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2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3" name="Google Shape;163;p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2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GPS Location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Automatically shares your exact location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Text-Based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Communicate through typing, no voice needed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Direct Connection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Links straight to regional emergency centers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Technology Solution: DEC112 App</a:t>
            </a:r>
            <a:endParaRPr sz="5100">
              <a:solidFill>
                <a:srgbClr val="16114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4" name="Google Shape;174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4571988" y="313762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Live Demonstration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Watch and Learn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See how the DEC112 app works in real emergency scenarios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Hands-On Practice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Try using the app yourself with demo scenarios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Ask Questions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Clarify how to use features and solve problems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DEC112 App Demo</a:t>
            </a:r>
            <a:endParaRPr sz="5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4571988" y="273422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1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person needs emergency help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2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person helps hearing person in emergency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3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Emergency while traveling in another EU country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Practice different communication methods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Real-time Text (RTT) • Video Relay • Apps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Role-Playing Time!</a:t>
            </a:r>
            <a:endParaRPr sz="5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Find Local Services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Research emergency communication apps and services in your country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Evaluate Accessibility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Check if services are truly accessible for deaf people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Share Findings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Prepare to present what you discovered to the group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Country Research Homework Assignment</a:t>
            </a:r>
            <a:endParaRPr sz="5100">
              <a:solidFill>
                <a:srgbClr val="16114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7" name="Google Shape;207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Evaluate Systems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Assess effectiveness of emergency services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Community Action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Advocate for better accessibility in your area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Train Others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Share knowledge with friends and family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Become an Advocate!</a:t>
            </a:r>
            <a:endParaRPr sz="5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18" name="Google Shape;218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1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4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112 is for Everyone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Universal emergency number should be fully accessible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Technology Helps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Apps like DEC112 make emergency communication possible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You Can Help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people can assist others in emergency situations too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3" name="Google Shape;223;p14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Key Takeaways</a:t>
            </a:r>
            <a:endParaRPr sz="5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2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9" name="Google Shape;229;p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2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 txBox="1"/>
          <p:nvPr/>
        </p:nvSpPr>
        <p:spPr>
          <a:xfrm>
            <a:off x="4571988" y="3137625"/>
            <a:ext cx="12632100" cy="6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Know Your Rights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Emergency services must be accessible under EU law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Use Technology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Apps and RTT make 112 accessible for deaf people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Help Others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Share your knowledge to save lives in your community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4064252" y="1534525"/>
            <a:ext cx="13103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3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Remember These Important Points</a:t>
            </a:r>
            <a:endParaRPr sz="7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g37cf28894ad_0_7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0" name="Google Shape;240;g37cf28894ad_0_7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g37cf28894ad_0_7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g37cf28894ad_0_7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7cf28894ad_0_7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7cf28894ad_0_76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Skills Gained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You now know how to use accessible emergency systems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Knowledge Shared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Help others learn about emergency communication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Stay Safe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Emergency help is available when you need it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5" name="Google Shape;245;g37cf28894ad_0_76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Thank You!</a:t>
            </a:r>
            <a:endParaRPr sz="5100">
              <a:solidFill>
                <a:srgbClr val="16114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5" name="Google Shape;255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56" name="Google Shape;256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" name="Google Shape;258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 txBox="1"/>
          <p:nvPr/>
        </p:nvSpPr>
        <p:spPr>
          <a:xfrm>
            <a:off x="2157043" y="1867848"/>
            <a:ext cx="3102769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/>
          </a:p>
        </p:txBody>
      </p:sp>
      <p:sp>
        <p:nvSpPr>
          <p:cNvPr id="264" name="Google Shape;264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265" name="Google Shape;265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266" name="Google Shape;266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