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0" r:id="rId3"/>
    <p:sldId id="284" r:id="rId4"/>
    <p:sldId id="278" r:id="rId5"/>
    <p:sldId id="281" r:id="rId6"/>
    <p:sldId id="287" r:id="rId7"/>
    <p:sldId id="288" r:id="rId8"/>
    <p:sldId id="273" r:id="rId9"/>
    <p:sldId id="303" r:id="rId10"/>
    <p:sldId id="304" r:id="rId11"/>
    <p:sldId id="274" r:id="rId12"/>
    <p:sldId id="291" r:id="rId13"/>
    <p:sldId id="296" r:id="rId14"/>
    <p:sldId id="297" r:id="rId15"/>
    <p:sldId id="275" r:id="rId16"/>
    <p:sldId id="269" r:id="rId17"/>
  </p:sldIdLst>
  <p:sldSz cx="18288000" cy="10287000"/>
  <p:notesSz cx="6858000" cy="9144000"/>
  <p:embeddedFontLst>
    <p:embeddedFont>
      <p:font typeface="Aptos Black" panose="020B0604020202020204" charset="0"/>
      <p:bold r:id="rId19"/>
      <p:boldItalic r:id="rId20"/>
    </p:embeddedFont>
    <p:embeddedFont>
      <p:font typeface="Roboto" panose="020B0604020202020204" charset="0"/>
      <p:regular r:id="rId21"/>
    </p:embeddedFont>
    <p:embeddedFont>
      <p:font typeface="Quicksand" panose="020B0604020202020204" charset="0"/>
      <p:regular r:id="rId22"/>
      <p:bold r:id="rId23"/>
    </p:embeddedFont>
    <p:embeddedFont>
      <p:font typeface="Arial Black" panose="020B0A04020102020204" pitchFamily="34" charset="0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Anton" panose="020B060402020202020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hv37gtUcNSELnUMgP5EdRkmRD2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726"/>
  </p:normalViewPr>
  <p:slideViewPr>
    <p:cSldViewPr snapToGrid="0">
      <p:cViewPr varScale="1">
        <p:scale>
          <a:sx n="73" d="100"/>
          <a:sy n="73" d="100"/>
        </p:scale>
        <p:origin x="5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48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2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2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829600-40AB-4381-B0B0-15CC87A627DF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0702792-2E1A-48ED-BC81-783BC58D76F8}">
      <dgm:prSet/>
      <dgm:spPr/>
      <dgm:t>
        <a:bodyPr/>
        <a:lstStyle/>
        <a:p>
          <a:r>
            <a:rPr lang="de-AT" b="1"/>
            <a:t>UN-Behindertenrechtskonvention (UN CRPD)</a:t>
          </a:r>
          <a:endParaRPr lang="en-US"/>
        </a:p>
      </dgm:t>
    </dgm:pt>
    <dgm:pt modelId="{3FBC44E4-19EF-4AE2-85F6-156C7C5672EB}" type="parTrans" cxnId="{CE27811A-B6AF-4063-8964-8616C0C75DD8}">
      <dgm:prSet/>
      <dgm:spPr/>
      <dgm:t>
        <a:bodyPr/>
        <a:lstStyle/>
        <a:p>
          <a:endParaRPr lang="en-US"/>
        </a:p>
      </dgm:t>
    </dgm:pt>
    <dgm:pt modelId="{043D18AC-CF0B-41EB-B13A-E74F1B0A0C3A}" type="sibTrans" cxnId="{CE27811A-B6AF-4063-8964-8616C0C75DD8}">
      <dgm:prSet/>
      <dgm:spPr/>
      <dgm:t>
        <a:bodyPr/>
        <a:lstStyle/>
        <a:p>
          <a:endParaRPr lang="en-US"/>
        </a:p>
      </dgm:t>
    </dgm:pt>
    <dgm:pt modelId="{6B7005E1-5265-4233-B8B7-AFEE477B1301}">
      <dgm:prSet/>
      <dgm:spPr/>
      <dgm:t>
        <a:bodyPr/>
        <a:lstStyle/>
        <a:p>
          <a:r>
            <a:rPr lang="de-AT" b="1" dirty="0"/>
            <a:t>Allgemeine Gleichbehandlungsgesetze </a:t>
          </a:r>
          <a:r>
            <a:rPr lang="de-AT" dirty="0"/>
            <a:t> </a:t>
          </a:r>
          <a:br>
            <a:rPr lang="de-AT" dirty="0"/>
          </a:br>
          <a:r>
            <a:rPr lang="de-AT" dirty="0"/>
            <a:t>Schutz vor Diskriminierung aufgrund der Behinderung </a:t>
          </a:r>
          <a:endParaRPr lang="en-US" dirty="0"/>
        </a:p>
      </dgm:t>
    </dgm:pt>
    <dgm:pt modelId="{65F29918-C27C-4243-B831-BAA30291FB5C}" type="parTrans" cxnId="{92B98BB4-706F-41F9-A16A-4D87ECB12458}">
      <dgm:prSet/>
      <dgm:spPr/>
      <dgm:t>
        <a:bodyPr/>
        <a:lstStyle/>
        <a:p>
          <a:endParaRPr lang="en-US"/>
        </a:p>
      </dgm:t>
    </dgm:pt>
    <dgm:pt modelId="{10BA02D1-451E-49A0-B9AC-FEC526FBDADE}" type="sibTrans" cxnId="{92B98BB4-706F-41F9-A16A-4D87ECB12458}">
      <dgm:prSet/>
      <dgm:spPr/>
      <dgm:t>
        <a:bodyPr/>
        <a:lstStyle/>
        <a:p>
          <a:endParaRPr lang="en-US"/>
        </a:p>
      </dgm:t>
    </dgm:pt>
    <dgm:pt modelId="{40B71176-797A-4A95-B9F3-2D50743EB7A4}">
      <dgm:prSet/>
      <dgm:spPr/>
      <dgm:t>
        <a:bodyPr/>
        <a:lstStyle/>
        <a:p>
          <a:r>
            <a:rPr lang="de-AT" b="1" dirty="0"/>
            <a:t>Hochschulgesetze</a:t>
          </a:r>
          <a:r>
            <a:rPr lang="de-AT" dirty="0"/>
            <a:t/>
          </a:r>
          <a:br>
            <a:rPr lang="de-AT" dirty="0"/>
          </a:br>
          <a:r>
            <a:rPr lang="de-AT" dirty="0"/>
            <a:t>Verpflichtung zur Barrierefreiheit und Unterstützung</a:t>
          </a:r>
          <a:endParaRPr lang="en-US" dirty="0"/>
        </a:p>
      </dgm:t>
    </dgm:pt>
    <dgm:pt modelId="{16AB84C3-B5A1-40D6-B19F-4CEF3860C2AA}" type="parTrans" cxnId="{12035B58-6A44-4110-8B43-00042DE83829}">
      <dgm:prSet/>
      <dgm:spPr/>
      <dgm:t>
        <a:bodyPr/>
        <a:lstStyle/>
        <a:p>
          <a:endParaRPr lang="en-US"/>
        </a:p>
      </dgm:t>
    </dgm:pt>
    <dgm:pt modelId="{4F34789D-1930-42E2-957F-64AF9A1F80E0}" type="sibTrans" cxnId="{12035B58-6A44-4110-8B43-00042DE83829}">
      <dgm:prSet/>
      <dgm:spPr/>
      <dgm:t>
        <a:bodyPr/>
        <a:lstStyle/>
        <a:p>
          <a:endParaRPr lang="en-US"/>
        </a:p>
      </dgm:t>
    </dgm:pt>
    <dgm:pt modelId="{E53F3AFD-FC0B-4B59-A320-7ED228FCEC6C}" type="pres">
      <dgm:prSet presAssocID="{98829600-40AB-4381-B0B0-15CC87A627D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263E14B-15F8-4215-85B6-B514BF8246CE}" type="pres">
      <dgm:prSet presAssocID="{98829600-40AB-4381-B0B0-15CC87A627DF}" presName="dummyMaxCanvas" presStyleCnt="0">
        <dgm:presLayoutVars/>
      </dgm:prSet>
      <dgm:spPr/>
    </dgm:pt>
    <dgm:pt modelId="{AA3A715C-7EF4-4273-AB01-10E7AFF8FB5F}" type="pres">
      <dgm:prSet presAssocID="{98829600-40AB-4381-B0B0-15CC87A627DF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E527CC4-1D6D-4B9A-B40D-D2EA10FEBB5F}" type="pres">
      <dgm:prSet presAssocID="{98829600-40AB-4381-B0B0-15CC87A627DF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DDD97EA-4430-4234-B0C5-CACED7D8D093}" type="pres">
      <dgm:prSet presAssocID="{98829600-40AB-4381-B0B0-15CC87A627DF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6401BB1-69DC-461E-8C9B-D103DD0714A6}" type="pres">
      <dgm:prSet presAssocID="{98829600-40AB-4381-B0B0-15CC87A627D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57B0050-2E6F-418C-8799-1EF91EDC8952}" type="pres">
      <dgm:prSet presAssocID="{98829600-40AB-4381-B0B0-15CC87A627D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114CE48-E375-4774-A135-63016B054570}" type="pres">
      <dgm:prSet presAssocID="{98829600-40AB-4381-B0B0-15CC87A627D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3182EF2-D658-4B5C-A7C5-BC06D034F1BB}" type="pres">
      <dgm:prSet presAssocID="{98829600-40AB-4381-B0B0-15CC87A627D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8EA63C4-0247-4895-BEA4-BA59C0890CC5}" type="pres">
      <dgm:prSet presAssocID="{98829600-40AB-4381-B0B0-15CC87A627D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8BFB252-E3B9-4A5E-A242-E6742DD2A110}" type="presOf" srcId="{6B7005E1-5265-4233-B8B7-AFEE477B1301}" destId="{0E527CC4-1D6D-4B9A-B40D-D2EA10FEBB5F}" srcOrd="0" destOrd="0" presId="urn:microsoft.com/office/officeart/2005/8/layout/vProcess5"/>
    <dgm:cxn modelId="{12035B58-6A44-4110-8B43-00042DE83829}" srcId="{98829600-40AB-4381-B0B0-15CC87A627DF}" destId="{40B71176-797A-4A95-B9F3-2D50743EB7A4}" srcOrd="2" destOrd="0" parTransId="{16AB84C3-B5A1-40D6-B19F-4CEF3860C2AA}" sibTransId="{4F34789D-1930-42E2-957F-64AF9A1F80E0}"/>
    <dgm:cxn modelId="{92B98BB4-706F-41F9-A16A-4D87ECB12458}" srcId="{98829600-40AB-4381-B0B0-15CC87A627DF}" destId="{6B7005E1-5265-4233-B8B7-AFEE477B1301}" srcOrd="1" destOrd="0" parTransId="{65F29918-C27C-4243-B831-BAA30291FB5C}" sibTransId="{10BA02D1-451E-49A0-B9AC-FEC526FBDADE}"/>
    <dgm:cxn modelId="{3F6A95DF-7820-411C-B0C7-3B22294E4142}" type="presOf" srcId="{40702792-2E1A-48ED-BC81-783BC58D76F8}" destId="{AA3A715C-7EF4-4273-AB01-10E7AFF8FB5F}" srcOrd="0" destOrd="0" presId="urn:microsoft.com/office/officeart/2005/8/layout/vProcess5"/>
    <dgm:cxn modelId="{6B1A36C0-734F-45DB-ADBC-8FB40926E58B}" type="presOf" srcId="{40B71176-797A-4A95-B9F3-2D50743EB7A4}" destId="{9DDD97EA-4430-4234-B0C5-CACED7D8D093}" srcOrd="0" destOrd="0" presId="urn:microsoft.com/office/officeart/2005/8/layout/vProcess5"/>
    <dgm:cxn modelId="{0F484194-D7B6-42F9-8CCB-7E60E82E910A}" type="presOf" srcId="{40B71176-797A-4A95-B9F3-2D50743EB7A4}" destId="{88EA63C4-0247-4895-BEA4-BA59C0890CC5}" srcOrd="1" destOrd="0" presId="urn:microsoft.com/office/officeart/2005/8/layout/vProcess5"/>
    <dgm:cxn modelId="{DB1B5357-C5CC-4F58-8269-1517D03C7B3A}" type="presOf" srcId="{40702792-2E1A-48ED-BC81-783BC58D76F8}" destId="{E114CE48-E375-4774-A135-63016B054570}" srcOrd="1" destOrd="0" presId="urn:microsoft.com/office/officeart/2005/8/layout/vProcess5"/>
    <dgm:cxn modelId="{0CC3C5A4-5C3B-48ED-B0F0-48265057988F}" type="presOf" srcId="{98829600-40AB-4381-B0B0-15CC87A627DF}" destId="{E53F3AFD-FC0B-4B59-A320-7ED228FCEC6C}" srcOrd="0" destOrd="0" presId="urn:microsoft.com/office/officeart/2005/8/layout/vProcess5"/>
    <dgm:cxn modelId="{DC38837A-A390-4A91-B4E1-9D4F65DFE9CE}" type="presOf" srcId="{6B7005E1-5265-4233-B8B7-AFEE477B1301}" destId="{43182EF2-D658-4B5C-A7C5-BC06D034F1BB}" srcOrd="1" destOrd="0" presId="urn:microsoft.com/office/officeart/2005/8/layout/vProcess5"/>
    <dgm:cxn modelId="{27C6F28A-2678-4744-81B7-1E02F5862318}" type="presOf" srcId="{043D18AC-CF0B-41EB-B13A-E74F1B0A0C3A}" destId="{36401BB1-69DC-461E-8C9B-D103DD0714A6}" srcOrd="0" destOrd="0" presId="urn:microsoft.com/office/officeart/2005/8/layout/vProcess5"/>
    <dgm:cxn modelId="{CE27811A-B6AF-4063-8964-8616C0C75DD8}" srcId="{98829600-40AB-4381-B0B0-15CC87A627DF}" destId="{40702792-2E1A-48ED-BC81-783BC58D76F8}" srcOrd="0" destOrd="0" parTransId="{3FBC44E4-19EF-4AE2-85F6-156C7C5672EB}" sibTransId="{043D18AC-CF0B-41EB-B13A-E74F1B0A0C3A}"/>
    <dgm:cxn modelId="{E069C210-065A-4FCE-AF85-994B8994C46A}" type="presOf" srcId="{10BA02D1-451E-49A0-B9AC-FEC526FBDADE}" destId="{057B0050-2E6F-418C-8799-1EF91EDC8952}" srcOrd="0" destOrd="0" presId="urn:microsoft.com/office/officeart/2005/8/layout/vProcess5"/>
    <dgm:cxn modelId="{B2186685-5297-4B26-8634-9BAAAA83A74F}" type="presParOf" srcId="{E53F3AFD-FC0B-4B59-A320-7ED228FCEC6C}" destId="{7263E14B-15F8-4215-85B6-B514BF8246CE}" srcOrd="0" destOrd="0" presId="urn:microsoft.com/office/officeart/2005/8/layout/vProcess5"/>
    <dgm:cxn modelId="{72F5D1C0-EFC2-4691-8DC9-072F61C3E645}" type="presParOf" srcId="{E53F3AFD-FC0B-4B59-A320-7ED228FCEC6C}" destId="{AA3A715C-7EF4-4273-AB01-10E7AFF8FB5F}" srcOrd="1" destOrd="0" presId="urn:microsoft.com/office/officeart/2005/8/layout/vProcess5"/>
    <dgm:cxn modelId="{A870F6AC-C2C3-403F-A754-3A4EA7F55B0D}" type="presParOf" srcId="{E53F3AFD-FC0B-4B59-A320-7ED228FCEC6C}" destId="{0E527CC4-1D6D-4B9A-B40D-D2EA10FEBB5F}" srcOrd="2" destOrd="0" presId="urn:microsoft.com/office/officeart/2005/8/layout/vProcess5"/>
    <dgm:cxn modelId="{41B632BD-F3BE-4A85-A734-1BC3122528BC}" type="presParOf" srcId="{E53F3AFD-FC0B-4B59-A320-7ED228FCEC6C}" destId="{9DDD97EA-4430-4234-B0C5-CACED7D8D093}" srcOrd="3" destOrd="0" presId="urn:microsoft.com/office/officeart/2005/8/layout/vProcess5"/>
    <dgm:cxn modelId="{D0FA9511-55BA-4C4A-89AE-793AAC7BD1EF}" type="presParOf" srcId="{E53F3AFD-FC0B-4B59-A320-7ED228FCEC6C}" destId="{36401BB1-69DC-461E-8C9B-D103DD0714A6}" srcOrd="4" destOrd="0" presId="urn:microsoft.com/office/officeart/2005/8/layout/vProcess5"/>
    <dgm:cxn modelId="{EC9146D0-6655-4244-880F-34CE910CDEC9}" type="presParOf" srcId="{E53F3AFD-FC0B-4B59-A320-7ED228FCEC6C}" destId="{057B0050-2E6F-418C-8799-1EF91EDC8952}" srcOrd="5" destOrd="0" presId="urn:microsoft.com/office/officeart/2005/8/layout/vProcess5"/>
    <dgm:cxn modelId="{3DAB5083-1408-446C-A433-23C129CDACF7}" type="presParOf" srcId="{E53F3AFD-FC0B-4B59-A320-7ED228FCEC6C}" destId="{E114CE48-E375-4774-A135-63016B054570}" srcOrd="6" destOrd="0" presId="urn:microsoft.com/office/officeart/2005/8/layout/vProcess5"/>
    <dgm:cxn modelId="{48353CD4-9F6F-47C6-88EC-01F6A58B6206}" type="presParOf" srcId="{E53F3AFD-FC0B-4B59-A320-7ED228FCEC6C}" destId="{43182EF2-D658-4B5C-A7C5-BC06D034F1BB}" srcOrd="7" destOrd="0" presId="urn:microsoft.com/office/officeart/2005/8/layout/vProcess5"/>
    <dgm:cxn modelId="{C3F8113D-FDF7-46DD-943A-EA1EB05EE31B}" type="presParOf" srcId="{E53F3AFD-FC0B-4B59-A320-7ED228FCEC6C}" destId="{88EA63C4-0247-4895-BEA4-BA59C0890CC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192A35-45DF-4894-A903-74ECBD26563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1032C9-B0A7-4C13-AE68-CAEFD9D03097}">
      <dgm:prSet/>
      <dgm:spPr/>
      <dgm:t>
        <a:bodyPr/>
        <a:lstStyle/>
        <a:p>
          <a:r>
            <a:rPr lang="de-AT" dirty="0"/>
            <a:t>Mangelnde Barrierefreiheit in Lehrveranstaltungen und Räumen </a:t>
          </a:r>
          <a:endParaRPr lang="en-US" dirty="0"/>
        </a:p>
      </dgm:t>
    </dgm:pt>
    <dgm:pt modelId="{D9E1B2C0-8AC1-4AB5-91B9-CF75DEA89492}" type="parTrans" cxnId="{7426B4B3-AFA0-4E4C-8085-DCAADF00312A}">
      <dgm:prSet/>
      <dgm:spPr/>
      <dgm:t>
        <a:bodyPr/>
        <a:lstStyle/>
        <a:p>
          <a:endParaRPr lang="en-US"/>
        </a:p>
      </dgm:t>
    </dgm:pt>
    <dgm:pt modelId="{BCE154BE-7BD8-47A5-BC3B-EF19FF9F32DF}" type="sibTrans" cxnId="{7426B4B3-AFA0-4E4C-8085-DCAADF00312A}">
      <dgm:prSet/>
      <dgm:spPr/>
      <dgm:t>
        <a:bodyPr/>
        <a:lstStyle/>
        <a:p>
          <a:endParaRPr lang="en-US"/>
        </a:p>
      </dgm:t>
    </dgm:pt>
    <dgm:pt modelId="{ECF28EDD-8574-471A-88D2-4EC2BE96A166}">
      <dgm:prSet/>
      <dgm:spPr/>
      <dgm:t>
        <a:bodyPr/>
        <a:lstStyle/>
        <a:p>
          <a:r>
            <a:rPr lang="de-AT"/>
            <a:t>Fehlende Unterstützung bei der Kommunikation </a:t>
          </a:r>
          <a:endParaRPr lang="en-US"/>
        </a:p>
      </dgm:t>
    </dgm:pt>
    <dgm:pt modelId="{B3F531F2-0B68-4ACD-8B60-1146EDC3FF28}" type="parTrans" cxnId="{27A84270-80EE-45F7-AEB0-3823876A27C4}">
      <dgm:prSet/>
      <dgm:spPr/>
      <dgm:t>
        <a:bodyPr/>
        <a:lstStyle/>
        <a:p>
          <a:endParaRPr lang="en-US"/>
        </a:p>
      </dgm:t>
    </dgm:pt>
    <dgm:pt modelId="{825376FF-1BD6-4F65-A66C-EF1D3F5DA0A7}" type="sibTrans" cxnId="{27A84270-80EE-45F7-AEB0-3823876A27C4}">
      <dgm:prSet/>
      <dgm:spPr/>
      <dgm:t>
        <a:bodyPr/>
        <a:lstStyle/>
        <a:p>
          <a:endParaRPr lang="en-US"/>
        </a:p>
      </dgm:t>
    </dgm:pt>
    <dgm:pt modelId="{07F7B184-E510-43AA-8A21-BE87617345A2}">
      <dgm:prSet/>
      <dgm:spPr/>
      <dgm:t>
        <a:bodyPr/>
        <a:lstStyle/>
        <a:p>
          <a:r>
            <a:rPr lang="de-AT"/>
            <a:t>Unzureichende Sensibilisierung des Personals </a:t>
          </a:r>
          <a:endParaRPr lang="en-US"/>
        </a:p>
      </dgm:t>
    </dgm:pt>
    <dgm:pt modelId="{747FD32C-F661-4973-9A07-1DDBA5B12477}" type="parTrans" cxnId="{4C05EB20-78CC-4B43-8428-EC2001CC4817}">
      <dgm:prSet/>
      <dgm:spPr/>
      <dgm:t>
        <a:bodyPr/>
        <a:lstStyle/>
        <a:p>
          <a:endParaRPr lang="en-US"/>
        </a:p>
      </dgm:t>
    </dgm:pt>
    <dgm:pt modelId="{C7F5F823-AC0D-4FCA-A856-DE838DB09B38}" type="sibTrans" cxnId="{4C05EB20-78CC-4B43-8428-EC2001CC4817}">
      <dgm:prSet/>
      <dgm:spPr/>
      <dgm:t>
        <a:bodyPr/>
        <a:lstStyle/>
        <a:p>
          <a:endParaRPr lang="en-US"/>
        </a:p>
      </dgm:t>
    </dgm:pt>
    <dgm:pt modelId="{51CA3072-F234-4F8D-9FAB-9C25C968FCB5}">
      <dgm:prSet/>
      <dgm:spPr/>
      <dgm:t>
        <a:bodyPr/>
        <a:lstStyle/>
        <a:p>
          <a:r>
            <a:rPr lang="de-AT" dirty="0"/>
            <a:t>Unklare Zuständigkeiten und finanzielle Engpässe</a:t>
          </a:r>
          <a:endParaRPr lang="en-US" dirty="0"/>
        </a:p>
      </dgm:t>
    </dgm:pt>
    <dgm:pt modelId="{3CEC5F72-9B4D-4073-8883-4BB7C6419C47}" type="parTrans" cxnId="{13F7FE33-830A-4EC1-B6C1-988595B9DF8E}">
      <dgm:prSet/>
      <dgm:spPr/>
      <dgm:t>
        <a:bodyPr/>
        <a:lstStyle/>
        <a:p>
          <a:endParaRPr lang="en-US"/>
        </a:p>
      </dgm:t>
    </dgm:pt>
    <dgm:pt modelId="{7A1D38D9-8B6E-49C0-BF8F-FE97CCC82039}" type="sibTrans" cxnId="{13F7FE33-830A-4EC1-B6C1-988595B9DF8E}">
      <dgm:prSet/>
      <dgm:spPr/>
      <dgm:t>
        <a:bodyPr/>
        <a:lstStyle/>
        <a:p>
          <a:endParaRPr lang="en-US"/>
        </a:p>
      </dgm:t>
    </dgm:pt>
    <dgm:pt modelId="{E4E6EF7C-E337-41CC-9D3F-B7E05B55A477}" type="pres">
      <dgm:prSet presAssocID="{34192A35-45DF-4894-A903-74ECBD2656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A1A87786-B2E8-45DC-B879-15BCC99D8ABD}" type="pres">
      <dgm:prSet presAssocID="{771032C9-B0A7-4C13-AE68-CAEFD9D03097}" presName="hierRoot1" presStyleCnt="0"/>
      <dgm:spPr/>
    </dgm:pt>
    <dgm:pt modelId="{CEAD6A97-A593-47E7-B647-846C879CE83B}" type="pres">
      <dgm:prSet presAssocID="{771032C9-B0A7-4C13-AE68-CAEFD9D03097}" presName="composite" presStyleCnt="0"/>
      <dgm:spPr/>
    </dgm:pt>
    <dgm:pt modelId="{AAA1D026-8B27-4D19-9346-F77009409AB7}" type="pres">
      <dgm:prSet presAssocID="{771032C9-B0A7-4C13-AE68-CAEFD9D03097}" presName="background" presStyleLbl="node0" presStyleIdx="0" presStyleCnt="4"/>
      <dgm:spPr/>
    </dgm:pt>
    <dgm:pt modelId="{B5D1A27D-645B-4F4D-9F9D-3B81292B3D4A}" type="pres">
      <dgm:prSet presAssocID="{771032C9-B0A7-4C13-AE68-CAEFD9D03097}" presName="text" presStyleLbl="fgAcc0" presStyleIdx="0" presStyleCnt="4" custLinFactNeighborX="-2714" custLinFactNeighborY="-237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F739D67-F4C9-4290-8D43-91DAE0BA3520}" type="pres">
      <dgm:prSet presAssocID="{771032C9-B0A7-4C13-AE68-CAEFD9D03097}" presName="hierChild2" presStyleCnt="0"/>
      <dgm:spPr/>
    </dgm:pt>
    <dgm:pt modelId="{7066DAB5-B04C-423C-9860-5D8F94EBD69C}" type="pres">
      <dgm:prSet presAssocID="{ECF28EDD-8574-471A-88D2-4EC2BE96A166}" presName="hierRoot1" presStyleCnt="0"/>
      <dgm:spPr/>
    </dgm:pt>
    <dgm:pt modelId="{F2277826-7BB0-4CB7-B367-82E6A427EBBF}" type="pres">
      <dgm:prSet presAssocID="{ECF28EDD-8574-471A-88D2-4EC2BE96A166}" presName="composite" presStyleCnt="0"/>
      <dgm:spPr/>
    </dgm:pt>
    <dgm:pt modelId="{5AFD5EBB-C371-45D2-B558-D047BFF5D853}" type="pres">
      <dgm:prSet presAssocID="{ECF28EDD-8574-471A-88D2-4EC2BE96A166}" presName="background" presStyleLbl="node0" presStyleIdx="1" presStyleCnt="4"/>
      <dgm:spPr/>
    </dgm:pt>
    <dgm:pt modelId="{8FEDCAC3-8322-473E-8537-76E0F609BE76}" type="pres">
      <dgm:prSet presAssocID="{ECF28EDD-8574-471A-88D2-4EC2BE96A166}" presName="text" presStyleLbl="fgAcc0" presStyleIdx="1" presStyleCnt="4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15896544-5E0F-4FA6-B5D7-A9AA5447D3AD}" type="pres">
      <dgm:prSet presAssocID="{ECF28EDD-8574-471A-88D2-4EC2BE96A166}" presName="hierChild2" presStyleCnt="0"/>
      <dgm:spPr/>
    </dgm:pt>
    <dgm:pt modelId="{65F4C3AB-49FE-4430-B6C2-B2CB69A9EC49}" type="pres">
      <dgm:prSet presAssocID="{07F7B184-E510-43AA-8A21-BE87617345A2}" presName="hierRoot1" presStyleCnt="0"/>
      <dgm:spPr/>
    </dgm:pt>
    <dgm:pt modelId="{EAD392DC-7916-444E-A307-23D657259A19}" type="pres">
      <dgm:prSet presAssocID="{07F7B184-E510-43AA-8A21-BE87617345A2}" presName="composite" presStyleCnt="0"/>
      <dgm:spPr/>
    </dgm:pt>
    <dgm:pt modelId="{C130F0BF-85A7-4029-9E17-6BB660ED1E59}" type="pres">
      <dgm:prSet presAssocID="{07F7B184-E510-43AA-8A21-BE87617345A2}" presName="background" presStyleLbl="node0" presStyleIdx="2" presStyleCnt="4"/>
      <dgm:spPr/>
    </dgm:pt>
    <dgm:pt modelId="{D9F51DA7-3172-4BC2-8D8A-56752610D7CD}" type="pres">
      <dgm:prSet presAssocID="{07F7B184-E510-43AA-8A21-BE87617345A2}" presName="text" presStyleLbl="fgAcc0" presStyleIdx="2" presStyleCnt="4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26A19EAC-E1E9-4955-ACA4-0197453A5CC9}" type="pres">
      <dgm:prSet presAssocID="{07F7B184-E510-43AA-8A21-BE87617345A2}" presName="hierChild2" presStyleCnt="0"/>
      <dgm:spPr/>
    </dgm:pt>
    <dgm:pt modelId="{67718262-0EE7-4BDE-8C97-82BA6E6DE5AF}" type="pres">
      <dgm:prSet presAssocID="{51CA3072-F234-4F8D-9FAB-9C25C968FCB5}" presName="hierRoot1" presStyleCnt="0"/>
      <dgm:spPr/>
    </dgm:pt>
    <dgm:pt modelId="{3EF217FC-D51C-4347-92C8-130F6D082805}" type="pres">
      <dgm:prSet presAssocID="{51CA3072-F234-4F8D-9FAB-9C25C968FCB5}" presName="composite" presStyleCnt="0"/>
      <dgm:spPr/>
    </dgm:pt>
    <dgm:pt modelId="{D144599A-E585-4F22-B1AC-6BE3717854B8}" type="pres">
      <dgm:prSet presAssocID="{51CA3072-F234-4F8D-9FAB-9C25C968FCB5}" presName="background" presStyleLbl="node0" presStyleIdx="3" presStyleCnt="4"/>
      <dgm:spPr/>
    </dgm:pt>
    <dgm:pt modelId="{12FEEEB5-EBCE-46FD-A4B6-991A191F1816}" type="pres">
      <dgm:prSet presAssocID="{51CA3072-F234-4F8D-9FAB-9C25C968FCB5}" presName="text" presStyleLbl="fgAcc0" presStyleIdx="3" presStyleCnt="4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7F77D1CA-8D29-41F1-B971-A8F59284AC81}" type="pres">
      <dgm:prSet presAssocID="{51CA3072-F234-4F8D-9FAB-9C25C968FCB5}" presName="hierChild2" presStyleCnt="0"/>
      <dgm:spPr/>
    </dgm:pt>
  </dgm:ptLst>
  <dgm:cxnLst>
    <dgm:cxn modelId="{FC824725-3A5A-4A5C-90DD-11810D4DCED6}" type="presOf" srcId="{ECF28EDD-8574-471A-88D2-4EC2BE96A166}" destId="{8FEDCAC3-8322-473E-8537-76E0F609BE76}" srcOrd="0" destOrd="0" presId="urn:microsoft.com/office/officeart/2005/8/layout/hierarchy1"/>
    <dgm:cxn modelId="{7FCBD7E2-3BF5-4CB2-B6FC-2B96876A992C}" type="presOf" srcId="{771032C9-B0A7-4C13-AE68-CAEFD9D03097}" destId="{B5D1A27D-645B-4F4D-9F9D-3B81292B3D4A}" srcOrd="0" destOrd="0" presId="urn:microsoft.com/office/officeart/2005/8/layout/hierarchy1"/>
    <dgm:cxn modelId="{27A84270-80EE-45F7-AEB0-3823876A27C4}" srcId="{34192A35-45DF-4894-A903-74ECBD265637}" destId="{ECF28EDD-8574-471A-88D2-4EC2BE96A166}" srcOrd="1" destOrd="0" parTransId="{B3F531F2-0B68-4ACD-8B60-1146EDC3FF28}" sibTransId="{825376FF-1BD6-4F65-A66C-EF1D3F5DA0A7}"/>
    <dgm:cxn modelId="{7426B4B3-AFA0-4E4C-8085-DCAADF00312A}" srcId="{34192A35-45DF-4894-A903-74ECBD265637}" destId="{771032C9-B0A7-4C13-AE68-CAEFD9D03097}" srcOrd="0" destOrd="0" parTransId="{D9E1B2C0-8AC1-4AB5-91B9-CF75DEA89492}" sibTransId="{BCE154BE-7BD8-47A5-BC3B-EF19FF9F32DF}"/>
    <dgm:cxn modelId="{3D7B485D-ED04-46E7-A905-42C8EA9ADCA1}" type="presOf" srcId="{51CA3072-F234-4F8D-9FAB-9C25C968FCB5}" destId="{12FEEEB5-EBCE-46FD-A4B6-991A191F1816}" srcOrd="0" destOrd="0" presId="urn:microsoft.com/office/officeart/2005/8/layout/hierarchy1"/>
    <dgm:cxn modelId="{58E6BA09-06B9-4874-A4C1-C4C1F13B8CB8}" type="presOf" srcId="{07F7B184-E510-43AA-8A21-BE87617345A2}" destId="{D9F51DA7-3172-4BC2-8D8A-56752610D7CD}" srcOrd="0" destOrd="0" presId="urn:microsoft.com/office/officeart/2005/8/layout/hierarchy1"/>
    <dgm:cxn modelId="{F68E77BC-C05C-4223-97DC-4B7D01762F8B}" type="presOf" srcId="{34192A35-45DF-4894-A903-74ECBD265637}" destId="{E4E6EF7C-E337-41CC-9D3F-B7E05B55A477}" srcOrd="0" destOrd="0" presId="urn:microsoft.com/office/officeart/2005/8/layout/hierarchy1"/>
    <dgm:cxn modelId="{13F7FE33-830A-4EC1-B6C1-988595B9DF8E}" srcId="{34192A35-45DF-4894-A903-74ECBD265637}" destId="{51CA3072-F234-4F8D-9FAB-9C25C968FCB5}" srcOrd="3" destOrd="0" parTransId="{3CEC5F72-9B4D-4073-8883-4BB7C6419C47}" sibTransId="{7A1D38D9-8B6E-49C0-BF8F-FE97CCC82039}"/>
    <dgm:cxn modelId="{4C05EB20-78CC-4B43-8428-EC2001CC4817}" srcId="{34192A35-45DF-4894-A903-74ECBD265637}" destId="{07F7B184-E510-43AA-8A21-BE87617345A2}" srcOrd="2" destOrd="0" parTransId="{747FD32C-F661-4973-9A07-1DDBA5B12477}" sibTransId="{C7F5F823-AC0D-4FCA-A856-DE838DB09B38}"/>
    <dgm:cxn modelId="{AB6C4D30-87AB-4E14-A2EF-8380D682721C}" type="presParOf" srcId="{E4E6EF7C-E337-41CC-9D3F-B7E05B55A477}" destId="{A1A87786-B2E8-45DC-B879-15BCC99D8ABD}" srcOrd="0" destOrd="0" presId="urn:microsoft.com/office/officeart/2005/8/layout/hierarchy1"/>
    <dgm:cxn modelId="{1E1D2D5D-963C-4ACE-8818-CD4BF05842DD}" type="presParOf" srcId="{A1A87786-B2E8-45DC-B879-15BCC99D8ABD}" destId="{CEAD6A97-A593-47E7-B647-846C879CE83B}" srcOrd="0" destOrd="0" presId="urn:microsoft.com/office/officeart/2005/8/layout/hierarchy1"/>
    <dgm:cxn modelId="{E49FA20C-952A-4FF1-AAFD-EDB938D961AA}" type="presParOf" srcId="{CEAD6A97-A593-47E7-B647-846C879CE83B}" destId="{AAA1D026-8B27-4D19-9346-F77009409AB7}" srcOrd="0" destOrd="0" presId="urn:microsoft.com/office/officeart/2005/8/layout/hierarchy1"/>
    <dgm:cxn modelId="{5B7894A1-872E-41EA-8EED-DA1B739CF262}" type="presParOf" srcId="{CEAD6A97-A593-47E7-B647-846C879CE83B}" destId="{B5D1A27D-645B-4F4D-9F9D-3B81292B3D4A}" srcOrd="1" destOrd="0" presId="urn:microsoft.com/office/officeart/2005/8/layout/hierarchy1"/>
    <dgm:cxn modelId="{2F342242-1622-4172-870E-A14A47E2367E}" type="presParOf" srcId="{A1A87786-B2E8-45DC-B879-15BCC99D8ABD}" destId="{6F739D67-F4C9-4290-8D43-91DAE0BA3520}" srcOrd="1" destOrd="0" presId="urn:microsoft.com/office/officeart/2005/8/layout/hierarchy1"/>
    <dgm:cxn modelId="{CC11DB3A-EB4A-4F4F-B914-5FAA93CFCDA6}" type="presParOf" srcId="{E4E6EF7C-E337-41CC-9D3F-B7E05B55A477}" destId="{7066DAB5-B04C-423C-9860-5D8F94EBD69C}" srcOrd="1" destOrd="0" presId="urn:microsoft.com/office/officeart/2005/8/layout/hierarchy1"/>
    <dgm:cxn modelId="{9730CAA6-A95C-477A-8551-6C02B34945C9}" type="presParOf" srcId="{7066DAB5-B04C-423C-9860-5D8F94EBD69C}" destId="{F2277826-7BB0-4CB7-B367-82E6A427EBBF}" srcOrd="0" destOrd="0" presId="urn:microsoft.com/office/officeart/2005/8/layout/hierarchy1"/>
    <dgm:cxn modelId="{977F6209-0028-4825-9BFB-2EF9D481CC53}" type="presParOf" srcId="{F2277826-7BB0-4CB7-B367-82E6A427EBBF}" destId="{5AFD5EBB-C371-45D2-B558-D047BFF5D853}" srcOrd="0" destOrd="0" presId="urn:microsoft.com/office/officeart/2005/8/layout/hierarchy1"/>
    <dgm:cxn modelId="{564D3749-A54C-4183-8780-9C008A53F7E3}" type="presParOf" srcId="{F2277826-7BB0-4CB7-B367-82E6A427EBBF}" destId="{8FEDCAC3-8322-473E-8537-76E0F609BE76}" srcOrd="1" destOrd="0" presId="urn:microsoft.com/office/officeart/2005/8/layout/hierarchy1"/>
    <dgm:cxn modelId="{8C6786C5-A210-40B8-89B8-ABEB28BF3AEB}" type="presParOf" srcId="{7066DAB5-B04C-423C-9860-5D8F94EBD69C}" destId="{15896544-5E0F-4FA6-B5D7-A9AA5447D3AD}" srcOrd="1" destOrd="0" presId="urn:microsoft.com/office/officeart/2005/8/layout/hierarchy1"/>
    <dgm:cxn modelId="{F943FD8C-911C-4C4C-A29E-62BB8CD80742}" type="presParOf" srcId="{E4E6EF7C-E337-41CC-9D3F-B7E05B55A477}" destId="{65F4C3AB-49FE-4430-B6C2-B2CB69A9EC49}" srcOrd="2" destOrd="0" presId="urn:microsoft.com/office/officeart/2005/8/layout/hierarchy1"/>
    <dgm:cxn modelId="{9C68F6FB-08DD-41C5-A7BE-27516145644E}" type="presParOf" srcId="{65F4C3AB-49FE-4430-B6C2-B2CB69A9EC49}" destId="{EAD392DC-7916-444E-A307-23D657259A19}" srcOrd="0" destOrd="0" presId="urn:microsoft.com/office/officeart/2005/8/layout/hierarchy1"/>
    <dgm:cxn modelId="{65AD791C-D993-453A-BC5B-E29EADF1CBBA}" type="presParOf" srcId="{EAD392DC-7916-444E-A307-23D657259A19}" destId="{C130F0BF-85A7-4029-9E17-6BB660ED1E59}" srcOrd="0" destOrd="0" presId="urn:microsoft.com/office/officeart/2005/8/layout/hierarchy1"/>
    <dgm:cxn modelId="{FA826AA5-29BB-4467-8DA0-29F0A0E1D7AC}" type="presParOf" srcId="{EAD392DC-7916-444E-A307-23D657259A19}" destId="{D9F51DA7-3172-4BC2-8D8A-56752610D7CD}" srcOrd="1" destOrd="0" presId="urn:microsoft.com/office/officeart/2005/8/layout/hierarchy1"/>
    <dgm:cxn modelId="{7BA44281-58A3-4AAA-8A4F-48DFFA6C64EC}" type="presParOf" srcId="{65F4C3AB-49FE-4430-B6C2-B2CB69A9EC49}" destId="{26A19EAC-E1E9-4955-ACA4-0197453A5CC9}" srcOrd="1" destOrd="0" presId="urn:microsoft.com/office/officeart/2005/8/layout/hierarchy1"/>
    <dgm:cxn modelId="{9091B996-F022-4099-A209-7BB4B4CF9989}" type="presParOf" srcId="{E4E6EF7C-E337-41CC-9D3F-B7E05B55A477}" destId="{67718262-0EE7-4BDE-8C97-82BA6E6DE5AF}" srcOrd="3" destOrd="0" presId="urn:microsoft.com/office/officeart/2005/8/layout/hierarchy1"/>
    <dgm:cxn modelId="{123C7560-5FD9-48C5-B168-46A197787361}" type="presParOf" srcId="{67718262-0EE7-4BDE-8C97-82BA6E6DE5AF}" destId="{3EF217FC-D51C-4347-92C8-130F6D082805}" srcOrd="0" destOrd="0" presId="urn:microsoft.com/office/officeart/2005/8/layout/hierarchy1"/>
    <dgm:cxn modelId="{A7ADCC8D-CF71-4E0E-AF0A-684FED8D8F94}" type="presParOf" srcId="{3EF217FC-D51C-4347-92C8-130F6D082805}" destId="{D144599A-E585-4F22-B1AC-6BE3717854B8}" srcOrd="0" destOrd="0" presId="urn:microsoft.com/office/officeart/2005/8/layout/hierarchy1"/>
    <dgm:cxn modelId="{F2E068A7-0D43-467F-B5E5-5BCAE39C0249}" type="presParOf" srcId="{3EF217FC-D51C-4347-92C8-130F6D082805}" destId="{12FEEEB5-EBCE-46FD-A4B6-991A191F1816}" srcOrd="1" destOrd="0" presId="urn:microsoft.com/office/officeart/2005/8/layout/hierarchy1"/>
    <dgm:cxn modelId="{A3E6D0ED-EB33-4066-904B-1EC1A93D9594}" type="presParOf" srcId="{67718262-0EE7-4BDE-8C97-82BA6E6DE5AF}" destId="{7F77D1CA-8D29-41F1-B971-A8F59284AC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BBD50C-3661-41C2-8462-CB4C6EBC8B0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7B779D9-647E-4507-B574-6AA00748AC5F}">
      <dgm:prSet/>
      <dgm:spPr/>
      <dgm:t>
        <a:bodyPr/>
        <a:lstStyle/>
        <a:p>
          <a:r>
            <a:rPr lang="de-AT" b="0" i="0" dirty="0" smtClean="0"/>
            <a:t>Gebärdensprachdolmetscher*innen in den Lehrveranstaltungen</a:t>
          </a:r>
          <a:endParaRPr lang="en-US" dirty="0"/>
        </a:p>
      </dgm:t>
    </dgm:pt>
    <dgm:pt modelId="{9689DE0D-3659-42EB-80C8-F3990B491F18}" type="parTrans" cxnId="{6A2D6E75-3CD6-401A-920D-786A3B2A2932}">
      <dgm:prSet/>
      <dgm:spPr/>
      <dgm:t>
        <a:bodyPr/>
        <a:lstStyle/>
        <a:p>
          <a:endParaRPr lang="en-US"/>
        </a:p>
      </dgm:t>
    </dgm:pt>
    <dgm:pt modelId="{B2DC5465-4AE3-4144-9007-F2F23A41E940}" type="sibTrans" cxnId="{6A2D6E75-3CD6-401A-920D-786A3B2A2932}">
      <dgm:prSet/>
      <dgm:spPr/>
      <dgm:t>
        <a:bodyPr/>
        <a:lstStyle/>
        <a:p>
          <a:endParaRPr lang="en-US"/>
        </a:p>
      </dgm:t>
    </dgm:pt>
    <dgm:pt modelId="{79F70085-C757-4C6C-88DF-40F2257E5D58}">
      <dgm:prSet/>
      <dgm:spPr/>
      <dgm:t>
        <a:bodyPr/>
        <a:lstStyle/>
        <a:p>
          <a:r>
            <a:rPr lang="de-AT" b="0" i="0" dirty="0" smtClean="0"/>
            <a:t>Assistierende Technologie, Apps, Untertitel …</a:t>
          </a:r>
          <a:endParaRPr lang="de-AT" b="0" i="0" dirty="0"/>
        </a:p>
      </dgm:t>
    </dgm:pt>
    <dgm:pt modelId="{3F5F04E9-EE94-434C-96A8-8B2127245F06}" type="parTrans" cxnId="{2E230C2C-1C14-4E34-B339-3A6BBC11D371}">
      <dgm:prSet/>
      <dgm:spPr/>
      <dgm:t>
        <a:bodyPr/>
        <a:lstStyle/>
        <a:p>
          <a:endParaRPr lang="en-US"/>
        </a:p>
      </dgm:t>
    </dgm:pt>
    <dgm:pt modelId="{576E15E6-16C7-4DA6-9CE3-D7DFA27F5DDA}" type="sibTrans" cxnId="{2E230C2C-1C14-4E34-B339-3A6BBC11D371}">
      <dgm:prSet/>
      <dgm:spPr/>
      <dgm:t>
        <a:bodyPr/>
        <a:lstStyle/>
        <a:p>
          <a:endParaRPr lang="en-US"/>
        </a:p>
      </dgm:t>
    </dgm:pt>
    <dgm:pt modelId="{224A098D-7F77-4C63-8FAB-816B0F1E75D6}">
      <dgm:prSet/>
      <dgm:spPr/>
      <dgm:t>
        <a:bodyPr/>
        <a:lstStyle/>
        <a:p>
          <a:r>
            <a:rPr lang="de-DE" b="0" i="0" dirty="0" smtClean="0"/>
            <a:t>Barrierefreie Lernmaterialien, Tutoren für Mitschriften </a:t>
          </a:r>
          <a:endParaRPr lang="en-US" dirty="0"/>
        </a:p>
      </dgm:t>
    </dgm:pt>
    <dgm:pt modelId="{0AC611F3-D825-4296-BEFD-FA56957932A5}" type="parTrans" cxnId="{F179710D-1FE2-41BB-8082-F2DACEBCB444}">
      <dgm:prSet/>
      <dgm:spPr/>
      <dgm:t>
        <a:bodyPr/>
        <a:lstStyle/>
        <a:p>
          <a:endParaRPr lang="en-US"/>
        </a:p>
      </dgm:t>
    </dgm:pt>
    <dgm:pt modelId="{02B2364D-17DE-4C2A-947F-11D3364615A3}" type="sibTrans" cxnId="{F179710D-1FE2-41BB-8082-F2DACEBCB444}">
      <dgm:prSet/>
      <dgm:spPr/>
      <dgm:t>
        <a:bodyPr/>
        <a:lstStyle/>
        <a:p>
          <a:endParaRPr lang="en-US"/>
        </a:p>
      </dgm:t>
    </dgm:pt>
    <dgm:pt modelId="{CDA49460-050A-4F96-A21B-2B18333D16B5}" type="pres">
      <dgm:prSet presAssocID="{78BBD50C-3661-41C2-8462-CB4C6EBC8B0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FDF9517-89B7-404C-A770-404D410AC726}" type="pres">
      <dgm:prSet presAssocID="{78BBD50C-3661-41C2-8462-CB4C6EBC8B04}" presName="dummyMaxCanvas" presStyleCnt="0">
        <dgm:presLayoutVars/>
      </dgm:prSet>
      <dgm:spPr/>
    </dgm:pt>
    <dgm:pt modelId="{01FF45C5-5713-45A6-A311-31C15DC04BAD}" type="pres">
      <dgm:prSet presAssocID="{78BBD50C-3661-41C2-8462-CB4C6EBC8B0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9B00939-E225-49B1-8795-C3DC8C901C88}" type="pres">
      <dgm:prSet presAssocID="{78BBD50C-3661-41C2-8462-CB4C6EBC8B0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69D1FF1-AE3A-4878-B545-E9FD9FFB8382}" type="pres">
      <dgm:prSet presAssocID="{78BBD50C-3661-41C2-8462-CB4C6EBC8B0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F2E38A-E595-4767-8CBE-F7A93F0C62F0}" type="pres">
      <dgm:prSet presAssocID="{78BBD50C-3661-41C2-8462-CB4C6EBC8B0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F39981D-9912-470D-98BC-622C6676084A}" type="pres">
      <dgm:prSet presAssocID="{78BBD50C-3661-41C2-8462-CB4C6EBC8B0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5E6DDF-D92C-453D-BF2B-5CD6CD505D4E}" type="pres">
      <dgm:prSet presAssocID="{78BBD50C-3661-41C2-8462-CB4C6EBC8B0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CBC92C-FD81-4C9B-BF86-D893ACE13D8D}" type="pres">
      <dgm:prSet presAssocID="{78BBD50C-3661-41C2-8462-CB4C6EBC8B0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BA7667-8BDB-4672-98A7-F70A80E62BC5}" type="pres">
      <dgm:prSet presAssocID="{78BBD50C-3661-41C2-8462-CB4C6EBC8B0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3996A30-DADD-492A-A803-AB295CA067BD}" type="presOf" srcId="{79F70085-C757-4C6C-88DF-40F2257E5D58}" destId="{29B00939-E225-49B1-8795-C3DC8C901C88}" srcOrd="0" destOrd="0" presId="urn:microsoft.com/office/officeart/2005/8/layout/vProcess5"/>
    <dgm:cxn modelId="{F179710D-1FE2-41BB-8082-F2DACEBCB444}" srcId="{78BBD50C-3661-41C2-8462-CB4C6EBC8B04}" destId="{224A098D-7F77-4C63-8FAB-816B0F1E75D6}" srcOrd="2" destOrd="0" parTransId="{0AC611F3-D825-4296-BEFD-FA56957932A5}" sibTransId="{02B2364D-17DE-4C2A-947F-11D3364615A3}"/>
    <dgm:cxn modelId="{8683A780-6CCD-4D0C-8D3D-2774A8300B27}" type="presOf" srcId="{224A098D-7F77-4C63-8FAB-816B0F1E75D6}" destId="{3CBA7667-8BDB-4672-98A7-F70A80E62BC5}" srcOrd="1" destOrd="0" presId="urn:microsoft.com/office/officeart/2005/8/layout/vProcess5"/>
    <dgm:cxn modelId="{380073A4-949C-478A-886A-D487CD187955}" type="presOf" srcId="{27B779D9-647E-4507-B574-6AA00748AC5F}" destId="{01FF45C5-5713-45A6-A311-31C15DC04BAD}" srcOrd="0" destOrd="0" presId="urn:microsoft.com/office/officeart/2005/8/layout/vProcess5"/>
    <dgm:cxn modelId="{6A2D6E75-3CD6-401A-920D-786A3B2A2932}" srcId="{78BBD50C-3661-41C2-8462-CB4C6EBC8B04}" destId="{27B779D9-647E-4507-B574-6AA00748AC5F}" srcOrd="0" destOrd="0" parTransId="{9689DE0D-3659-42EB-80C8-F3990B491F18}" sibTransId="{B2DC5465-4AE3-4144-9007-F2F23A41E940}"/>
    <dgm:cxn modelId="{29FFB300-31E4-45C6-A2CA-DC41F2E4FCE3}" type="presOf" srcId="{79F70085-C757-4C6C-88DF-40F2257E5D58}" destId="{F8CBC92C-FD81-4C9B-BF86-D893ACE13D8D}" srcOrd="1" destOrd="0" presId="urn:microsoft.com/office/officeart/2005/8/layout/vProcess5"/>
    <dgm:cxn modelId="{2E230C2C-1C14-4E34-B339-3A6BBC11D371}" srcId="{78BBD50C-3661-41C2-8462-CB4C6EBC8B04}" destId="{79F70085-C757-4C6C-88DF-40F2257E5D58}" srcOrd="1" destOrd="0" parTransId="{3F5F04E9-EE94-434C-96A8-8B2127245F06}" sibTransId="{576E15E6-16C7-4DA6-9CE3-D7DFA27F5DDA}"/>
    <dgm:cxn modelId="{B90CCB51-D612-443B-B29E-4BD9409904B0}" type="presOf" srcId="{27B779D9-647E-4507-B574-6AA00748AC5F}" destId="{045E6DDF-D92C-453D-BF2B-5CD6CD505D4E}" srcOrd="1" destOrd="0" presId="urn:microsoft.com/office/officeart/2005/8/layout/vProcess5"/>
    <dgm:cxn modelId="{9993E802-133C-41DB-83A7-4CB17380C202}" type="presOf" srcId="{78BBD50C-3661-41C2-8462-CB4C6EBC8B04}" destId="{CDA49460-050A-4F96-A21B-2B18333D16B5}" srcOrd="0" destOrd="0" presId="urn:microsoft.com/office/officeart/2005/8/layout/vProcess5"/>
    <dgm:cxn modelId="{B98C061D-4F19-4B6C-9DF2-9081BCB3EC5E}" type="presOf" srcId="{B2DC5465-4AE3-4144-9007-F2F23A41E940}" destId="{7BF2E38A-E595-4767-8CBE-F7A93F0C62F0}" srcOrd="0" destOrd="0" presId="urn:microsoft.com/office/officeart/2005/8/layout/vProcess5"/>
    <dgm:cxn modelId="{E8D5C779-3C6D-4E29-B9D4-F2842E846AD9}" type="presOf" srcId="{576E15E6-16C7-4DA6-9CE3-D7DFA27F5DDA}" destId="{4F39981D-9912-470D-98BC-622C6676084A}" srcOrd="0" destOrd="0" presId="urn:microsoft.com/office/officeart/2005/8/layout/vProcess5"/>
    <dgm:cxn modelId="{791F7A8C-41F7-45CE-A247-BBFE651D1FBC}" type="presOf" srcId="{224A098D-7F77-4C63-8FAB-816B0F1E75D6}" destId="{869D1FF1-AE3A-4878-B545-E9FD9FFB8382}" srcOrd="0" destOrd="0" presId="urn:microsoft.com/office/officeart/2005/8/layout/vProcess5"/>
    <dgm:cxn modelId="{B00E89EC-C19C-49C7-9D81-3C5BEF238A79}" type="presParOf" srcId="{CDA49460-050A-4F96-A21B-2B18333D16B5}" destId="{EFDF9517-89B7-404C-A770-404D410AC726}" srcOrd="0" destOrd="0" presId="urn:microsoft.com/office/officeart/2005/8/layout/vProcess5"/>
    <dgm:cxn modelId="{CC8AC2D7-B754-4A71-B272-FC20287C2F1A}" type="presParOf" srcId="{CDA49460-050A-4F96-A21B-2B18333D16B5}" destId="{01FF45C5-5713-45A6-A311-31C15DC04BAD}" srcOrd="1" destOrd="0" presId="urn:microsoft.com/office/officeart/2005/8/layout/vProcess5"/>
    <dgm:cxn modelId="{B1E987C9-E34E-4DC1-B242-2F78FFA44193}" type="presParOf" srcId="{CDA49460-050A-4F96-A21B-2B18333D16B5}" destId="{29B00939-E225-49B1-8795-C3DC8C901C88}" srcOrd="2" destOrd="0" presId="urn:microsoft.com/office/officeart/2005/8/layout/vProcess5"/>
    <dgm:cxn modelId="{DFF3BDEF-E015-42CE-9EB0-DFC1A234560C}" type="presParOf" srcId="{CDA49460-050A-4F96-A21B-2B18333D16B5}" destId="{869D1FF1-AE3A-4878-B545-E9FD9FFB8382}" srcOrd="3" destOrd="0" presId="urn:microsoft.com/office/officeart/2005/8/layout/vProcess5"/>
    <dgm:cxn modelId="{EAF4A764-924A-4B45-8F4E-3539FBA22F15}" type="presParOf" srcId="{CDA49460-050A-4F96-A21B-2B18333D16B5}" destId="{7BF2E38A-E595-4767-8CBE-F7A93F0C62F0}" srcOrd="4" destOrd="0" presId="urn:microsoft.com/office/officeart/2005/8/layout/vProcess5"/>
    <dgm:cxn modelId="{A46CC7D7-986E-47CD-A7A3-C0585A78E090}" type="presParOf" srcId="{CDA49460-050A-4F96-A21B-2B18333D16B5}" destId="{4F39981D-9912-470D-98BC-622C6676084A}" srcOrd="5" destOrd="0" presId="urn:microsoft.com/office/officeart/2005/8/layout/vProcess5"/>
    <dgm:cxn modelId="{13D97A30-5D7C-4DFE-9F1F-43CFA97E52FA}" type="presParOf" srcId="{CDA49460-050A-4F96-A21B-2B18333D16B5}" destId="{045E6DDF-D92C-453D-BF2B-5CD6CD505D4E}" srcOrd="6" destOrd="0" presId="urn:microsoft.com/office/officeart/2005/8/layout/vProcess5"/>
    <dgm:cxn modelId="{063C01E5-E033-4470-9049-2DC21768C156}" type="presParOf" srcId="{CDA49460-050A-4F96-A21B-2B18333D16B5}" destId="{F8CBC92C-FD81-4C9B-BF86-D893ACE13D8D}" srcOrd="7" destOrd="0" presId="urn:microsoft.com/office/officeart/2005/8/layout/vProcess5"/>
    <dgm:cxn modelId="{46D6C4FE-0A50-4EF7-900B-39BADE33B77E}" type="presParOf" srcId="{CDA49460-050A-4F96-A21B-2B18333D16B5}" destId="{3CBA7667-8BDB-4672-98A7-F70A80E62BC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CAFF17-5BDF-450D-97AB-0D02EEAD3AE5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B8CE42-457A-4E9B-A346-72FADF9FF97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AT" sz="2800" dirty="0"/>
            <a:t> barrierefreie </a:t>
          </a:r>
          <a:br>
            <a:rPr lang="de-AT" sz="2800" dirty="0"/>
          </a:br>
          <a:r>
            <a:rPr lang="de-AT" sz="2800" dirty="0"/>
            <a:t>Lehr- und Lernkonzepte </a:t>
          </a:r>
          <a:endParaRPr lang="en-US" sz="2800" dirty="0"/>
        </a:p>
      </dgm:t>
    </dgm:pt>
    <dgm:pt modelId="{BD70350B-AEC1-41CA-9546-815C32786044}" type="parTrans" cxnId="{E00E3CC8-A932-4CF9-953C-A7FFF0DF79C0}">
      <dgm:prSet/>
      <dgm:spPr/>
      <dgm:t>
        <a:bodyPr/>
        <a:lstStyle/>
        <a:p>
          <a:endParaRPr lang="en-US"/>
        </a:p>
      </dgm:t>
    </dgm:pt>
    <dgm:pt modelId="{6A85405A-890C-4002-B61A-D1580AB3F390}" type="sibTrans" cxnId="{E00E3CC8-A932-4CF9-953C-A7FFF0DF79C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6FA5B4-DF25-4F16-BD56-4C4B8B17F1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AT" sz="2800" dirty="0"/>
            <a:t>Schulung von Lehrpersonal im Umgang mit tauben Studierenden </a:t>
          </a:r>
          <a:endParaRPr lang="en-US" sz="2800" dirty="0"/>
        </a:p>
      </dgm:t>
    </dgm:pt>
    <dgm:pt modelId="{A4EDCFD6-7D03-41EA-9C77-C4F1310A199A}" type="parTrans" cxnId="{61DC90D9-F08E-45DA-823E-6A769B0092F9}">
      <dgm:prSet/>
      <dgm:spPr/>
      <dgm:t>
        <a:bodyPr/>
        <a:lstStyle/>
        <a:p>
          <a:endParaRPr lang="en-US"/>
        </a:p>
      </dgm:t>
    </dgm:pt>
    <dgm:pt modelId="{D9DD4F95-2AFE-437D-87BA-7786A20946E6}" type="sibTrans" cxnId="{61DC90D9-F08E-45DA-823E-6A769B0092F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F65C929-0EC7-4D75-8385-993F6B55444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AT" sz="3200" dirty="0"/>
            <a:t>Nutzung moderner Technologien </a:t>
          </a:r>
          <a:endParaRPr lang="en-US" sz="3200" dirty="0"/>
        </a:p>
      </dgm:t>
    </dgm:pt>
    <dgm:pt modelId="{3117773E-27E7-4F2D-93D4-3B3F2E79870C}" type="parTrans" cxnId="{4C1E6C43-B3D6-47EC-B26E-941934AFE8FC}">
      <dgm:prSet/>
      <dgm:spPr/>
      <dgm:t>
        <a:bodyPr/>
        <a:lstStyle/>
        <a:p>
          <a:endParaRPr lang="en-US"/>
        </a:p>
      </dgm:t>
    </dgm:pt>
    <dgm:pt modelId="{FA410630-ECB4-4A4C-84C4-6CDE4C990781}" type="sibTrans" cxnId="{4C1E6C43-B3D6-47EC-B26E-941934AFE8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04D1A14-39B6-4502-B574-CE54C4CDE2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AT" sz="2800" dirty="0"/>
            <a:t>Förderung von Selbstvertretung</a:t>
          </a:r>
          <a:endParaRPr lang="en-US" sz="2800" dirty="0"/>
        </a:p>
      </dgm:t>
    </dgm:pt>
    <dgm:pt modelId="{75B5F359-4330-4C18-9225-EE25B0AA6CAA}" type="parTrans" cxnId="{2A42D987-D8B1-4CA0-BD96-E35C3DD41660}">
      <dgm:prSet/>
      <dgm:spPr/>
      <dgm:t>
        <a:bodyPr/>
        <a:lstStyle/>
        <a:p>
          <a:endParaRPr lang="en-US"/>
        </a:p>
      </dgm:t>
    </dgm:pt>
    <dgm:pt modelId="{17FE9AE0-873B-4447-8892-2664AC6E40F1}" type="sibTrans" cxnId="{2A42D987-D8B1-4CA0-BD96-E35C3DD41660}">
      <dgm:prSet/>
      <dgm:spPr/>
      <dgm:t>
        <a:bodyPr/>
        <a:lstStyle/>
        <a:p>
          <a:endParaRPr lang="en-US"/>
        </a:p>
      </dgm:t>
    </dgm:pt>
    <dgm:pt modelId="{ACD00519-A1EF-4807-BB78-898717307645}" type="pres">
      <dgm:prSet presAssocID="{2DCAFF17-5BDF-450D-97AB-0D02EEAD3AE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6DC6458-8E2A-4F3D-A997-1A8B9E8E3312}" type="pres">
      <dgm:prSet presAssocID="{2DCAFF17-5BDF-450D-97AB-0D02EEAD3AE5}" presName="container" presStyleCnt="0">
        <dgm:presLayoutVars>
          <dgm:dir/>
          <dgm:resizeHandles val="exact"/>
        </dgm:presLayoutVars>
      </dgm:prSet>
      <dgm:spPr/>
    </dgm:pt>
    <dgm:pt modelId="{85BC6A6B-2AD9-4220-BAAE-04C197CBD833}" type="pres">
      <dgm:prSet presAssocID="{BCB8CE42-457A-4E9B-A346-72FADF9FF97A}" presName="compNode" presStyleCnt="0"/>
      <dgm:spPr/>
    </dgm:pt>
    <dgm:pt modelId="{AA4417CE-3A75-4FE3-9F61-67F3356F73CA}" type="pres">
      <dgm:prSet presAssocID="{BCB8CE42-457A-4E9B-A346-72FADF9FF97A}" presName="iconBgRect" presStyleLbl="bgShp" presStyleIdx="0" presStyleCnt="4"/>
      <dgm:spPr/>
    </dgm:pt>
    <dgm:pt modelId="{676EC953-D9E0-40E0-8E1F-58E1227D7830}" type="pres">
      <dgm:prSet presAssocID="{BCB8CE42-457A-4E9B-A346-72FADF9FF97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ussdiagramm"/>
        </a:ext>
      </dgm:extLst>
    </dgm:pt>
    <dgm:pt modelId="{5F884627-92EE-4495-9320-03BD76AD3071}" type="pres">
      <dgm:prSet presAssocID="{BCB8CE42-457A-4E9B-A346-72FADF9FF97A}" presName="spaceRect" presStyleCnt="0"/>
      <dgm:spPr/>
    </dgm:pt>
    <dgm:pt modelId="{C611B01A-8487-432D-AD71-E3681AC8B81A}" type="pres">
      <dgm:prSet presAssocID="{BCB8CE42-457A-4E9B-A346-72FADF9FF97A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de-DE"/>
        </a:p>
      </dgm:t>
    </dgm:pt>
    <dgm:pt modelId="{B917A045-EEC2-4C74-9B35-DDEA6D40508F}" type="pres">
      <dgm:prSet presAssocID="{6A85405A-890C-4002-B61A-D1580AB3F390}" presName="sibTrans" presStyleLbl="sibTrans2D1" presStyleIdx="0" presStyleCnt="0"/>
      <dgm:spPr/>
      <dgm:t>
        <a:bodyPr/>
        <a:lstStyle/>
        <a:p>
          <a:endParaRPr lang="de-DE"/>
        </a:p>
      </dgm:t>
    </dgm:pt>
    <dgm:pt modelId="{03EBF1F7-BACA-466A-AC02-1536670895DC}" type="pres">
      <dgm:prSet presAssocID="{876FA5B4-DF25-4F16-BD56-4C4B8B17F1CF}" presName="compNode" presStyleCnt="0"/>
      <dgm:spPr/>
    </dgm:pt>
    <dgm:pt modelId="{954D03ED-0FD3-4B35-AE73-A67130D37292}" type="pres">
      <dgm:prSet presAssocID="{876FA5B4-DF25-4F16-BD56-4C4B8B17F1CF}" presName="iconBgRect" presStyleLbl="bgShp" presStyleIdx="1" presStyleCnt="4"/>
      <dgm:spPr/>
    </dgm:pt>
    <dgm:pt modelId="{6DAD50E2-2219-4849-8107-498DDE72E46C}" type="pres">
      <dgm:prSet presAssocID="{876FA5B4-DF25-4F16-BD56-4C4B8B17F1C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hrer"/>
        </a:ext>
      </dgm:extLst>
    </dgm:pt>
    <dgm:pt modelId="{5978F02D-66CD-4870-9197-FE9D3D2AB6B6}" type="pres">
      <dgm:prSet presAssocID="{876FA5B4-DF25-4F16-BD56-4C4B8B17F1CF}" presName="spaceRect" presStyleCnt="0"/>
      <dgm:spPr/>
    </dgm:pt>
    <dgm:pt modelId="{1B8435BE-6FEA-48F2-BD15-D05E960D7208}" type="pres">
      <dgm:prSet presAssocID="{876FA5B4-DF25-4F16-BD56-4C4B8B17F1CF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de-DE"/>
        </a:p>
      </dgm:t>
    </dgm:pt>
    <dgm:pt modelId="{33D6E5D2-495A-472B-AC4F-2505FD4CA257}" type="pres">
      <dgm:prSet presAssocID="{D9DD4F95-2AFE-437D-87BA-7786A20946E6}" presName="sibTrans" presStyleLbl="sibTrans2D1" presStyleIdx="0" presStyleCnt="0"/>
      <dgm:spPr/>
      <dgm:t>
        <a:bodyPr/>
        <a:lstStyle/>
        <a:p>
          <a:endParaRPr lang="de-DE"/>
        </a:p>
      </dgm:t>
    </dgm:pt>
    <dgm:pt modelId="{1ACD67D6-0351-456E-AABE-C2E005C44D94}" type="pres">
      <dgm:prSet presAssocID="{2F65C929-0EC7-4D75-8385-993F6B55444E}" presName="compNode" presStyleCnt="0"/>
      <dgm:spPr/>
    </dgm:pt>
    <dgm:pt modelId="{ADB2BBCE-2D41-4C59-8EBD-5544B5CB9C48}" type="pres">
      <dgm:prSet presAssocID="{2F65C929-0EC7-4D75-8385-993F6B55444E}" presName="iconBgRect" presStyleLbl="bgShp" presStyleIdx="2" presStyleCnt="4"/>
      <dgm:spPr/>
    </dgm:pt>
    <dgm:pt modelId="{816A1930-EA18-4A57-845D-EF8A22777AA7}" type="pres">
      <dgm:prSet presAssocID="{2F65C929-0EC7-4D75-8385-993F6B55444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42E7490B-EE58-45BB-80E1-DAC99D884705}" type="pres">
      <dgm:prSet presAssocID="{2F65C929-0EC7-4D75-8385-993F6B55444E}" presName="spaceRect" presStyleCnt="0"/>
      <dgm:spPr/>
    </dgm:pt>
    <dgm:pt modelId="{C2E001C3-EF2C-48E1-ADAA-9E727BDB49EF}" type="pres">
      <dgm:prSet presAssocID="{2F65C929-0EC7-4D75-8385-993F6B55444E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de-DE"/>
        </a:p>
      </dgm:t>
    </dgm:pt>
    <dgm:pt modelId="{B1B7942E-6B45-4762-82BD-17F89F496853}" type="pres">
      <dgm:prSet presAssocID="{FA410630-ECB4-4A4C-84C4-6CDE4C990781}" presName="sibTrans" presStyleLbl="sibTrans2D1" presStyleIdx="0" presStyleCnt="0"/>
      <dgm:spPr/>
      <dgm:t>
        <a:bodyPr/>
        <a:lstStyle/>
        <a:p>
          <a:endParaRPr lang="de-DE"/>
        </a:p>
      </dgm:t>
    </dgm:pt>
    <dgm:pt modelId="{C059BF8E-45CB-4060-AA94-36B217FEE78F}" type="pres">
      <dgm:prSet presAssocID="{004D1A14-39B6-4502-B574-CE54C4CDE213}" presName="compNode" presStyleCnt="0"/>
      <dgm:spPr/>
    </dgm:pt>
    <dgm:pt modelId="{20E67672-0F3D-4F94-BC04-47DE18FF1EEB}" type="pres">
      <dgm:prSet presAssocID="{004D1A14-39B6-4502-B574-CE54C4CDE213}" presName="iconBgRect" presStyleLbl="bgShp" presStyleIdx="3" presStyleCnt="4"/>
      <dgm:spPr/>
    </dgm:pt>
    <dgm:pt modelId="{25A9996B-06E9-42B4-BED0-E09673C35EA0}" type="pres">
      <dgm:prSet presAssocID="{004D1A14-39B6-4502-B574-CE54C4CDE21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chlag"/>
        </a:ext>
      </dgm:extLst>
    </dgm:pt>
    <dgm:pt modelId="{E8753293-F89C-49C7-8BE5-A63378969E95}" type="pres">
      <dgm:prSet presAssocID="{004D1A14-39B6-4502-B574-CE54C4CDE213}" presName="spaceRect" presStyleCnt="0"/>
      <dgm:spPr/>
    </dgm:pt>
    <dgm:pt modelId="{6D460946-8002-46DA-8F8F-152B000D1FD7}" type="pres">
      <dgm:prSet presAssocID="{004D1A14-39B6-4502-B574-CE54C4CDE213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B98FD79-D8F1-4684-B2AA-BCB5CDF60E52}" type="presOf" srcId="{004D1A14-39B6-4502-B574-CE54C4CDE213}" destId="{6D460946-8002-46DA-8F8F-152B000D1FD7}" srcOrd="0" destOrd="0" presId="urn:microsoft.com/office/officeart/2018/2/layout/IconCircleList"/>
    <dgm:cxn modelId="{654330D4-12FC-4339-AC4D-B436E2708C5D}" type="presOf" srcId="{2DCAFF17-5BDF-450D-97AB-0D02EEAD3AE5}" destId="{ACD00519-A1EF-4807-BB78-898717307645}" srcOrd="0" destOrd="0" presId="urn:microsoft.com/office/officeart/2018/2/layout/IconCircleList"/>
    <dgm:cxn modelId="{4C1E6C43-B3D6-47EC-B26E-941934AFE8FC}" srcId="{2DCAFF17-5BDF-450D-97AB-0D02EEAD3AE5}" destId="{2F65C929-0EC7-4D75-8385-993F6B55444E}" srcOrd="2" destOrd="0" parTransId="{3117773E-27E7-4F2D-93D4-3B3F2E79870C}" sibTransId="{FA410630-ECB4-4A4C-84C4-6CDE4C990781}"/>
    <dgm:cxn modelId="{CCEE705F-317C-43D0-A646-944E222852D9}" type="presOf" srcId="{FA410630-ECB4-4A4C-84C4-6CDE4C990781}" destId="{B1B7942E-6B45-4762-82BD-17F89F496853}" srcOrd="0" destOrd="0" presId="urn:microsoft.com/office/officeart/2018/2/layout/IconCircleList"/>
    <dgm:cxn modelId="{61DC90D9-F08E-45DA-823E-6A769B0092F9}" srcId="{2DCAFF17-5BDF-450D-97AB-0D02EEAD3AE5}" destId="{876FA5B4-DF25-4F16-BD56-4C4B8B17F1CF}" srcOrd="1" destOrd="0" parTransId="{A4EDCFD6-7D03-41EA-9C77-C4F1310A199A}" sibTransId="{D9DD4F95-2AFE-437D-87BA-7786A20946E6}"/>
    <dgm:cxn modelId="{0F12B827-0F25-4535-87D9-29688CD242D0}" type="presOf" srcId="{876FA5B4-DF25-4F16-BD56-4C4B8B17F1CF}" destId="{1B8435BE-6FEA-48F2-BD15-D05E960D7208}" srcOrd="0" destOrd="0" presId="urn:microsoft.com/office/officeart/2018/2/layout/IconCircleList"/>
    <dgm:cxn modelId="{F7F0A0EF-6650-47BF-9256-BA9BAA0BC587}" type="presOf" srcId="{BCB8CE42-457A-4E9B-A346-72FADF9FF97A}" destId="{C611B01A-8487-432D-AD71-E3681AC8B81A}" srcOrd="0" destOrd="0" presId="urn:microsoft.com/office/officeart/2018/2/layout/IconCircleList"/>
    <dgm:cxn modelId="{AE1F97B2-54C2-4EFD-A90B-44A4FE2CDF68}" type="presOf" srcId="{D9DD4F95-2AFE-437D-87BA-7786A20946E6}" destId="{33D6E5D2-495A-472B-AC4F-2505FD4CA257}" srcOrd="0" destOrd="0" presId="urn:microsoft.com/office/officeart/2018/2/layout/IconCircleList"/>
    <dgm:cxn modelId="{1FE7137F-3DC5-44E8-896C-6E633BB916C5}" type="presOf" srcId="{2F65C929-0EC7-4D75-8385-993F6B55444E}" destId="{C2E001C3-EF2C-48E1-ADAA-9E727BDB49EF}" srcOrd="0" destOrd="0" presId="urn:microsoft.com/office/officeart/2018/2/layout/IconCircleList"/>
    <dgm:cxn modelId="{2A42D987-D8B1-4CA0-BD96-E35C3DD41660}" srcId="{2DCAFF17-5BDF-450D-97AB-0D02EEAD3AE5}" destId="{004D1A14-39B6-4502-B574-CE54C4CDE213}" srcOrd="3" destOrd="0" parTransId="{75B5F359-4330-4C18-9225-EE25B0AA6CAA}" sibTransId="{17FE9AE0-873B-4447-8892-2664AC6E40F1}"/>
    <dgm:cxn modelId="{F2A09D59-092D-4AAF-B1DB-F49A2D1669DF}" type="presOf" srcId="{6A85405A-890C-4002-B61A-D1580AB3F390}" destId="{B917A045-EEC2-4C74-9B35-DDEA6D40508F}" srcOrd="0" destOrd="0" presId="urn:microsoft.com/office/officeart/2018/2/layout/IconCircleList"/>
    <dgm:cxn modelId="{E00E3CC8-A932-4CF9-953C-A7FFF0DF79C0}" srcId="{2DCAFF17-5BDF-450D-97AB-0D02EEAD3AE5}" destId="{BCB8CE42-457A-4E9B-A346-72FADF9FF97A}" srcOrd="0" destOrd="0" parTransId="{BD70350B-AEC1-41CA-9546-815C32786044}" sibTransId="{6A85405A-890C-4002-B61A-D1580AB3F390}"/>
    <dgm:cxn modelId="{2F1EBBB7-0E42-4887-9550-9C978223C081}" type="presParOf" srcId="{ACD00519-A1EF-4807-BB78-898717307645}" destId="{36DC6458-8E2A-4F3D-A997-1A8B9E8E3312}" srcOrd="0" destOrd="0" presId="urn:microsoft.com/office/officeart/2018/2/layout/IconCircleList"/>
    <dgm:cxn modelId="{BAC4F78A-B9EC-45AA-A9F0-E17A27915C08}" type="presParOf" srcId="{36DC6458-8E2A-4F3D-A997-1A8B9E8E3312}" destId="{85BC6A6B-2AD9-4220-BAAE-04C197CBD833}" srcOrd="0" destOrd="0" presId="urn:microsoft.com/office/officeart/2018/2/layout/IconCircleList"/>
    <dgm:cxn modelId="{BB191E82-F0AE-4345-8090-4E874D99260D}" type="presParOf" srcId="{85BC6A6B-2AD9-4220-BAAE-04C197CBD833}" destId="{AA4417CE-3A75-4FE3-9F61-67F3356F73CA}" srcOrd="0" destOrd="0" presId="urn:microsoft.com/office/officeart/2018/2/layout/IconCircleList"/>
    <dgm:cxn modelId="{C2951C10-D491-4415-90EC-8B8A267B3550}" type="presParOf" srcId="{85BC6A6B-2AD9-4220-BAAE-04C197CBD833}" destId="{676EC953-D9E0-40E0-8E1F-58E1227D7830}" srcOrd="1" destOrd="0" presId="urn:microsoft.com/office/officeart/2018/2/layout/IconCircleList"/>
    <dgm:cxn modelId="{EEC8A3DE-BEEF-40C7-ADDA-67A2D112170D}" type="presParOf" srcId="{85BC6A6B-2AD9-4220-BAAE-04C197CBD833}" destId="{5F884627-92EE-4495-9320-03BD76AD3071}" srcOrd="2" destOrd="0" presId="urn:microsoft.com/office/officeart/2018/2/layout/IconCircleList"/>
    <dgm:cxn modelId="{34074538-0172-4F05-A993-9146988049EE}" type="presParOf" srcId="{85BC6A6B-2AD9-4220-BAAE-04C197CBD833}" destId="{C611B01A-8487-432D-AD71-E3681AC8B81A}" srcOrd="3" destOrd="0" presId="urn:microsoft.com/office/officeart/2018/2/layout/IconCircleList"/>
    <dgm:cxn modelId="{3C1B51E6-F2F8-448A-A51D-A3E1C108DA2A}" type="presParOf" srcId="{36DC6458-8E2A-4F3D-A997-1A8B9E8E3312}" destId="{B917A045-EEC2-4C74-9B35-DDEA6D40508F}" srcOrd="1" destOrd="0" presId="urn:microsoft.com/office/officeart/2018/2/layout/IconCircleList"/>
    <dgm:cxn modelId="{7DD14E6F-9BB5-4C6A-9EEA-4F10AC5163AB}" type="presParOf" srcId="{36DC6458-8E2A-4F3D-A997-1A8B9E8E3312}" destId="{03EBF1F7-BACA-466A-AC02-1536670895DC}" srcOrd="2" destOrd="0" presId="urn:microsoft.com/office/officeart/2018/2/layout/IconCircleList"/>
    <dgm:cxn modelId="{382813D5-4F6A-4FED-95BC-012D1472DDBC}" type="presParOf" srcId="{03EBF1F7-BACA-466A-AC02-1536670895DC}" destId="{954D03ED-0FD3-4B35-AE73-A67130D37292}" srcOrd="0" destOrd="0" presId="urn:microsoft.com/office/officeart/2018/2/layout/IconCircleList"/>
    <dgm:cxn modelId="{46ED186D-7F9D-42B7-91C9-D9C9F26209EB}" type="presParOf" srcId="{03EBF1F7-BACA-466A-AC02-1536670895DC}" destId="{6DAD50E2-2219-4849-8107-498DDE72E46C}" srcOrd="1" destOrd="0" presId="urn:microsoft.com/office/officeart/2018/2/layout/IconCircleList"/>
    <dgm:cxn modelId="{75FC5FBB-8F4C-412A-B31C-61D3EABD47AC}" type="presParOf" srcId="{03EBF1F7-BACA-466A-AC02-1536670895DC}" destId="{5978F02D-66CD-4870-9197-FE9D3D2AB6B6}" srcOrd="2" destOrd="0" presId="urn:microsoft.com/office/officeart/2018/2/layout/IconCircleList"/>
    <dgm:cxn modelId="{92516D97-FC7A-4D89-A97B-AAEFEFC7F660}" type="presParOf" srcId="{03EBF1F7-BACA-466A-AC02-1536670895DC}" destId="{1B8435BE-6FEA-48F2-BD15-D05E960D7208}" srcOrd="3" destOrd="0" presId="urn:microsoft.com/office/officeart/2018/2/layout/IconCircleList"/>
    <dgm:cxn modelId="{B61F9032-F482-4279-8C6E-6C8B569487EC}" type="presParOf" srcId="{36DC6458-8E2A-4F3D-A997-1A8B9E8E3312}" destId="{33D6E5D2-495A-472B-AC4F-2505FD4CA257}" srcOrd="3" destOrd="0" presId="urn:microsoft.com/office/officeart/2018/2/layout/IconCircleList"/>
    <dgm:cxn modelId="{F53DFAB7-D285-4E0F-94F8-AE5559AB951C}" type="presParOf" srcId="{36DC6458-8E2A-4F3D-A997-1A8B9E8E3312}" destId="{1ACD67D6-0351-456E-AABE-C2E005C44D94}" srcOrd="4" destOrd="0" presId="urn:microsoft.com/office/officeart/2018/2/layout/IconCircleList"/>
    <dgm:cxn modelId="{B49656DE-A69C-48B9-867B-FE2C5D416507}" type="presParOf" srcId="{1ACD67D6-0351-456E-AABE-C2E005C44D94}" destId="{ADB2BBCE-2D41-4C59-8EBD-5544B5CB9C48}" srcOrd="0" destOrd="0" presId="urn:microsoft.com/office/officeart/2018/2/layout/IconCircleList"/>
    <dgm:cxn modelId="{AC354CD8-08EE-4C85-AF5E-512765F46388}" type="presParOf" srcId="{1ACD67D6-0351-456E-AABE-C2E005C44D94}" destId="{816A1930-EA18-4A57-845D-EF8A22777AA7}" srcOrd="1" destOrd="0" presId="urn:microsoft.com/office/officeart/2018/2/layout/IconCircleList"/>
    <dgm:cxn modelId="{9EB4B0EC-CAC6-4941-B614-637472D80727}" type="presParOf" srcId="{1ACD67D6-0351-456E-AABE-C2E005C44D94}" destId="{42E7490B-EE58-45BB-80E1-DAC99D884705}" srcOrd="2" destOrd="0" presId="urn:microsoft.com/office/officeart/2018/2/layout/IconCircleList"/>
    <dgm:cxn modelId="{A31DE227-83C7-4C55-8F62-661B10EC77EE}" type="presParOf" srcId="{1ACD67D6-0351-456E-AABE-C2E005C44D94}" destId="{C2E001C3-EF2C-48E1-ADAA-9E727BDB49EF}" srcOrd="3" destOrd="0" presId="urn:microsoft.com/office/officeart/2018/2/layout/IconCircleList"/>
    <dgm:cxn modelId="{1ABB1B0D-6FD0-4AE7-89A8-4FB92F625E1B}" type="presParOf" srcId="{36DC6458-8E2A-4F3D-A997-1A8B9E8E3312}" destId="{B1B7942E-6B45-4762-82BD-17F89F496853}" srcOrd="5" destOrd="0" presId="urn:microsoft.com/office/officeart/2018/2/layout/IconCircleList"/>
    <dgm:cxn modelId="{90B1078F-00CF-4414-8256-B8C3AAAF6E4A}" type="presParOf" srcId="{36DC6458-8E2A-4F3D-A997-1A8B9E8E3312}" destId="{C059BF8E-45CB-4060-AA94-36B217FEE78F}" srcOrd="6" destOrd="0" presId="urn:microsoft.com/office/officeart/2018/2/layout/IconCircleList"/>
    <dgm:cxn modelId="{9841BE13-B3FA-4E49-B66F-985AA9485DDB}" type="presParOf" srcId="{C059BF8E-45CB-4060-AA94-36B217FEE78F}" destId="{20E67672-0F3D-4F94-BC04-47DE18FF1EEB}" srcOrd="0" destOrd="0" presId="urn:microsoft.com/office/officeart/2018/2/layout/IconCircleList"/>
    <dgm:cxn modelId="{B98D72B8-8FBB-4732-80AA-DD4C12BBFC0D}" type="presParOf" srcId="{C059BF8E-45CB-4060-AA94-36B217FEE78F}" destId="{25A9996B-06E9-42B4-BED0-E09673C35EA0}" srcOrd="1" destOrd="0" presId="urn:microsoft.com/office/officeart/2018/2/layout/IconCircleList"/>
    <dgm:cxn modelId="{19F64E2D-41A2-4B35-B1DC-BEA9C3323EC7}" type="presParOf" srcId="{C059BF8E-45CB-4060-AA94-36B217FEE78F}" destId="{E8753293-F89C-49C7-8BE5-A63378969E95}" srcOrd="2" destOrd="0" presId="urn:microsoft.com/office/officeart/2018/2/layout/IconCircleList"/>
    <dgm:cxn modelId="{F3AB3AEF-C116-40ED-9565-CFB09284E1D5}" type="presParOf" srcId="{C059BF8E-45CB-4060-AA94-36B217FEE78F}" destId="{6D460946-8002-46DA-8F8F-152B000D1FD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A715C-7EF4-4273-AB01-10E7AFF8FB5F}">
      <dsp:nvSpPr>
        <dsp:cNvPr id="0" name=""/>
        <dsp:cNvSpPr/>
      </dsp:nvSpPr>
      <dsp:spPr>
        <a:xfrm>
          <a:off x="0" y="0"/>
          <a:ext cx="9561735" cy="12507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b="1" kern="1200"/>
            <a:t>UN-Behindertenrechtskonvention (UN CRPD)</a:t>
          </a:r>
          <a:endParaRPr lang="en-US" sz="2500" kern="1200"/>
        </a:p>
      </dsp:txBody>
      <dsp:txXfrm>
        <a:off x="36633" y="36633"/>
        <a:ext cx="8212099" cy="1177464"/>
      </dsp:txXfrm>
    </dsp:sp>
    <dsp:sp modelId="{0E527CC4-1D6D-4B9A-B40D-D2EA10FEBB5F}">
      <dsp:nvSpPr>
        <dsp:cNvPr id="0" name=""/>
        <dsp:cNvSpPr/>
      </dsp:nvSpPr>
      <dsp:spPr>
        <a:xfrm>
          <a:off x="843682" y="1459185"/>
          <a:ext cx="9561735" cy="12507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b="1" kern="1200" dirty="0"/>
            <a:t>Allgemeine Gleichbehandlungsgesetze </a:t>
          </a:r>
          <a:r>
            <a:rPr lang="de-AT" sz="2500" kern="1200" dirty="0"/>
            <a:t> </a:t>
          </a:r>
          <a:br>
            <a:rPr lang="de-AT" sz="2500" kern="1200" dirty="0"/>
          </a:br>
          <a:r>
            <a:rPr lang="de-AT" sz="2500" kern="1200" dirty="0"/>
            <a:t>Schutz vor Diskriminierung aufgrund der Behinderung </a:t>
          </a:r>
          <a:endParaRPr lang="en-US" sz="2500" kern="1200" dirty="0"/>
        </a:p>
      </dsp:txBody>
      <dsp:txXfrm>
        <a:off x="880315" y="1495818"/>
        <a:ext cx="7831812" cy="1177464"/>
      </dsp:txXfrm>
    </dsp:sp>
    <dsp:sp modelId="{9DDD97EA-4430-4234-B0C5-CACED7D8D093}">
      <dsp:nvSpPr>
        <dsp:cNvPr id="0" name=""/>
        <dsp:cNvSpPr/>
      </dsp:nvSpPr>
      <dsp:spPr>
        <a:xfrm>
          <a:off x="1687364" y="2918370"/>
          <a:ext cx="9561735" cy="12507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b="1" kern="1200" dirty="0"/>
            <a:t>Hochschulgesetze</a:t>
          </a:r>
          <a:r>
            <a:rPr lang="de-AT" sz="2500" kern="1200" dirty="0"/>
            <a:t/>
          </a:r>
          <a:br>
            <a:rPr lang="de-AT" sz="2500" kern="1200" dirty="0"/>
          </a:br>
          <a:r>
            <a:rPr lang="de-AT" sz="2500" kern="1200" dirty="0"/>
            <a:t>Verpflichtung zur Barrierefreiheit und Unterstützung</a:t>
          </a:r>
          <a:endParaRPr lang="en-US" sz="2500" kern="1200" dirty="0"/>
        </a:p>
      </dsp:txBody>
      <dsp:txXfrm>
        <a:off x="1723997" y="2955003"/>
        <a:ext cx="7831812" cy="1177464"/>
      </dsp:txXfrm>
    </dsp:sp>
    <dsp:sp modelId="{36401BB1-69DC-461E-8C9B-D103DD0714A6}">
      <dsp:nvSpPr>
        <dsp:cNvPr id="0" name=""/>
        <dsp:cNvSpPr/>
      </dsp:nvSpPr>
      <dsp:spPr>
        <a:xfrm>
          <a:off x="8748760" y="948470"/>
          <a:ext cx="812974" cy="81297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8931679" y="948470"/>
        <a:ext cx="447136" cy="611763"/>
      </dsp:txXfrm>
    </dsp:sp>
    <dsp:sp modelId="{057B0050-2E6F-418C-8799-1EF91EDC8952}">
      <dsp:nvSpPr>
        <dsp:cNvPr id="0" name=""/>
        <dsp:cNvSpPr/>
      </dsp:nvSpPr>
      <dsp:spPr>
        <a:xfrm>
          <a:off x="9592443" y="2399317"/>
          <a:ext cx="812974" cy="81297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9775362" y="2399317"/>
        <a:ext cx="447136" cy="6117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1D026-8B27-4D19-9346-F77009409AB7}">
      <dsp:nvSpPr>
        <dsp:cNvPr id="0" name=""/>
        <dsp:cNvSpPr/>
      </dsp:nvSpPr>
      <dsp:spPr>
        <a:xfrm>
          <a:off x="-66916" y="1393866"/>
          <a:ext cx="2599758" cy="16508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1A27D-645B-4F4D-9F9D-3B81292B3D4A}">
      <dsp:nvSpPr>
        <dsp:cNvPr id="0" name=""/>
        <dsp:cNvSpPr/>
      </dsp:nvSpPr>
      <dsp:spPr>
        <a:xfrm>
          <a:off x="221945" y="1668285"/>
          <a:ext cx="2599758" cy="1650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000" kern="1200" dirty="0"/>
            <a:t>Mangelnde Barrierefreiheit in Lehrveranstaltungen und Räumen </a:t>
          </a:r>
          <a:endParaRPr lang="en-US" sz="2000" kern="1200" dirty="0"/>
        </a:p>
      </dsp:txBody>
      <dsp:txXfrm>
        <a:off x="270297" y="1716637"/>
        <a:ext cx="2503054" cy="1554142"/>
      </dsp:txXfrm>
    </dsp:sp>
    <dsp:sp modelId="{5AFD5EBB-C371-45D2-B558-D047BFF5D853}">
      <dsp:nvSpPr>
        <dsp:cNvPr id="0" name=""/>
        <dsp:cNvSpPr/>
      </dsp:nvSpPr>
      <dsp:spPr>
        <a:xfrm>
          <a:off x="3181123" y="1433007"/>
          <a:ext cx="2599758" cy="16508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DCAC3-8322-473E-8537-76E0F609BE76}">
      <dsp:nvSpPr>
        <dsp:cNvPr id="0" name=""/>
        <dsp:cNvSpPr/>
      </dsp:nvSpPr>
      <dsp:spPr>
        <a:xfrm>
          <a:off x="3469985" y="1707426"/>
          <a:ext cx="2599758" cy="1650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000" kern="1200"/>
            <a:t>Fehlende Unterstützung bei der Kommunikation </a:t>
          </a:r>
          <a:endParaRPr lang="en-US" sz="2000" kern="1200"/>
        </a:p>
      </dsp:txBody>
      <dsp:txXfrm>
        <a:off x="3518337" y="1755778"/>
        <a:ext cx="2503054" cy="1554142"/>
      </dsp:txXfrm>
    </dsp:sp>
    <dsp:sp modelId="{C130F0BF-85A7-4029-9E17-6BB660ED1E59}">
      <dsp:nvSpPr>
        <dsp:cNvPr id="0" name=""/>
        <dsp:cNvSpPr/>
      </dsp:nvSpPr>
      <dsp:spPr>
        <a:xfrm>
          <a:off x="6358606" y="1433007"/>
          <a:ext cx="2599758" cy="16508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51DA7-3172-4BC2-8D8A-56752610D7CD}">
      <dsp:nvSpPr>
        <dsp:cNvPr id="0" name=""/>
        <dsp:cNvSpPr/>
      </dsp:nvSpPr>
      <dsp:spPr>
        <a:xfrm>
          <a:off x="6647468" y="1707426"/>
          <a:ext cx="2599758" cy="1650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000" kern="1200"/>
            <a:t>Unzureichende Sensibilisierung des Personals </a:t>
          </a:r>
          <a:endParaRPr lang="en-US" sz="2000" kern="1200"/>
        </a:p>
      </dsp:txBody>
      <dsp:txXfrm>
        <a:off x="6695820" y="1755778"/>
        <a:ext cx="2503054" cy="1554142"/>
      </dsp:txXfrm>
    </dsp:sp>
    <dsp:sp modelId="{D144599A-E585-4F22-B1AC-6BE3717854B8}">
      <dsp:nvSpPr>
        <dsp:cNvPr id="0" name=""/>
        <dsp:cNvSpPr/>
      </dsp:nvSpPr>
      <dsp:spPr>
        <a:xfrm>
          <a:off x="9536088" y="1433007"/>
          <a:ext cx="2599758" cy="16508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EEEB5-EBCE-46FD-A4B6-991A191F1816}">
      <dsp:nvSpPr>
        <dsp:cNvPr id="0" name=""/>
        <dsp:cNvSpPr/>
      </dsp:nvSpPr>
      <dsp:spPr>
        <a:xfrm>
          <a:off x="9824950" y="1707426"/>
          <a:ext cx="2599758" cy="1650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000" kern="1200" dirty="0"/>
            <a:t>Unklare Zuständigkeiten und finanzielle Engpässe</a:t>
          </a:r>
          <a:endParaRPr lang="en-US" sz="2000" kern="1200" dirty="0"/>
        </a:p>
      </dsp:txBody>
      <dsp:txXfrm>
        <a:off x="9873302" y="1755778"/>
        <a:ext cx="2503054" cy="15541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F45C5-5713-45A6-A311-31C15DC04BAD}">
      <dsp:nvSpPr>
        <dsp:cNvPr id="0" name=""/>
        <dsp:cNvSpPr/>
      </dsp:nvSpPr>
      <dsp:spPr>
        <a:xfrm>
          <a:off x="0" y="0"/>
          <a:ext cx="11749828" cy="18036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4700" b="0" i="0" kern="1200" dirty="0" smtClean="0"/>
            <a:t>Gebärdensprachdolmetscher*innen in den Lehrveranstaltungen</a:t>
          </a:r>
          <a:endParaRPr lang="en-US" sz="4700" kern="1200" dirty="0"/>
        </a:p>
      </dsp:txBody>
      <dsp:txXfrm>
        <a:off x="52827" y="52827"/>
        <a:ext cx="9803546" cy="1697999"/>
      </dsp:txXfrm>
    </dsp:sp>
    <dsp:sp modelId="{29B00939-E225-49B1-8795-C3DC8C901C88}">
      <dsp:nvSpPr>
        <dsp:cNvPr id="0" name=""/>
        <dsp:cNvSpPr/>
      </dsp:nvSpPr>
      <dsp:spPr>
        <a:xfrm>
          <a:off x="1036749" y="2104261"/>
          <a:ext cx="11749828" cy="1803653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4700" b="0" i="0" kern="1200" dirty="0" smtClean="0"/>
            <a:t>Assistierende Technologie, Apps, Untertitel …</a:t>
          </a:r>
          <a:endParaRPr lang="de-AT" sz="4700" b="0" i="0" kern="1200" dirty="0"/>
        </a:p>
      </dsp:txBody>
      <dsp:txXfrm>
        <a:off x="1089576" y="2157088"/>
        <a:ext cx="9435050" cy="1697999"/>
      </dsp:txXfrm>
    </dsp:sp>
    <dsp:sp modelId="{869D1FF1-AE3A-4878-B545-E9FD9FFB8382}">
      <dsp:nvSpPr>
        <dsp:cNvPr id="0" name=""/>
        <dsp:cNvSpPr/>
      </dsp:nvSpPr>
      <dsp:spPr>
        <a:xfrm>
          <a:off x="2073499" y="4208523"/>
          <a:ext cx="11749828" cy="1803653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4700" b="0" i="0" kern="1200" dirty="0" smtClean="0"/>
            <a:t>Barrierefreie Lernmaterialien, Tutoren für Mitschriften </a:t>
          </a:r>
          <a:endParaRPr lang="en-US" sz="4700" kern="1200" dirty="0"/>
        </a:p>
      </dsp:txBody>
      <dsp:txXfrm>
        <a:off x="2126326" y="4261350"/>
        <a:ext cx="9435050" cy="1697999"/>
      </dsp:txXfrm>
    </dsp:sp>
    <dsp:sp modelId="{7BF2E38A-E595-4767-8CBE-F7A93F0C62F0}">
      <dsp:nvSpPr>
        <dsp:cNvPr id="0" name=""/>
        <dsp:cNvSpPr/>
      </dsp:nvSpPr>
      <dsp:spPr>
        <a:xfrm>
          <a:off x="10577454" y="1367770"/>
          <a:ext cx="1172374" cy="117237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10841238" y="1367770"/>
        <a:ext cx="644806" cy="882211"/>
      </dsp:txXfrm>
    </dsp:sp>
    <dsp:sp modelId="{4F39981D-9912-470D-98BC-622C6676084A}">
      <dsp:nvSpPr>
        <dsp:cNvPr id="0" name=""/>
        <dsp:cNvSpPr/>
      </dsp:nvSpPr>
      <dsp:spPr>
        <a:xfrm>
          <a:off x="11614203" y="3460007"/>
          <a:ext cx="1172374" cy="117237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11877987" y="3460007"/>
        <a:ext cx="644806" cy="8822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417CE-3A75-4FE3-9F61-67F3356F73CA}">
      <dsp:nvSpPr>
        <dsp:cNvPr id="0" name=""/>
        <dsp:cNvSpPr/>
      </dsp:nvSpPr>
      <dsp:spPr>
        <a:xfrm>
          <a:off x="891156" y="43902"/>
          <a:ext cx="1686274" cy="16862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6EC953-D9E0-40E0-8E1F-58E1227D7830}">
      <dsp:nvSpPr>
        <dsp:cNvPr id="0" name=""/>
        <dsp:cNvSpPr/>
      </dsp:nvSpPr>
      <dsp:spPr>
        <a:xfrm>
          <a:off x="1245274" y="398019"/>
          <a:ext cx="978039" cy="9780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1B01A-8487-432D-AD71-E3681AC8B81A}">
      <dsp:nvSpPr>
        <dsp:cNvPr id="0" name=""/>
        <dsp:cNvSpPr/>
      </dsp:nvSpPr>
      <dsp:spPr>
        <a:xfrm>
          <a:off x="2938775" y="43902"/>
          <a:ext cx="3974789" cy="168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AT" sz="2800" kern="1200" dirty="0"/>
            <a:t> barrierefreie </a:t>
          </a:r>
          <a:br>
            <a:rPr lang="de-AT" sz="2800" kern="1200" dirty="0"/>
          </a:br>
          <a:r>
            <a:rPr lang="de-AT" sz="2800" kern="1200" dirty="0"/>
            <a:t>Lehr- und Lernkonzepte </a:t>
          </a:r>
          <a:endParaRPr lang="en-US" sz="2800" kern="1200" dirty="0"/>
        </a:p>
      </dsp:txBody>
      <dsp:txXfrm>
        <a:off x="2938775" y="43902"/>
        <a:ext cx="3974789" cy="1686274"/>
      </dsp:txXfrm>
    </dsp:sp>
    <dsp:sp modelId="{954D03ED-0FD3-4B35-AE73-A67130D37292}">
      <dsp:nvSpPr>
        <dsp:cNvPr id="0" name=""/>
        <dsp:cNvSpPr/>
      </dsp:nvSpPr>
      <dsp:spPr>
        <a:xfrm>
          <a:off x="7606142" y="43902"/>
          <a:ext cx="1686274" cy="16862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AD50E2-2219-4849-8107-498DDE72E46C}">
      <dsp:nvSpPr>
        <dsp:cNvPr id="0" name=""/>
        <dsp:cNvSpPr/>
      </dsp:nvSpPr>
      <dsp:spPr>
        <a:xfrm>
          <a:off x="7960260" y="398019"/>
          <a:ext cx="978039" cy="9780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8435BE-6FEA-48F2-BD15-D05E960D7208}">
      <dsp:nvSpPr>
        <dsp:cNvPr id="0" name=""/>
        <dsp:cNvSpPr/>
      </dsp:nvSpPr>
      <dsp:spPr>
        <a:xfrm>
          <a:off x="9653761" y="43902"/>
          <a:ext cx="3974789" cy="168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AT" sz="2800" kern="1200" dirty="0"/>
            <a:t>Schulung von Lehrpersonal im Umgang mit tauben Studierenden </a:t>
          </a:r>
          <a:endParaRPr lang="en-US" sz="2800" kern="1200" dirty="0"/>
        </a:p>
      </dsp:txBody>
      <dsp:txXfrm>
        <a:off x="9653761" y="43902"/>
        <a:ext cx="3974789" cy="1686274"/>
      </dsp:txXfrm>
    </dsp:sp>
    <dsp:sp modelId="{ADB2BBCE-2D41-4C59-8EBD-5544B5CB9C48}">
      <dsp:nvSpPr>
        <dsp:cNvPr id="0" name=""/>
        <dsp:cNvSpPr/>
      </dsp:nvSpPr>
      <dsp:spPr>
        <a:xfrm>
          <a:off x="891156" y="2438923"/>
          <a:ext cx="1686274" cy="16862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6A1930-EA18-4A57-845D-EF8A22777AA7}">
      <dsp:nvSpPr>
        <dsp:cNvPr id="0" name=""/>
        <dsp:cNvSpPr/>
      </dsp:nvSpPr>
      <dsp:spPr>
        <a:xfrm>
          <a:off x="1245274" y="2793041"/>
          <a:ext cx="978039" cy="9780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001C3-EF2C-48E1-ADAA-9E727BDB49EF}">
      <dsp:nvSpPr>
        <dsp:cNvPr id="0" name=""/>
        <dsp:cNvSpPr/>
      </dsp:nvSpPr>
      <dsp:spPr>
        <a:xfrm>
          <a:off x="2938775" y="2438923"/>
          <a:ext cx="3974789" cy="168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AT" sz="3200" kern="1200" dirty="0"/>
            <a:t>Nutzung moderner Technologien </a:t>
          </a:r>
          <a:endParaRPr lang="en-US" sz="3200" kern="1200" dirty="0"/>
        </a:p>
      </dsp:txBody>
      <dsp:txXfrm>
        <a:off x="2938775" y="2438923"/>
        <a:ext cx="3974789" cy="1686274"/>
      </dsp:txXfrm>
    </dsp:sp>
    <dsp:sp modelId="{20E67672-0F3D-4F94-BC04-47DE18FF1EEB}">
      <dsp:nvSpPr>
        <dsp:cNvPr id="0" name=""/>
        <dsp:cNvSpPr/>
      </dsp:nvSpPr>
      <dsp:spPr>
        <a:xfrm>
          <a:off x="7606142" y="2438923"/>
          <a:ext cx="1686274" cy="16862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A9996B-06E9-42B4-BED0-E09673C35EA0}">
      <dsp:nvSpPr>
        <dsp:cNvPr id="0" name=""/>
        <dsp:cNvSpPr/>
      </dsp:nvSpPr>
      <dsp:spPr>
        <a:xfrm>
          <a:off x="7960260" y="2793041"/>
          <a:ext cx="978039" cy="9780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60946-8002-46DA-8F8F-152B000D1FD7}">
      <dsp:nvSpPr>
        <dsp:cNvPr id="0" name=""/>
        <dsp:cNvSpPr/>
      </dsp:nvSpPr>
      <dsp:spPr>
        <a:xfrm>
          <a:off x="9653761" y="2438923"/>
          <a:ext cx="3974789" cy="168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AT" sz="2800" kern="1200" dirty="0"/>
            <a:t>Förderung von Selbstvertretung</a:t>
          </a:r>
          <a:endParaRPr lang="en-US" sz="2800" kern="1200" dirty="0"/>
        </a:p>
      </dsp:txBody>
      <dsp:txXfrm>
        <a:off x="9653761" y="2438923"/>
        <a:ext cx="3974789" cy="1686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B49A5DD8-399E-A70C-30E2-9219D674F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6E098972-3EAC-4BC9-BFA6-15D416B8CB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14601678-B05B-47D9-98B0-4937242A24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00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64704BCE-92BE-7E86-30B9-D6691D5A4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E2AC848B-293F-4844-63FD-38F6883735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83AB24A-668F-CF31-065B-8404FF4FAD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4359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0A9B24C-8E91-BE9D-D4FC-E7811AEAB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D7505CE9-C873-9DF4-3D28-3D6423F044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4E7F5CC4-2B65-4BBB-A1DC-0AFE5AAC39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6447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F0F38D09-C5A3-0561-69A7-CE14BA5BC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3DC79DFE-1F12-8FB6-29AC-0CD2495432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FC31E51A-B126-C713-8427-718447FEB9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618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1A0B0B23-6157-4497-3A84-729441A41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EC11F064-19C7-8149-13B3-018AB3D7B8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FEC387C-3EFF-4C6C-5AE6-7159202D4B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6973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A9C15BBC-55E0-04B7-53E5-2CBEA6284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78019F7F-A405-08C9-F815-23AB9B6F79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7A487A9D-4AF3-230A-B186-69102BAFBA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9013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7C99F5E0-949E-5642-AEAC-29A007D0F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95A8F624-D2E6-B01B-0611-4845307CD5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C7F8CF5-5E45-2DCC-AA6C-22B7C07D01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0247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8801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0328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82DE349-1672-C797-BB0F-DD4A42EDA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514FA026-7095-C0EE-5DF4-27B6A7684E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55CF4C9-A7B5-F63C-97BE-B643E4313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02479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6A263C0C-B66A-3A4B-7469-AA90350DF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FFDFDD1-9E12-B12B-CA5D-7F0F2B656F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7E1369F-7169-5C65-3439-AE16A99AB5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5122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6A263C0C-B66A-3A4B-7469-AA90350DF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FFDFDD1-9E12-B12B-CA5D-7F0F2B656F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7E1369F-7169-5C65-3439-AE16A99AB5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7034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6A263C0C-B66A-3A4B-7469-AA90350DF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FFDFDD1-9E12-B12B-CA5D-7F0F2B656F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7E1369F-7169-5C65-3439-AE16A99AB5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2953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019E99AE-429C-7752-71D7-E075D7321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A51941C3-36B5-F8C0-4FC7-3C007DAEDA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F1331914-1553-C2C0-CB26-AEB18900D1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6864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6.jpeg"/><Relationship Id="rId5" Type="http://schemas.openxmlformats.org/officeDocument/2006/relationships/diagramData" Target="../diagrams/data1.xml"/><Relationship Id="rId10" Type="http://schemas.openxmlformats.org/officeDocument/2006/relationships/image" Target="../media/image5.jpg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.pn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diagramDrawing" Target="../diagrams/drawing2.xml"/><Relationship Id="rId5" Type="http://schemas.openxmlformats.org/officeDocument/2006/relationships/image" Target="../media/image7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3.xml"/><Relationship Id="rId5" Type="http://schemas.openxmlformats.org/officeDocument/2006/relationships/image" Target="../media/image9.jpg"/><Relationship Id="rId10" Type="http://schemas.microsoft.com/office/2007/relationships/diagramDrawing" Target="../diagrams/drawing3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hyperlink" Target="https://www.idcrawl.com/lev-vygotsky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union.wixsite.com/edsu" TargetMode="External"/><Relationship Id="rId11" Type="http://schemas.openxmlformats.org/officeDocument/2006/relationships/image" Target="../media/image25.jpg"/><Relationship Id="rId5" Type="http://schemas.openxmlformats.org/officeDocument/2006/relationships/image" Target="../media/image21.png"/><Relationship Id="rId10" Type="http://schemas.openxmlformats.org/officeDocument/2006/relationships/image" Target="../media/image6.jpeg"/><Relationship Id="rId4" Type="http://schemas.openxmlformats.org/officeDocument/2006/relationships/image" Target="../media/image2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cadeafic.org/dr-deaf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25.jp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1.png"/><Relationship Id="rId7" Type="http://schemas.openxmlformats.org/officeDocument/2006/relationships/hyperlink" Target="https://www.youtube.com/watch?v=OlRKG5qX6rw&amp;t=4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2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3904541"/>
            <a:ext cx="94965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Gehörlosenbildung</a:t>
            </a:r>
            <a:endParaRPr sz="80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740158" y="1373745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en-US" sz="2299" dirty="0">
                <a:solidFill>
                  <a:srgbClr val="FFFFFF"/>
                </a:solidFill>
                <a:latin typeface="Quicksand"/>
                <a:sym typeface="Quicksand"/>
              </a:rPr>
              <a:t>Deaf Studies - Workshop</a:t>
            </a:r>
            <a:endParaRPr dirty="0"/>
          </a:p>
        </p:txBody>
      </p:sp>
      <p:sp>
        <p:nvSpPr>
          <p:cNvPr id="2" name="Google Shape;91;p1">
            <a:extLst>
              <a:ext uri="{FF2B5EF4-FFF2-40B4-BE49-F238E27FC236}">
                <a16:creationId xmlns:a16="http://schemas.microsoft.com/office/drawing/2014/main" id="{74DCC09F-67F9-B0B6-856F-64EE506FF89D}"/>
              </a:ext>
            </a:extLst>
          </p:cNvPr>
          <p:cNvSpPr txBox="1"/>
          <p:nvPr/>
        </p:nvSpPr>
        <p:spPr>
          <a:xfrm>
            <a:off x="3626195" y="5355126"/>
            <a:ext cx="12636236" cy="94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en-US" sz="4400" dirty="0" err="1">
                <a:solidFill>
                  <a:srgbClr val="FFFFFF"/>
                </a:solidFill>
                <a:latin typeface="Quicksand"/>
                <a:sym typeface="Quicksand"/>
              </a:rPr>
              <a:t>Höhere</a:t>
            </a:r>
            <a:r>
              <a:rPr lang="en-US" sz="4400" dirty="0">
                <a:solidFill>
                  <a:srgbClr val="FFFFFF"/>
                </a:solidFill>
                <a:latin typeface="Quicksand"/>
                <a:sym typeface="Quicksand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Quicksand"/>
                <a:sym typeface="Quicksand"/>
              </a:rPr>
              <a:t>Bildung</a:t>
            </a:r>
            <a:r>
              <a:rPr lang="en-US" sz="4400" dirty="0">
                <a:solidFill>
                  <a:srgbClr val="FFFFFF"/>
                </a:solidFill>
                <a:latin typeface="Quicksand"/>
                <a:sym typeface="Quicksand"/>
              </a:rPr>
              <a:t> </a:t>
            </a:r>
            <a:r>
              <a:rPr lang="en-US" sz="4400" dirty="0" smtClean="0">
                <a:solidFill>
                  <a:srgbClr val="FFFFFF"/>
                </a:solidFill>
                <a:latin typeface="Quicksand"/>
                <a:sym typeface="Quicksand"/>
              </a:rPr>
              <a:t>– </a:t>
            </a:r>
            <a:r>
              <a:rPr lang="en-US" sz="4400" dirty="0" err="1" smtClean="0">
                <a:solidFill>
                  <a:srgbClr val="FFFFFF"/>
                </a:solidFill>
                <a:latin typeface="Quicksand"/>
                <a:sym typeface="Quicksand"/>
              </a:rPr>
              <a:t>gehörlose</a:t>
            </a:r>
            <a:r>
              <a:rPr lang="en-US" sz="4400" smtClean="0">
                <a:solidFill>
                  <a:srgbClr val="FFFFFF"/>
                </a:solidFill>
                <a:latin typeface="Quicksand"/>
                <a:sym typeface="Quicksand"/>
              </a:rPr>
              <a:t> Studierende</a:t>
            </a:r>
            <a:endParaRPr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F3FFA814-7A18-D5E6-431F-046E2986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0E40E674-1E28-8962-1ABD-F4EBAC7FBF05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92B212C9-6CCB-CC9E-0579-4F3781B95D29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01B93019-0E89-B615-4FAB-D55C1CD78DB1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3B50C8E-5E8B-0030-E977-0CCAF421C1BB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5149148B-5A0B-64FB-CA27-E5903A42C653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AB39720C-5548-F044-F4C5-1403EE0B25D7}"/>
              </a:ext>
            </a:extLst>
          </p:cNvPr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8000" dirty="0" err="1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Willkommen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E617EE05-9E3C-5A53-8D1A-7C8ECE45F117}"/>
              </a:ext>
            </a:extLst>
          </p:cNvPr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Vorstellungsrunde 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endParaRPr lang="de-AT" sz="32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Warm Up</a:t>
            </a:r>
          </a:p>
        </p:txBody>
      </p:sp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A23ACA65-4F9A-92A7-D57A-8A16D9C839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9889" r="50592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9324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B297790B-CAB3-271C-FE17-2EC32F9EC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318BAA07-4761-4B13-9016-F40BD953D2C7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31AEC3D3-BFDC-7A2F-F69B-114221102E4A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CF5BAE9B-870F-8B44-E9EA-2C8A34B77F63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4AF6D4A-D3ED-9AE6-8243-CE260B4704A7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295A0D9-F658-01BC-A7E3-C4E6C603C592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0D58DCBD-36F4-547B-0FE4-E70B7E308AED}"/>
              </a:ext>
            </a:extLst>
          </p:cNvPr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8000" dirty="0" err="1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Inhaltsübersicht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FD4EC47D-C889-5116-DC77-C87C5A0D67FC}"/>
              </a:ext>
            </a:extLst>
          </p:cNvPr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endParaRPr lang="de-AT" sz="3200" dirty="0" smtClean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Ziele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Rechtliche Rahmenbedingungen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Hindernisse und Barrieren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Unterstützung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Strategien und Lösungen 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Guidelines für universales Lernen (barrierefrei)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Selbstvertretungen (4 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Beispiele)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endParaRPr lang="de-AT" sz="32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1510C565-EC3B-5BE2-8C23-CC64CBD821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9889" r="50592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401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BD814115-7AF2-C695-4ED0-473862124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271C5505-92B4-4AB8-9FF2-3930A2BB20AC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E9A71ABB-45FE-DFCA-29E9-9FA91C47A21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D56CE636-99D5-307A-BCEE-30C915A66993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4E8DFD7C-33FF-991E-3CFF-99422D30D7E8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A4C6CCA2-030D-247B-6E82-48D82FB50145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6968F362-7FE9-1498-6A35-60D36CA8C6C0}"/>
              </a:ext>
            </a:extLst>
          </p:cNvPr>
          <p:cNvSpPr txBox="1"/>
          <p:nvPr/>
        </p:nvSpPr>
        <p:spPr>
          <a:xfrm>
            <a:off x="3881275" y="738473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8000" dirty="0" err="1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Ziele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65B0F898-2054-90EA-59DD-D8B3CD3660DC}"/>
              </a:ext>
            </a:extLst>
          </p:cNvPr>
          <p:cNvSpPr txBox="1"/>
          <p:nvPr/>
        </p:nvSpPr>
        <p:spPr>
          <a:xfrm>
            <a:off x="3253631" y="3058950"/>
            <a:ext cx="14020226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Wissen um rechtlichen Rahmenbedingungen</a:t>
            </a:r>
            <a:b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</a:b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Wissen um Unterstützungsmaßnahmen 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Bedeutung der Selbstvertretung und Autonomie tauber Studierender</a:t>
            </a: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 </a:t>
            </a: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Wissen um Inklusion in der höheren Bildung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AA669CA-777A-9D03-5E7A-334C578FC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82" y="3624627"/>
            <a:ext cx="2255318" cy="201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36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1BC88743-EDBF-2B23-C9F1-AC0B16A4F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9D0FE2C4-BEC1-A07A-EA2C-E3126FDA959A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DC4900E0-D062-3BE4-9C8F-DF4B27F9AD6D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B5E059DE-0E56-B6CE-94CB-B00E82F99D2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5D18B43-C0CF-C217-63EC-1A322F068060}"/>
              </a:ext>
            </a:extLst>
          </p:cNvPr>
          <p:cNvSpPr/>
          <p:nvPr/>
        </p:nvSpPr>
        <p:spPr>
          <a:xfrm>
            <a:off x="-177333" y="-85015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064F0AED-711C-6FA9-9AEA-D0B4AE1F868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21DEE42-28AA-C38E-7CBA-EDD53A5C9DE8}"/>
              </a:ext>
            </a:extLst>
          </p:cNvPr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8000" dirty="0" err="1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Rechtliche</a:t>
            </a:r>
            <a:r>
              <a:rPr lang="en-US" sz="8000" dirty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 </a:t>
            </a:r>
            <a:r>
              <a:rPr lang="en-US" sz="8000" dirty="0" err="1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Rahmenbedingungen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5" name="Google Shape;113;p12">
            <a:extLst>
              <a:ext uri="{FF2B5EF4-FFF2-40B4-BE49-F238E27FC236}">
                <a16:creationId xmlns:a16="http://schemas.microsoft.com/office/drawing/2014/main" id="{3C57398C-3C92-561D-7BDA-AAAF656199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3645912"/>
              </p:ext>
            </p:extLst>
          </p:nvPr>
        </p:nvGraphicFramePr>
        <p:xfrm>
          <a:off x="6276671" y="4463715"/>
          <a:ext cx="11249100" cy="416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Grafik 3" descr="Ein Bild, das Kleidung, Schuhwerk, Person, Kunst enthält.&#10;&#10;KI-generierte Inhalte können fehlerhaft sein.">
            <a:extLst>
              <a:ext uri="{FF2B5EF4-FFF2-40B4-BE49-F238E27FC236}">
                <a16:creationId xmlns:a16="http://schemas.microsoft.com/office/drawing/2014/main" id="{C675AA23-311B-461A-CE20-2D30157C76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13941" y="510427"/>
            <a:ext cx="3801142" cy="28394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Grafik 14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CC27801F-6EA8-F019-BCCE-D229C4A4EA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0970" y="4463715"/>
            <a:ext cx="4220640" cy="1359569"/>
          </a:xfrm>
          <a:prstGeom prst="rect">
            <a:avLst/>
          </a:prstGeom>
        </p:spPr>
      </p:pic>
      <p:pic>
        <p:nvPicPr>
          <p:cNvPr id="16" name="Grafik 15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786232B8-2AF9-E5E7-A285-E20DF481F3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0970" y="5823284"/>
            <a:ext cx="4220640" cy="1359569"/>
          </a:xfrm>
          <a:prstGeom prst="rect">
            <a:avLst/>
          </a:prstGeom>
        </p:spPr>
      </p:pic>
      <p:pic>
        <p:nvPicPr>
          <p:cNvPr id="17" name="Grafik 16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67E66FD-13D3-3BB1-976D-D6A8D0D861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0970" y="7182853"/>
            <a:ext cx="4220640" cy="1359569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10045B43-D704-6BA8-2059-45997289007A}"/>
              </a:ext>
            </a:extLst>
          </p:cNvPr>
          <p:cNvSpPr txBox="1"/>
          <p:nvPr/>
        </p:nvSpPr>
        <p:spPr>
          <a:xfrm>
            <a:off x="2464066" y="4773394"/>
            <a:ext cx="315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latin typeface="Aptos Black" panose="020B0004020202020204" pitchFamily="34" charset="0"/>
              </a:rPr>
              <a:t>international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7CBF3EE-AAB2-5C78-2202-1392EFF3EE7F}"/>
              </a:ext>
            </a:extLst>
          </p:cNvPr>
          <p:cNvSpPr txBox="1"/>
          <p:nvPr/>
        </p:nvSpPr>
        <p:spPr>
          <a:xfrm>
            <a:off x="2056031" y="6026014"/>
            <a:ext cx="31570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dirty="0">
                <a:latin typeface="Aptos Black" panose="020B0004020202020204" pitchFamily="34" charset="0"/>
              </a:rPr>
              <a:t>national</a:t>
            </a:r>
          </a:p>
          <a:p>
            <a:pPr algn="ctr"/>
            <a:r>
              <a:rPr lang="de-AT" sz="2800" dirty="0">
                <a:latin typeface="Aptos Black" panose="020B0004020202020204" pitchFamily="34" charset="0"/>
              </a:rPr>
              <a:t>Länder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24C967B-8335-FBE8-49F9-DD0C72D581DB}"/>
              </a:ext>
            </a:extLst>
          </p:cNvPr>
          <p:cNvSpPr txBox="1"/>
          <p:nvPr/>
        </p:nvSpPr>
        <p:spPr>
          <a:xfrm>
            <a:off x="2202746" y="7354848"/>
            <a:ext cx="31570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dirty="0">
                <a:latin typeface="Aptos Black" panose="020B0004020202020204" pitchFamily="34" charset="0"/>
              </a:rPr>
              <a:t>regional</a:t>
            </a:r>
          </a:p>
          <a:p>
            <a:pPr algn="ctr"/>
            <a:r>
              <a:rPr lang="de-AT" sz="2800" dirty="0">
                <a:latin typeface="Aptos Black" panose="020B0004020202020204" pitchFamily="34" charset="0"/>
              </a:rPr>
              <a:t>Institution</a:t>
            </a:r>
          </a:p>
        </p:txBody>
      </p:sp>
    </p:spTree>
    <p:extLst>
      <p:ext uri="{BB962C8B-B14F-4D97-AF65-F5344CB8AC3E}">
        <p14:creationId xmlns:p14="http://schemas.microsoft.com/office/powerpoint/2010/main" val="3537445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9EEEF509-C0AE-2142-C9E9-A058ED831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0994BF98-DF1D-C74D-92BD-524FE2C4F9E3}"/>
              </a:ext>
            </a:extLst>
          </p:cNvPr>
          <p:cNvGrpSpPr/>
          <p:nvPr/>
        </p:nvGrpSpPr>
        <p:grpSpPr>
          <a:xfrm>
            <a:off x="-1890658" y="-611237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E751417C-B684-A5A3-8C23-957E40420850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3C31DB01-BC8B-8B0E-290A-958BBBD1B670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472AC3E2-F4B2-41A2-92F0-F1B8C5CC43A2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D81F58F5-EFB4-7C1F-6C17-7BC09538CE3D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EE95C79-CCFA-A717-376E-71F34920B6E1}"/>
              </a:ext>
            </a:extLst>
          </p:cNvPr>
          <p:cNvSpPr txBox="1"/>
          <p:nvPr/>
        </p:nvSpPr>
        <p:spPr>
          <a:xfrm>
            <a:off x="566199" y="794019"/>
            <a:ext cx="16729875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de-AT" sz="8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Barrieren</a:t>
            </a:r>
            <a:endParaRPr sz="8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955A19F-4B90-AFFA-A9A9-7FEA67A72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4195" y="2999778"/>
            <a:ext cx="3358200" cy="328196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F1DD6FE-7BB5-BE6C-31C2-6CBCC0401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2879352"/>
            <a:ext cx="2522164" cy="3281960"/>
          </a:xfrm>
          <a:prstGeom prst="rect">
            <a:avLst/>
          </a:prstGeom>
        </p:spPr>
      </p:pic>
      <p:graphicFrame>
        <p:nvGraphicFramePr>
          <p:cNvPr id="115" name="Google Shape;113;p12">
            <a:extLst>
              <a:ext uri="{FF2B5EF4-FFF2-40B4-BE49-F238E27FC236}">
                <a16:creationId xmlns:a16="http://schemas.microsoft.com/office/drawing/2014/main" id="{24B717DF-3CC8-9456-1ED5-944DA6335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8108812"/>
              </p:ext>
            </p:extLst>
          </p:nvPr>
        </p:nvGraphicFramePr>
        <p:xfrm>
          <a:off x="2277175" y="5495719"/>
          <a:ext cx="12428350" cy="4791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2659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E92BB6A0-E79C-0698-EE97-AD347F9E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42DE8807-4AEF-00BF-7B71-D6FCF2D05BE9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D79B52D9-9B3D-E182-1025-0F5A1E2534B5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D9C48483-2CF7-B6B2-D879-768928BE5D55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F23B8E6-C231-66E4-1503-39BAE09C367E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D2D68BB-FF23-580A-7C89-E45B07A0503D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7B70207-7A18-8D46-FAE1-767B72015F52}"/>
              </a:ext>
            </a:extLst>
          </p:cNvPr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8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Unterstützung | Maßnahmen </a:t>
            </a:r>
            <a:endParaRPr sz="8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 descr="Ein Bild, das Zeichnung, Darstellung, Kinderkunst, Clipart enthält.&#10;&#10;KI-generierte Inhalte können fehlerhaft sein.">
            <a:extLst>
              <a:ext uri="{FF2B5EF4-FFF2-40B4-BE49-F238E27FC236}">
                <a16:creationId xmlns:a16="http://schemas.microsoft.com/office/drawing/2014/main" id="{6D1ADB4E-92BF-778F-CA5B-D524AECBFA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27" y="4068407"/>
            <a:ext cx="2150186" cy="2150186"/>
          </a:xfrm>
          <a:prstGeom prst="rect">
            <a:avLst/>
          </a:prstGeom>
        </p:spPr>
      </p:pic>
      <p:graphicFrame>
        <p:nvGraphicFramePr>
          <p:cNvPr id="115" name="Google Shape;113;p12">
            <a:extLst>
              <a:ext uri="{FF2B5EF4-FFF2-40B4-BE49-F238E27FC236}">
                <a16:creationId xmlns:a16="http://schemas.microsoft.com/office/drawing/2014/main" id="{F98D6D91-F3AB-D4DF-ADB5-4870A47E3F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7925144"/>
              </p:ext>
            </p:extLst>
          </p:nvPr>
        </p:nvGraphicFramePr>
        <p:xfrm>
          <a:off x="3634575" y="2893214"/>
          <a:ext cx="13823328" cy="6012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151630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320C96B6-AEBA-758E-3F4E-2B7DEA24F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16DF4F15-32FA-0ED9-9643-DB6909B0E98B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3E12FD5-D203-AB15-A6A8-0FAB44D0281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F4CF20-D0C9-884F-2F3A-0E3BAD2CD877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F1F3450C-6386-258F-53DC-2C9642EBF086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DC9405-1417-DB29-A6E4-6768D50504CD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6775DF0E-D998-94AD-D089-D41041BD26EC}"/>
              </a:ext>
            </a:extLst>
          </p:cNvPr>
          <p:cNvSpPr txBox="1"/>
          <p:nvPr/>
        </p:nvSpPr>
        <p:spPr>
          <a:xfrm>
            <a:off x="4173585" y="73938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8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Strategien und Lösungen</a:t>
            </a:r>
            <a:endParaRPr sz="8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5" name="Google Shape;113;p12">
            <a:extLst>
              <a:ext uri="{FF2B5EF4-FFF2-40B4-BE49-F238E27FC236}">
                <a16:creationId xmlns:a16="http://schemas.microsoft.com/office/drawing/2014/main" id="{576126C2-F798-84FF-FECA-A06C791331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3172904"/>
              </p:ext>
            </p:extLst>
          </p:nvPr>
        </p:nvGraphicFramePr>
        <p:xfrm>
          <a:off x="2922084" y="3260900"/>
          <a:ext cx="14519708" cy="416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99895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650" y="-71496"/>
            <a:ext cx="15459350" cy="10358496"/>
          </a:xfrm>
          <a:prstGeom prst="rect">
            <a:avLst/>
          </a:prstGeom>
        </p:spPr>
      </p:pic>
      <p:grpSp>
        <p:nvGrpSpPr>
          <p:cNvPr id="107" name="Google Shape;107;p12"/>
          <p:cNvGrpSpPr/>
          <p:nvPr/>
        </p:nvGrpSpPr>
        <p:grpSpPr>
          <a:xfrm>
            <a:off x="2203429" y="-99674"/>
            <a:ext cx="16416345" cy="3091725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499776" y="179491"/>
            <a:ext cx="13476766" cy="47459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5400" spc="300" dirty="0" err="1" smtClean="0">
                <a:solidFill>
                  <a:srgbClr val="FFFFFF"/>
                </a:solidFill>
                <a:latin typeface="Anton"/>
                <a:sym typeface="Anton"/>
              </a:rPr>
              <a:t>Theorie</a:t>
            </a:r>
            <a:r>
              <a:rPr lang="en-US" sz="5400" spc="300" dirty="0" err="1">
                <a:solidFill>
                  <a:srgbClr val="FFFFFF"/>
                </a:solidFill>
                <a:latin typeface="Anton"/>
                <a:sym typeface="Anton"/>
              </a:rPr>
              <a:t>-</a:t>
            </a:r>
            <a:r>
              <a:rPr lang="en-US" sz="5400" spc="300" dirty="0" err="1" smtClean="0">
                <a:solidFill>
                  <a:srgbClr val="FFFFFF"/>
                </a:solidFill>
                <a:latin typeface="Anton"/>
                <a:sym typeface="Anton"/>
              </a:rPr>
              <a:t>Hintergrund</a:t>
            </a:r>
            <a:r>
              <a:rPr lang="en-US" sz="5400" spc="300" dirty="0" smtClean="0">
                <a:solidFill>
                  <a:srgbClr val="FFFFFF"/>
                </a:solidFill>
                <a:latin typeface="Anton"/>
                <a:sym typeface="Anton"/>
              </a:rPr>
              <a:t> - </a:t>
            </a:r>
            <a:r>
              <a:rPr lang="en-US" sz="5400" spc="300" dirty="0" err="1" smtClean="0">
                <a:solidFill>
                  <a:srgbClr val="FFFFFF"/>
                </a:solidFill>
                <a:latin typeface="Anton"/>
                <a:sym typeface="Anton"/>
              </a:rPr>
              <a:t>Bildung</a:t>
            </a:r>
            <a:r>
              <a:rPr lang="en-US" sz="5400" spc="300" dirty="0" smtClean="0">
                <a:solidFill>
                  <a:srgbClr val="FFFFFF"/>
                </a:solidFill>
                <a:latin typeface="Anton"/>
                <a:sym typeface="Anton"/>
              </a:rPr>
              <a:t> und </a:t>
            </a:r>
            <a:r>
              <a:rPr lang="en-US" sz="5400" spc="300" dirty="0" err="1" smtClean="0">
                <a:solidFill>
                  <a:srgbClr val="FFFFFF"/>
                </a:solidFill>
                <a:latin typeface="Anton"/>
                <a:sym typeface="Anton"/>
              </a:rPr>
              <a:t>Sprache</a:t>
            </a:r>
            <a:endParaRPr lang="en-US" sz="5400" spc="300" dirty="0" smtClean="0">
              <a:solidFill>
                <a:srgbClr val="FFFFFF"/>
              </a:solidFill>
              <a:latin typeface="Anton"/>
              <a:sym typeface="Anton"/>
            </a:endParaRPr>
          </a:p>
          <a:p>
            <a:pPr>
              <a:lnSpc>
                <a:spcPct val="140000"/>
              </a:lnSpc>
            </a:pPr>
            <a:endParaRPr lang="en-GB" sz="5400" b="1" dirty="0" smtClean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endParaRPr lang="en-GB" sz="5400" b="1" dirty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40000"/>
              </a:lnSpc>
            </a:pPr>
            <a:endParaRPr lang="en-US" sz="5400" dirty="0"/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150" y="5100172"/>
            <a:ext cx="1685324" cy="16988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hteck 13"/>
          <p:cNvSpPr/>
          <p:nvPr/>
        </p:nvSpPr>
        <p:spPr>
          <a:xfrm>
            <a:off x="3544683" y="7880658"/>
            <a:ext cx="9144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2400" dirty="0">
              <a:solidFill>
                <a:schemeClr val="bg1"/>
              </a:solidFill>
              <a:latin typeface="Quicksand" panose="020B0604020202020204" charset="0"/>
              <a:ea typeface="Calibri" panose="020F0502020204030204" pitchFamily="34" charset="0"/>
              <a:cs typeface="Quicksand" panose="020B0604020202020204" charset="0"/>
            </a:endParaRPr>
          </a:p>
          <a:p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	</a:t>
            </a:r>
            <a:r>
              <a:rPr lang="en-GB" sz="2800" dirty="0" err="1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Modelle</a:t>
            </a: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 der </a:t>
            </a:r>
            <a:r>
              <a:rPr lang="en-GB" sz="2800" dirty="0" err="1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Barrierefreiheit</a:t>
            </a: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/>
            </a:r>
            <a:b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</a:b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 </a:t>
            </a:r>
          </a:p>
          <a:p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	</a:t>
            </a:r>
            <a:r>
              <a:rPr lang="en-GB" sz="28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Sprachliche</a:t>
            </a: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GB" sz="28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Vielfalt</a:t>
            </a: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GB" sz="28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im</a:t>
            </a: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GB" sz="28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Klassenzimmer</a:t>
            </a:r>
            <a:endParaRPr lang="en-GB" sz="2800" dirty="0" smtClean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</a:endParaRPr>
          </a:p>
          <a:p>
            <a:endParaRPr lang="en-GB" sz="2400" dirty="0">
              <a:solidFill>
                <a:schemeClr val="bg1"/>
              </a:solidFill>
              <a:latin typeface="Arial Black" panose="020B0A04020102020204" pitchFamily="34" charset="0"/>
              <a:cs typeface="Quicksand" panose="020B0604020202020204" charset="0"/>
            </a:endParaRPr>
          </a:p>
          <a:p>
            <a:endParaRPr lang="de-AT" sz="2400" dirty="0">
              <a:solidFill>
                <a:schemeClr val="bg1"/>
              </a:solidFill>
              <a:latin typeface="Arial Black" panose="020B0A04020102020204" pitchFamily="34" charset="0"/>
              <a:cs typeface="Quicksand" panose="020B060402020202020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3675671" y="1189239"/>
            <a:ext cx="13324481" cy="12557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GB" sz="5400" b="1" dirty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Vygotsky’s </a:t>
            </a:r>
            <a:r>
              <a:rPr lang="en-GB" sz="5400" b="1" dirty="0" err="1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sozio-kulturelle</a:t>
            </a:r>
            <a:r>
              <a:rPr lang="en-GB" sz="5400" b="1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 </a:t>
            </a:r>
            <a:r>
              <a:rPr lang="en-GB" sz="5400" b="1" dirty="0" err="1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Lerntheorie</a:t>
            </a:r>
            <a:endParaRPr lang="en-US" sz="5400" spc="300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  <a:sym typeface="Anton"/>
            </a:endParaRPr>
          </a:p>
        </p:txBody>
      </p:sp>
      <p:sp>
        <p:nvSpPr>
          <p:cNvPr id="31" name="Flussdiagramm: Zusammenführen 30"/>
          <p:cNvSpPr/>
          <p:nvPr/>
        </p:nvSpPr>
        <p:spPr>
          <a:xfrm>
            <a:off x="4565388" y="3407361"/>
            <a:ext cx="3356459" cy="4655940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9E6987B2-4930-B256-60AB-8BFAD8EC86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385" y="3080473"/>
            <a:ext cx="8278116" cy="5872968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>
            <a:off x="9383328" y="3473956"/>
            <a:ext cx="8235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„</a:t>
            </a:r>
            <a:r>
              <a:rPr lang="de-DE" sz="2400" dirty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Die Fähigkeit, sich in jeder Umgebung</a:t>
            </a:r>
            <a:r>
              <a:rPr lang="de-DE" sz="2400" dirty="0" smtClean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, insbesondere </a:t>
            </a:r>
            <a:r>
              <a:rPr lang="de-DE" sz="2400" dirty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im Klassenzimmer</a:t>
            </a:r>
            <a:r>
              <a:rPr lang="de-DE" sz="2400" dirty="0" smtClean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, </a:t>
            </a:r>
          </a:p>
          <a:p>
            <a:pPr algn="ctr"/>
            <a:r>
              <a:rPr lang="de-DE" sz="2400" dirty="0" smtClean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ausdrücken zu können, </a:t>
            </a:r>
          </a:p>
          <a:p>
            <a:pPr algn="ctr"/>
            <a:r>
              <a:rPr lang="de-DE" sz="2400" dirty="0" smtClean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ist wesentlich für die geistige Entwicklung.“</a:t>
            </a:r>
            <a:endParaRPr lang="de-AT" sz="2400" dirty="0">
              <a:solidFill>
                <a:schemeClr val="tx1"/>
              </a:solidFill>
              <a:latin typeface="Arial Black" panose="020B0A04020102020204" pitchFamily="34" charset="0"/>
              <a:cs typeface="Quicksand" panose="020B060402020202020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4705" y="5407311"/>
            <a:ext cx="4008210" cy="26467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Textfeld 33"/>
          <p:cNvSpPr txBox="1"/>
          <p:nvPr/>
        </p:nvSpPr>
        <p:spPr>
          <a:xfrm>
            <a:off x="14424523" y="5711391"/>
            <a:ext cx="374818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800" dirty="0" smtClean="0">
                <a:latin typeface="Quicksand" panose="020B0604020202020204" charset="0"/>
                <a:cs typeface="Quicksand" panose="020B0604020202020204" charset="0"/>
              </a:rPr>
              <a:t>Russischer </a:t>
            </a:r>
            <a:br>
              <a:rPr lang="de-AT" sz="1800" dirty="0" smtClean="0">
                <a:latin typeface="Quicksand" panose="020B0604020202020204" charset="0"/>
                <a:cs typeface="Quicksand" panose="020B0604020202020204" charset="0"/>
              </a:rPr>
            </a:br>
            <a:r>
              <a:rPr lang="de-AT" sz="1800" dirty="0" smtClean="0">
                <a:latin typeface="Quicksand" panose="020B0604020202020204" charset="0"/>
                <a:cs typeface="Quicksand" panose="020B0604020202020204" charset="0"/>
              </a:rPr>
              <a:t>Bildungspsychologe</a:t>
            </a:r>
          </a:p>
          <a:p>
            <a:endParaRPr lang="de-AT" sz="1800" dirty="0" smtClean="0">
              <a:latin typeface="Quicksand" panose="020B0604020202020204" charset="0"/>
              <a:cs typeface="Quicksand" panose="020B0604020202020204" charset="0"/>
            </a:endParaRPr>
          </a:p>
          <a:p>
            <a:r>
              <a:rPr lang="de-AT" sz="1800" dirty="0">
                <a:latin typeface="Quicksand" panose="020B0604020202020204" charset="0"/>
                <a:cs typeface="Quicksand" panose="020B0604020202020204" charset="0"/>
              </a:rPr>
              <a:t>1886 – 1934, </a:t>
            </a:r>
            <a:r>
              <a:rPr lang="de-AT" sz="1800" dirty="0" err="1">
                <a:latin typeface="Quicksand" panose="020B0604020202020204" charset="0"/>
                <a:cs typeface="Quicksand" panose="020B0604020202020204" charset="0"/>
              </a:rPr>
              <a:t>Moskow</a:t>
            </a:r>
            <a:endParaRPr lang="de-AT" sz="1800" dirty="0">
              <a:latin typeface="Quicksand" panose="020B0604020202020204" charset="0"/>
              <a:cs typeface="Quicksand" panose="020B0604020202020204" charset="0"/>
            </a:endParaRPr>
          </a:p>
          <a:p>
            <a:r>
              <a:rPr lang="de-AT" sz="1200" dirty="0" smtClean="0">
                <a:latin typeface="Arial Black" panose="020B0A04020102020204" pitchFamily="34" charset="0"/>
                <a:cs typeface="Quicksand" panose="020B0604020202020204" charset="0"/>
              </a:rPr>
              <a:t/>
            </a:r>
            <a:br>
              <a:rPr lang="de-AT" sz="1200" dirty="0" smtClean="0">
                <a:latin typeface="Arial Black" panose="020B0A04020102020204" pitchFamily="34" charset="0"/>
                <a:cs typeface="Quicksand" panose="020B0604020202020204" charset="0"/>
              </a:rPr>
            </a:br>
            <a:r>
              <a:rPr lang="de-AT" sz="1200" dirty="0">
                <a:latin typeface="Arial Black" panose="020B0A04020102020204" pitchFamily="34" charset="0"/>
                <a:cs typeface="Quicksand" panose="020B0604020202020204" charset="0"/>
              </a:rPr>
              <a:t> </a:t>
            </a:r>
            <a:endParaRPr lang="de-AT" sz="1200" dirty="0" smtClean="0">
              <a:latin typeface="Arial Black" panose="020B0A04020102020204" pitchFamily="34" charset="0"/>
              <a:cs typeface="Quicksand" panose="020B0604020202020204" charset="0"/>
            </a:endParaRPr>
          </a:p>
          <a:p>
            <a:endParaRPr lang="de-AT" sz="2000" b="1" dirty="0">
              <a:latin typeface="Quicksand" panose="020B0604020202020204" charset="0"/>
              <a:cs typeface="Quicksand" panose="020B0604020202020204" charset="0"/>
            </a:endParaRPr>
          </a:p>
          <a:p>
            <a:endParaRPr lang="de-AT" sz="2000" b="1" dirty="0" smtClean="0">
              <a:latin typeface="Quicksand" panose="020B0604020202020204" charset="0"/>
              <a:cs typeface="Quicksand" panose="020B0604020202020204" charset="0"/>
            </a:endParaRPr>
          </a:p>
          <a:p>
            <a:endParaRPr lang="de-AT" b="1" dirty="0" smtClean="0">
              <a:latin typeface="Quicksand" panose="020B0604020202020204" charset="0"/>
              <a:cs typeface="Quicksand" panose="020B0604020202020204" charset="0"/>
            </a:endParaRPr>
          </a:p>
          <a:p>
            <a:endParaRPr lang="de-AT" b="1" dirty="0"/>
          </a:p>
        </p:txBody>
      </p:sp>
      <p:sp>
        <p:nvSpPr>
          <p:cNvPr id="36" name="Flussdiagramm: Zusammenführen 35"/>
          <p:cNvSpPr/>
          <p:nvPr/>
        </p:nvSpPr>
        <p:spPr>
          <a:xfrm rot="16200000">
            <a:off x="3656033" y="9070409"/>
            <a:ext cx="721728" cy="626709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7" name="Flussdiagramm: Zusammenführen 36"/>
          <p:cNvSpPr/>
          <p:nvPr/>
        </p:nvSpPr>
        <p:spPr>
          <a:xfrm rot="16200000">
            <a:off x="3672220" y="8203081"/>
            <a:ext cx="721728" cy="626709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0662828" y="8234675"/>
            <a:ext cx="546335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smtClean="0">
                <a:hlinkClick r:id="rId9"/>
              </a:rPr>
              <a:t>Source: Lev </a:t>
            </a:r>
            <a:r>
              <a:rPr lang="en-US" dirty="0">
                <a:hlinkClick r:id="rId9"/>
              </a:rPr>
              <a:t>Vygotsky's Instagram, Twitter &amp; Facebook on </a:t>
            </a:r>
            <a:r>
              <a:rPr lang="en-US" dirty="0" err="1">
                <a:hlinkClick r:id="rId9"/>
              </a:rPr>
              <a:t>IDCrawl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732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462" y="-188485"/>
            <a:ext cx="15459350" cy="10358496"/>
          </a:xfrm>
          <a:prstGeom prst="rect">
            <a:avLst/>
          </a:prstGeom>
        </p:spPr>
      </p:pic>
      <p:grpSp>
        <p:nvGrpSpPr>
          <p:cNvPr id="107" name="Google Shape;107;p12"/>
          <p:cNvGrpSpPr/>
          <p:nvPr/>
        </p:nvGrpSpPr>
        <p:grpSpPr>
          <a:xfrm>
            <a:off x="2203429" y="-99674"/>
            <a:ext cx="16416345" cy="3091725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rafik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0280" y="5127230"/>
            <a:ext cx="14531013" cy="4431794"/>
          </a:xfrm>
          <a:prstGeom prst="rect">
            <a:avLst/>
          </a:prstGeom>
        </p:spPr>
      </p:pic>
      <p:pic>
        <p:nvPicPr>
          <p:cNvPr id="26" name="Grafik 25" descr="Ein Bild, das Kreis enthält.&#10;&#10;KI-generierte Inhalte können fehlerhaft sein.">
            <a:extLst>
              <a:ext uri="{FF2B5EF4-FFF2-40B4-BE49-F238E27FC236}">
                <a16:creationId xmlns:a16="http://schemas.microsoft.com/office/drawing/2014/main" id="{0F192C62-A1EA-D4CA-7C36-5A91014A0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81946" y="3861530"/>
            <a:ext cx="3680733" cy="3680733"/>
          </a:xfrm>
          <a:prstGeom prst="rect">
            <a:avLst/>
          </a:prstGeom>
          <a:effectLst/>
        </p:spPr>
      </p:pic>
      <p:sp>
        <p:nvSpPr>
          <p:cNvPr id="5" name="Textfeld 4"/>
          <p:cNvSpPr txBox="1"/>
          <p:nvPr/>
        </p:nvSpPr>
        <p:spPr>
          <a:xfrm>
            <a:off x="791832" y="5376827"/>
            <a:ext cx="1617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err="1" smtClean="0">
                <a:latin typeface="Arial Black" panose="020B0A04020102020204" pitchFamily="34" charset="0"/>
              </a:rPr>
              <a:t>Activity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757083" y="1061466"/>
            <a:ext cx="8748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dirty="0" smtClean="0">
                <a:solidFill>
                  <a:schemeClr val="bg1"/>
                </a:solidFill>
                <a:latin typeface="Anton" panose="020B0604020202020204" charset="0"/>
              </a:rPr>
              <a:t>Finde praktische Beispiele</a:t>
            </a:r>
            <a:endParaRPr lang="de-AT" sz="4400" dirty="0">
              <a:latin typeface="Anton" panose="020B060402020202020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429920" y="7880023"/>
            <a:ext cx="4946802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Arial Black" panose="020B0A04020102020204" pitchFamily="34" charset="0"/>
              </a:rPr>
              <a:t>Engagement</a:t>
            </a:r>
          </a:p>
          <a:p>
            <a:r>
              <a:rPr lang="de-DE" sz="2800" dirty="0" smtClean="0">
                <a:latin typeface="+mn-lt"/>
              </a:rPr>
              <a:t>Ziel-gerichtet</a:t>
            </a:r>
          </a:p>
          <a:p>
            <a:r>
              <a:rPr lang="de-DE" sz="2800" dirty="0" smtClean="0">
                <a:latin typeface="+mn-lt"/>
              </a:rPr>
              <a:t>Motivation für Lernende</a:t>
            </a:r>
          </a:p>
          <a:p>
            <a:endParaRPr lang="de-AT" dirty="0"/>
          </a:p>
        </p:txBody>
      </p:sp>
      <p:sp>
        <p:nvSpPr>
          <p:cNvPr id="17" name="Textfeld 16"/>
          <p:cNvSpPr txBox="1"/>
          <p:nvPr/>
        </p:nvSpPr>
        <p:spPr>
          <a:xfrm>
            <a:off x="7938200" y="7919297"/>
            <a:ext cx="4946802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Arial Black" panose="020B0A04020102020204" pitchFamily="34" charset="0"/>
              </a:rPr>
              <a:t>Repräsentation</a:t>
            </a:r>
          </a:p>
          <a:p>
            <a:r>
              <a:rPr lang="de-DE" sz="2800" dirty="0" smtClean="0">
                <a:latin typeface="+mn-lt"/>
              </a:rPr>
              <a:t>Einfallsreiche,</a:t>
            </a:r>
          </a:p>
          <a:p>
            <a:r>
              <a:rPr lang="de-DE" sz="2800" dirty="0" smtClean="0">
                <a:latin typeface="+mn-lt"/>
              </a:rPr>
              <a:t>Wissbegierige Lernende</a:t>
            </a:r>
          </a:p>
          <a:p>
            <a:endParaRPr lang="de-AT" dirty="0"/>
          </a:p>
        </p:txBody>
      </p:sp>
      <p:sp>
        <p:nvSpPr>
          <p:cNvPr id="18" name="Textfeld 17"/>
          <p:cNvSpPr txBox="1"/>
          <p:nvPr/>
        </p:nvSpPr>
        <p:spPr>
          <a:xfrm>
            <a:off x="12684491" y="7948235"/>
            <a:ext cx="4946802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Arial Black" panose="020B0A04020102020204" pitchFamily="34" charset="0"/>
              </a:rPr>
              <a:t>Aktion und Ausdruck</a:t>
            </a:r>
          </a:p>
          <a:p>
            <a:r>
              <a:rPr lang="de-DE" sz="2800" dirty="0" smtClean="0">
                <a:latin typeface="+mn-lt"/>
              </a:rPr>
              <a:t>Strategische,</a:t>
            </a:r>
          </a:p>
          <a:p>
            <a:r>
              <a:rPr lang="de-DE" sz="2800" dirty="0" smtClean="0">
                <a:latin typeface="+mn-lt"/>
              </a:rPr>
              <a:t>Zielorientierte Lernende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57152" y="1087187"/>
            <a:ext cx="4738149" cy="380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2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91117A63-51B0-898D-25F9-C5037C20C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E94EA5E0-F6D6-81EE-039D-CCDF79773D8A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9E5BE595-91FB-C801-58BF-D487A848E888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9F3AC420-E8C9-5319-34F1-9AE7E390C552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81E246FE-B697-B1E8-A2D6-BD3F06EABC89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B0AA6CB-3963-E62D-43C2-302B155E417C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D4AB0E4-33A3-76F4-DF3C-8FC3CDF99D9C}"/>
              </a:ext>
            </a:extLst>
          </p:cNvPr>
          <p:cNvSpPr txBox="1"/>
          <p:nvPr/>
        </p:nvSpPr>
        <p:spPr>
          <a:xfrm>
            <a:off x="3585179" y="358121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Förderung der Selbstvertretung</a:t>
            </a:r>
            <a:endParaRPr sz="6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3ABB3A9F-7349-6C23-AA59-E4631DB788B6}"/>
              </a:ext>
            </a:extLst>
          </p:cNvPr>
          <p:cNvSpPr txBox="1"/>
          <p:nvPr/>
        </p:nvSpPr>
        <p:spPr>
          <a:xfrm>
            <a:off x="3853708" y="381475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lang="de-AT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lang="de-AT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lang="de-AT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0EA3791-83A8-5DB9-DB71-D05A231F4C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762" y="2303148"/>
            <a:ext cx="9782338" cy="127233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3CCE4D6-837A-DCD9-A7BE-5242FE352C50}"/>
              </a:ext>
            </a:extLst>
          </p:cNvPr>
          <p:cNvSpPr txBox="1"/>
          <p:nvPr/>
        </p:nvSpPr>
        <p:spPr>
          <a:xfrm>
            <a:off x="3491685" y="9210541"/>
            <a:ext cx="863736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Home | European Deaf Students' Union</a:t>
            </a:r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23AAF2B-5D41-47C6-9389-F05562872F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1076" y="7287086"/>
            <a:ext cx="3730338" cy="138705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ACE4444E-D105-4572-318F-39A6110B03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685" y="4022418"/>
            <a:ext cx="8637368" cy="500583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4147975-DBD2-E87C-EF01-63B2FA6349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94813" y="4205480"/>
            <a:ext cx="2690879" cy="2690879"/>
          </a:xfrm>
          <a:prstGeom prst="rect">
            <a:avLst/>
          </a:prstGeom>
        </p:spPr>
      </p:pic>
      <p:pic>
        <p:nvPicPr>
          <p:cNvPr id="15" name="Grafik 14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39180" y="2340983"/>
            <a:ext cx="4220640" cy="1278405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13783778" y="2568256"/>
            <a:ext cx="360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European 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Level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6" y="4740876"/>
            <a:ext cx="2254854" cy="225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52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D1968825-EF4A-D0B7-EBF1-5D474719F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C381C400-C06E-4B79-136A-540A7748E82F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A172F5E2-AFD2-479A-971C-92097051C13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C605F3DF-1587-EDFD-A58B-A6299F99126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267AB10-E075-23B9-A497-DCE8C9C2AAFF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BFA2961-72E5-21F2-FCE5-E204AF1DCB2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EB1D770-53AE-34B9-FF29-691240B37003}"/>
              </a:ext>
            </a:extLst>
          </p:cNvPr>
          <p:cNvSpPr txBox="1"/>
          <p:nvPr/>
        </p:nvSpPr>
        <p:spPr>
          <a:xfrm>
            <a:off x="3579105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Förderung der </a:t>
            </a:r>
            <a:r>
              <a:rPr lang="de-AT" sz="6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Selbstvertretung, </a:t>
            </a:r>
            <a:r>
              <a:rPr lang="de-AT" sz="32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Beispiel 2</a:t>
            </a:r>
            <a:endParaRPr sz="32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7B8F9FFA-856F-185F-29DA-AC9A6A0C9E7D}"/>
              </a:ext>
            </a:extLst>
          </p:cNvPr>
          <p:cNvSpPr txBox="1"/>
          <p:nvPr/>
        </p:nvSpPr>
        <p:spPr>
          <a:xfrm>
            <a:off x="3864995" y="6393432"/>
            <a:ext cx="1239391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Unterschiedliche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Studien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- Deaf </a:t>
            </a:r>
            <a:r>
              <a:rPr lang="en-US" sz="3200" b="1" dirty="0">
                <a:solidFill>
                  <a:schemeClr val="tx1"/>
                </a:solidFill>
                <a:latin typeface="Quicksand" panose="020B0604020202020204" charset="0"/>
              </a:rPr>
              <a:t>space 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Austausch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zwischen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tauben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Studierenden</a:t>
            </a:r>
            <a:endParaRPr lang="en-US" sz="3200" b="1" dirty="0">
              <a:solidFill>
                <a:schemeClr val="tx1"/>
              </a:solidFill>
              <a:latin typeface="Quicksand" panose="020B0604020202020204" charset="0"/>
            </a:endParaRP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Workshops 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zwischen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tauben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Studierenden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und </a:t>
            </a:r>
            <a:b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</a:b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tauben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Akademiker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*</a:t>
            </a:r>
            <a:r>
              <a:rPr lang="en-US" sz="3200" b="1" dirty="0" err="1" smtClean="0">
                <a:solidFill>
                  <a:schemeClr val="tx1"/>
                </a:solidFill>
                <a:latin typeface="Quicksand" panose="020B0604020202020204" charset="0"/>
              </a:rPr>
              <a:t>innen</a:t>
            </a:r>
            <a:r>
              <a:rPr lang="en-US" sz="3200" b="1" dirty="0" smtClean="0">
                <a:solidFill>
                  <a:schemeClr val="tx1"/>
                </a:solidFill>
                <a:latin typeface="Quicksand" panose="020B0604020202020204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Quicksand" panose="020B060402020202020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1B0D9B2-B7CF-A133-E91A-2F436EE14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1604" y="2272492"/>
            <a:ext cx="3892750" cy="383559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1BA474A-ADB5-FDC9-7341-4839ACFA7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05926" y="4153323"/>
            <a:ext cx="3684896" cy="368489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00555C5-24A8-5B26-FD35-BC3EBBBBE2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2141" y="2198557"/>
            <a:ext cx="4575998" cy="390953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029AB08-07A7-4AF0-DFE8-1D1C67B83B9A}"/>
              </a:ext>
            </a:extLst>
          </p:cNvPr>
          <p:cNvSpPr txBox="1"/>
          <p:nvPr/>
        </p:nvSpPr>
        <p:spPr>
          <a:xfrm>
            <a:off x="8772575" y="5368012"/>
            <a:ext cx="393383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AT" dirty="0" err="1">
                <a:hlinkClick r:id="rId8"/>
              </a:rPr>
              <a:t>Dr</a:t>
            </a:r>
            <a:r>
              <a:rPr lang="de-AT" dirty="0">
                <a:hlinkClick r:id="rId8"/>
              </a:rPr>
              <a:t> </a:t>
            </a:r>
            <a:r>
              <a:rPr lang="de-AT" dirty="0" err="1">
                <a:hlinkClick r:id="rId8"/>
              </a:rPr>
              <a:t>Deaf</a:t>
            </a:r>
            <a:r>
              <a:rPr lang="de-AT" dirty="0">
                <a:hlinkClick r:id="rId8"/>
              </a:rPr>
              <a:t> – </a:t>
            </a:r>
            <a:r>
              <a:rPr lang="de-AT" dirty="0" err="1">
                <a:hlinkClick r:id="rId8"/>
              </a:rPr>
              <a:t>Acadeafic</a:t>
            </a:r>
            <a:endParaRPr lang="de-AT" dirty="0"/>
          </a:p>
        </p:txBody>
      </p:sp>
      <p:pic>
        <p:nvPicPr>
          <p:cNvPr id="13" name="Grafik 12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80535" y="2111812"/>
            <a:ext cx="4220640" cy="1278405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13586330" y="2211613"/>
            <a:ext cx="360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International 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Level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6" y="4740876"/>
            <a:ext cx="2254854" cy="225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15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D1968825-EF4A-D0B7-EBF1-5D474719F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C381C400-C06E-4B79-136A-540A7748E82F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A172F5E2-AFD2-479A-971C-92097051C13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C605F3DF-1587-EDFD-A58B-A6299F99126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267AB10-E075-23B9-A497-DCE8C9C2AAFF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BFA2961-72E5-21F2-FCE5-E204AF1DCB2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EB1D770-53AE-34B9-FF29-691240B37003}"/>
              </a:ext>
            </a:extLst>
          </p:cNvPr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Förderung der Selbstvertretung, </a:t>
            </a:r>
            <a:r>
              <a:rPr lang="de-AT" sz="32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Beispiel 3</a:t>
            </a:r>
            <a:endParaRPr sz="32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15" name="Grafik 14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6555" y="1771490"/>
            <a:ext cx="4220640" cy="1278405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13536555" y="1940073"/>
            <a:ext cx="360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>
                <a:latin typeface="Arial Black" panose="020B0A04020102020204" pitchFamily="34" charset="0"/>
              </a:rPr>
              <a:t>N</a:t>
            </a:r>
            <a:r>
              <a:rPr lang="de-AT" sz="2400" dirty="0" smtClean="0">
                <a:latin typeface="Arial Black" panose="020B0A04020102020204" pitchFamily="34" charset="0"/>
              </a:rPr>
              <a:t>ational 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Level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Proteste an den Unis: VÖGS berichtet aus dem Audimax - BIZEP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065" y="3555494"/>
            <a:ext cx="7469194" cy="344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2472024" y="4406669"/>
            <a:ext cx="52851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b="1" dirty="0" smtClean="0">
                <a:latin typeface="Quicksand" panose="020B0604020202020204" charset="0"/>
                <a:cs typeface="Quicksand" panose="020B0604020202020204" charset="0"/>
              </a:rPr>
              <a:t>Peer-</a:t>
            </a:r>
            <a:r>
              <a:rPr lang="de-AT" sz="3600" b="1" dirty="0" err="1" smtClean="0">
                <a:latin typeface="Quicksand" panose="020B0604020202020204" charset="0"/>
                <a:cs typeface="Quicksand" panose="020B0604020202020204" charset="0"/>
              </a:rPr>
              <a:t>to</a:t>
            </a:r>
            <a:r>
              <a:rPr lang="de-AT" sz="3600" b="1" dirty="0" smtClean="0">
                <a:latin typeface="Quicksand" panose="020B0604020202020204" charset="0"/>
                <a:cs typeface="Quicksand" panose="020B0604020202020204" charset="0"/>
              </a:rPr>
              <a:t>-peer</a:t>
            </a:r>
            <a:r>
              <a:rPr lang="de-AT" sz="3600" b="1" dirty="0">
                <a:latin typeface="Quicksand" panose="020B0604020202020204" charset="0"/>
                <a:cs typeface="Quicksand" panose="020B0604020202020204" charset="0"/>
              </a:rPr>
              <a:t>-</a:t>
            </a:r>
            <a:r>
              <a:rPr lang="de-AT" sz="3600" b="1" dirty="0" smtClean="0">
                <a:latin typeface="Quicksand" panose="020B0604020202020204" charset="0"/>
                <a:cs typeface="Quicksand" panose="020B0604020202020204" charset="0"/>
              </a:rPr>
              <a:t>Beratung</a:t>
            </a:r>
            <a:endParaRPr lang="de-AT" sz="3600" b="1" dirty="0" smtClean="0">
              <a:latin typeface="Quicksand" panose="020B0604020202020204" charset="0"/>
              <a:cs typeface="Quicksand" panose="020B0604020202020204" charset="0"/>
            </a:endParaRPr>
          </a:p>
          <a:p>
            <a:endParaRPr lang="de-DE" sz="3600" b="1" dirty="0">
              <a:latin typeface="Quicksand" panose="020B0604020202020204" charset="0"/>
              <a:cs typeface="Quicksand" panose="020B0604020202020204" charset="0"/>
            </a:endParaRPr>
          </a:p>
          <a:p>
            <a:r>
              <a:rPr lang="de-DE" sz="3600" b="1" dirty="0" smtClean="0">
                <a:latin typeface="Quicksand" panose="020B0604020202020204" charset="0"/>
                <a:cs typeface="Quicksand" panose="020B0604020202020204" charset="0"/>
              </a:rPr>
              <a:t>Beratung von tauben Studierenden</a:t>
            </a:r>
            <a:endParaRPr lang="de-AT" sz="3600" b="1" dirty="0">
              <a:latin typeface="Quicksand" panose="020B0604020202020204" charset="0"/>
              <a:cs typeface="Quicksan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658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D1968825-EF4A-D0B7-EBF1-5D474719F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C381C400-C06E-4B79-136A-540A7748E82F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A172F5E2-AFD2-479A-971C-92097051C13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C605F3DF-1587-EDFD-A58B-A6299F99126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267AB10-E075-23B9-A497-DCE8C9C2AAFF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BFA2961-72E5-21F2-FCE5-E204AF1DCB2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EB1D770-53AE-34B9-FF29-691240B37003}"/>
              </a:ext>
            </a:extLst>
          </p:cNvPr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Förderung der Selbstvertretung, </a:t>
            </a:r>
            <a:r>
              <a:rPr lang="de-AT" sz="32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Beispiel 4</a:t>
            </a:r>
            <a:endParaRPr sz="32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15" name="Grafik 14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6555" y="1771490"/>
            <a:ext cx="4220640" cy="1278405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13536555" y="1940073"/>
            <a:ext cx="360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Regional 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Level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585179" y="2198557"/>
            <a:ext cx="109097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4000" b="1" dirty="0" smtClean="0">
                <a:latin typeface="Quicksand" panose="020B0604020202020204" charset="0"/>
                <a:cs typeface="Quicksand" panose="020B0604020202020204" charset="0"/>
              </a:rPr>
              <a:t>Service für </a:t>
            </a:r>
            <a:r>
              <a:rPr lang="de-DE" sz="4000" b="1" dirty="0" smtClean="0">
                <a:latin typeface="Quicksand" panose="020B0604020202020204" charset="0"/>
                <a:cs typeface="Quicksand" panose="020B0604020202020204" charset="0"/>
              </a:rPr>
              <a:t>Universitäten </a:t>
            </a:r>
          </a:p>
          <a:p>
            <a:r>
              <a:rPr lang="de-DE" sz="4000" b="1" dirty="0" smtClean="0">
                <a:latin typeface="Quicksand" panose="020B0604020202020204" charset="0"/>
                <a:cs typeface="Quicksand" panose="020B0604020202020204" charset="0"/>
              </a:rPr>
              <a:t>in Wien und in Graz</a:t>
            </a:r>
            <a:endParaRPr lang="de-AT" sz="4000" b="1" dirty="0">
              <a:latin typeface="Quicksand" panose="020B0604020202020204" charset="0"/>
              <a:cs typeface="Quicksand" panose="020B060402020202020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3631" y="4357896"/>
            <a:ext cx="6422987" cy="4564421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3488762" y="9364430"/>
            <a:ext cx="341311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bg1"/>
                </a:solidFill>
                <a:hlinkClick r:id="rId7"/>
              </a:rPr>
              <a:t>Servicestelle GESTU Wien stellt sich vor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0008165" y="4213336"/>
            <a:ext cx="9144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Quicksand" panose="020B0604020202020204" charset="0"/>
                <a:cs typeface="Quicksand" panose="020B0604020202020204" charset="0"/>
              </a:rPr>
              <a:t>GESTU </a:t>
            </a:r>
            <a:r>
              <a:rPr lang="en-US" sz="2400" b="1" dirty="0" err="1" smtClean="0">
                <a:latin typeface="Quicksand" panose="020B0604020202020204" charset="0"/>
                <a:cs typeface="Quicksand" panose="020B0604020202020204" charset="0"/>
              </a:rPr>
              <a:t>organisiert</a:t>
            </a:r>
            <a:r>
              <a:rPr lang="en-US" sz="2400" b="1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US" sz="2400" b="1" dirty="0" err="1" smtClean="0">
                <a:latin typeface="Quicksand" panose="020B0604020202020204" charset="0"/>
                <a:cs typeface="Quicksand" panose="020B0604020202020204" charset="0"/>
              </a:rPr>
              <a:t>für</a:t>
            </a:r>
            <a:r>
              <a:rPr lang="en-US" sz="2400" b="1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US" sz="2400" b="1" dirty="0" err="1" smtClean="0">
                <a:latin typeface="Quicksand" panose="020B0604020202020204" charset="0"/>
                <a:cs typeface="Quicksand" panose="020B0604020202020204" charset="0"/>
              </a:rPr>
              <a:t>taube</a:t>
            </a:r>
            <a:r>
              <a:rPr lang="en-US" sz="2400" b="1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en-US" sz="2400" b="1" dirty="0" err="1" smtClean="0">
                <a:latin typeface="Quicksand" panose="020B0604020202020204" charset="0"/>
                <a:cs typeface="Quicksand" panose="020B0604020202020204" charset="0"/>
              </a:rPr>
              <a:t>Studierende</a:t>
            </a:r>
            <a:endParaRPr lang="en-US" sz="2400" dirty="0">
              <a:latin typeface="Quicksand" panose="020B0604020202020204" charset="0"/>
              <a:cs typeface="Quicksand" panose="020B060402020202020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err="1" smtClean="0">
                <a:latin typeface="Quicksand" panose="020B0604020202020204" charset="0"/>
                <a:cs typeface="Quicksand" panose="020B0604020202020204" charset="0"/>
              </a:rPr>
              <a:t>Gebärdensprach-Dolmetscher</a:t>
            </a:r>
            <a:r>
              <a:rPr lang="en-US" sz="2400" dirty="0" smtClean="0">
                <a:latin typeface="Quicksand" panose="020B0604020202020204" charset="0"/>
                <a:cs typeface="Quicksand" panose="020B0604020202020204" charset="0"/>
              </a:rPr>
              <a:t>*</a:t>
            </a:r>
            <a:r>
              <a:rPr lang="en-US" sz="2400" dirty="0" err="1" smtClean="0">
                <a:latin typeface="Quicksand" panose="020B0604020202020204" charset="0"/>
                <a:cs typeface="Quicksand" panose="020B0604020202020204" charset="0"/>
              </a:rPr>
              <a:t>innen</a:t>
            </a:r>
            <a:endParaRPr lang="en-US" sz="2400" dirty="0" smtClean="0">
              <a:latin typeface="Quicksand" panose="020B0604020202020204" charset="0"/>
              <a:cs typeface="Quicksand" panose="020B060402020202020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err="1" smtClean="0">
                <a:latin typeface="Quicksand" panose="020B0604020202020204" charset="0"/>
                <a:cs typeface="Quicksand" panose="020B0604020202020204" charset="0"/>
              </a:rPr>
              <a:t>Sprach</a:t>
            </a:r>
            <a:r>
              <a:rPr lang="en-US" sz="2400" dirty="0" smtClean="0">
                <a:latin typeface="Quicksand" panose="020B0604020202020204" charset="0"/>
                <a:cs typeface="Quicksand" panose="020B0604020202020204" charset="0"/>
              </a:rPr>
              <a:t>-</a:t>
            </a:r>
            <a:r>
              <a:rPr lang="en-US" sz="2400" dirty="0" err="1" smtClean="0">
                <a:latin typeface="Quicksand" panose="020B0604020202020204" charset="0"/>
                <a:cs typeface="Quicksand" panose="020B0604020202020204" charset="0"/>
              </a:rPr>
              <a:t>zu</a:t>
            </a:r>
            <a:r>
              <a:rPr lang="en-US" sz="2400" dirty="0" smtClean="0">
                <a:latin typeface="Quicksand" panose="020B0604020202020204" charset="0"/>
                <a:cs typeface="Quicksand" panose="020B0604020202020204" charset="0"/>
              </a:rPr>
              <a:t>-Text-</a:t>
            </a:r>
            <a:r>
              <a:rPr lang="en-US" sz="2400" dirty="0" err="1" smtClean="0">
                <a:latin typeface="Quicksand" panose="020B0604020202020204" charset="0"/>
                <a:cs typeface="Quicksand" panose="020B0604020202020204" charset="0"/>
              </a:rPr>
              <a:t>Dolmetscher</a:t>
            </a:r>
            <a:r>
              <a:rPr lang="en-US" sz="2400" dirty="0" smtClean="0">
                <a:latin typeface="Quicksand" panose="020B0604020202020204" charset="0"/>
                <a:cs typeface="Quicksand" panose="020B0604020202020204" charset="0"/>
              </a:rPr>
              <a:t>*</a:t>
            </a:r>
            <a:r>
              <a:rPr lang="en-US" sz="2400" dirty="0" err="1" smtClean="0">
                <a:latin typeface="Quicksand" panose="020B0604020202020204" charset="0"/>
                <a:cs typeface="Quicksand" panose="020B0604020202020204" charset="0"/>
              </a:rPr>
              <a:t>innen</a:t>
            </a:r>
            <a:endParaRPr lang="en-US" sz="2400" dirty="0" smtClean="0">
              <a:latin typeface="Quicksand" panose="020B0604020202020204" charset="0"/>
              <a:cs typeface="Quicksand" panose="020B060402020202020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de-DE" sz="2400" dirty="0" smtClean="0">
                <a:latin typeface="Quicksand" panose="020B0604020202020204" charset="0"/>
                <a:cs typeface="Quicksand" panose="020B0604020202020204" charset="0"/>
              </a:rPr>
              <a:t>Mitschreib-Kräfte</a:t>
            </a:r>
            <a:endParaRPr lang="de-DE" sz="2400" dirty="0">
              <a:latin typeface="Quicksand" panose="020B0604020202020204" charset="0"/>
              <a:cs typeface="Quicksand" panose="020B0604020202020204" charset="0"/>
            </a:endParaRPr>
          </a:p>
          <a:p>
            <a:pPr>
              <a:lnSpc>
                <a:spcPct val="200000"/>
              </a:lnSpc>
            </a:pPr>
            <a:endParaRPr lang="en-US" sz="2000" b="1" dirty="0" smtClean="0">
              <a:latin typeface="Quicksand" panose="020B0604020202020204" charset="0"/>
              <a:cs typeface="Quicksand" panose="020B0604020202020204" charset="0"/>
            </a:endParaRPr>
          </a:p>
          <a:p>
            <a:pPr>
              <a:lnSpc>
                <a:spcPct val="200000"/>
              </a:lnSpc>
            </a:pPr>
            <a:r>
              <a:rPr lang="en-US" sz="2000" b="1" dirty="0" smtClean="0">
                <a:latin typeface="Quicksand" panose="020B0604020202020204" charset="0"/>
                <a:cs typeface="Quicksand" panose="020B0604020202020204" charset="0"/>
              </a:rPr>
              <a:t>GESTU </a:t>
            </a:r>
            <a:r>
              <a:rPr lang="de-DE" sz="2000" b="1" dirty="0" smtClean="0">
                <a:latin typeface="Quicksand" panose="020B0604020202020204" charset="0"/>
                <a:cs typeface="Quicksand" panose="020B0604020202020204" charset="0"/>
              </a:rPr>
              <a:t>macht auch </a:t>
            </a:r>
            <a:r>
              <a:rPr lang="de-DE" sz="2000" b="1" dirty="0" smtClean="0">
                <a:latin typeface="Quicksand" panose="020B0604020202020204" charset="0"/>
                <a:cs typeface="Quicksand" panose="020B0604020202020204" charset="0"/>
              </a:rPr>
              <a:t>Beratung </a:t>
            </a:r>
            <a:r>
              <a:rPr lang="de-DE" sz="2000" b="1" dirty="0" smtClean="0">
                <a:latin typeface="Quicksand" panose="020B0604020202020204" charset="0"/>
                <a:cs typeface="Quicksand" panose="020B0604020202020204" charset="0"/>
              </a:rPr>
              <a:t>für Universitätsmitarbeiter*innen.</a:t>
            </a:r>
            <a:endParaRPr lang="de-DE" sz="2000" dirty="0">
              <a:latin typeface="Quicksand" panose="020B0604020202020204" charset="0"/>
              <a:cs typeface="Quicksand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dirty="0">
              <a:latin typeface="Roboto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dirty="0" smtClean="0">
              <a:latin typeface="Roboto" panose="02000000000000000000" pitchFamily="2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6" y="4740876"/>
            <a:ext cx="2254854" cy="225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4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4EBE4EC1-55EA-72F1-AB25-F87802C7B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4D0E08AC-A0B7-FE82-DFCB-0CE709562A5C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0EE8F5C1-5F6B-3D97-8446-94589A68D701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4E3FFC28-3E25-C1EE-DCE2-87A738C3B859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451F5099-4B7F-0F36-A63C-31009F58FC77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226C21D7-5C8D-74F4-0F08-FE3AA69B0E4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698B684-AB74-1118-1502-ED62E28EBC20}"/>
              </a:ext>
            </a:extLst>
          </p:cNvPr>
          <p:cNvSpPr txBox="1"/>
          <p:nvPr/>
        </p:nvSpPr>
        <p:spPr>
          <a:xfrm>
            <a:off x="5567878" y="1007584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8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Fazit</a:t>
            </a:r>
            <a:endParaRPr sz="8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CD0A3280-6549-4AE9-B275-6FC1C5BE6338}"/>
              </a:ext>
            </a:extLst>
          </p:cNvPr>
          <p:cNvSpPr txBox="1"/>
          <p:nvPr/>
        </p:nvSpPr>
        <p:spPr>
          <a:xfrm>
            <a:off x="5567878" y="2015169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r>
              <a:rPr lang="de-AT" sz="2800" dirty="0">
                <a:solidFill>
                  <a:schemeClr val="bg1"/>
                </a:solidFill>
              </a:rPr>
              <a:t>Rechte </a:t>
            </a:r>
            <a:r>
              <a:rPr lang="de-AT" sz="2800" dirty="0" smtClean="0">
                <a:solidFill>
                  <a:schemeClr val="bg1"/>
                </a:solidFill>
              </a:rPr>
              <a:t>tauber </a:t>
            </a:r>
            <a:r>
              <a:rPr lang="de-AT" sz="2800" dirty="0">
                <a:solidFill>
                  <a:schemeClr val="bg1"/>
                </a:solidFill>
              </a:rPr>
              <a:t>Studierender sind </a:t>
            </a:r>
            <a:r>
              <a:rPr lang="de-AT" sz="2800" dirty="0" smtClean="0">
                <a:solidFill>
                  <a:schemeClr val="bg1"/>
                </a:solidFill>
              </a:rPr>
              <a:t>in unterschiedlichen Gesetzen verankert (international, national, regional)</a:t>
            </a:r>
          </a:p>
          <a:p>
            <a:pPr lvl="0"/>
            <a:endParaRPr lang="de-AT" sz="2800" dirty="0" smtClean="0">
              <a:solidFill>
                <a:schemeClr val="bg1"/>
              </a:solidFill>
            </a:endParaRPr>
          </a:p>
          <a:p>
            <a:pPr lvl="0"/>
            <a:r>
              <a:rPr lang="de-AT" sz="2800" dirty="0" smtClean="0">
                <a:solidFill>
                  <a:schemeClr val="bg1"/>
                </a:solidFill>
              </a:rPr>
              <a:t>Barrierefreie </a:t>
            </a:r>
            <a:r>
              <a:rPr lang="de-AT" sz="2800" dirty="0">
                <a:solidFill>
                  <a:schemeClr val="bg1"/>
                </a:solidFill>
              </a:rPr>
              <a:t>und inklusive Lernumgebungen fördern Chancengleichheit </a:t>
            </a:r>
            <a:endParaRPr lang="de-AT" sz="2800" dirty="0" smtClean="0">
              <a:solidFill>
                <a:schemeClr val="bg1"/>
              </a:solidFill>
            </a:endParaRP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lvl="0"/>
            <a:r>
              <a:rPr lang="de-AT" sz="2800" dirty="0" smtClean="0">
                <a:solidFill>
                  <a:schemeClr val="bg1"/>
                </a:solidFill>
              </a:rPr>
              <a:t>Gute Netzwerke von tauben Studierenden fördern die Barrierefreiheit</a:t>
            </a: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r>
              <a:rPr lang="de-AT" sz="2800" dirty="0">
                <a:solidFill>
                  <a:schemeClr val="bg1"/>
                </a:solidFill>
              </a:rPr>
              <a:t>Entwicklung selbstbestimmter Studierender ist das Ziel</a:t>
            </a:r>
          </a:p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5720286" y="8330484"/>
            <a:ext cx="7021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4400" dirty="0" smtClean="0">
                <a:latin typeface="Anton" panose="020B0604020202020204" charset="0"/>
              </a:rPr>
              <a:t>Setz dich ein für deine Rechte!</a:t>
            </a:r>
            <a:endParaRPr lang="de-AT" sz="4400" dirty="0">
              <a:latin typeface="Anton" panose="020B060402020202020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0" y="3605348"/>
            <a:ext cx="4153988" cy="4153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032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8" name="Google Shape;218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19" name="Google Shape;219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"/>
          <p:cNvSpPr txBox="1"/>
          <p:nvPr/>
        </p:nvSpPr>
        <p:spPr>
          <a:xfrm>
            <a:off x="2157052" y="1867850"/>
            <a:ext cx="8890176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227" name="Google Shape;227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228" name="Google Shape;228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229" name="Google Shape;229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</Words>
  <Application>Microsoft Office PowerPoint</Application>
  <PresentationFormat>Benutzerdefiniert</PresentationFormat>
  <Paragraphs>120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7" baseType="lpstr">
      <vt:lpstr>Aptos Black</vt:lpstr>
      <vt:lpstr>Roboto</vt:lpstr>
      <vt:lpstr>Times New Roman</vt:lpstr>
      <vt:lpstr>Quicksand</vt:lpstr>
      <vt:lpstr>Arial Black</vt:lpstr>
      <vt:lpstr>Arial</vt:lpstr>
      <vt:lpstr>Calibri</vt:lpstr>
      <vt:lpstr>Anton</vt:lpstr>
      <vt:lpstr>Wingdings</vt:lpstr>
      <vt:lpstr>Quicksand Medium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34</cp:revision>
  <dcterms:created xsi:type="dcterms:W3CDTF">2006-08-16T00:00:00Z</dcterms:created>
  <dcterms:modified xsi:type="dcterms:W3CDTF">2025-11-27T14:26:13Z</dcterms:modified>
</cp:coreProperties>
</file>