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Roboto"/>
      <p:regular r:id="rId23"/>
      <p:bold r:id="rId24"/>
      <p:italic r:id="rId25"/>
      <p:boldItalic r:id="rId26"/>
    </p:embeddedFont>
    <p:embeddedFont>
      <p:font typeface="Quicksand"/>
      <p:regular r:id="rId27"/>
      <p:bold r:id="rId28"/>
    </p:embeddedFont>
    <p:embeddedFont>
      <p:font typeface="Quicksand SemiBold"/>
      <p:regular r:id="rId29"/>
      <p:bold r:id="rId30"/>
    </p:embeddedFont>
    <p:embeddedFont>
      <p:font typeface="Quicksand Medium"/>
      <p:regular r:id="rId31"/>
      <p:bold r:id="rId32"/>
    </p:embeddedFont>
    <p:embeddedFont>
      <p:font typeface="Comfortaa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gj7VDesBDY3/g2MsApU721WTb8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Anton-regular.fntdata"/><Relationship Id="rId21" Type="http://schemas.openxmlformats.org/officeDocument/2006/relationships/slide" Target="slides/slide15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Quicksand-bold.fntdata"/><Relationship Id="rId27" Type="http://schemas.openxmlformats.org/officeDocument/2006/relationships/font" Target="fonts/Quicksan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SemiBo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Medium-regular.fntdata"/><Relationship Id="rId30" Type="http://schemas.openxmlformats.org/officeDocument/2006/relationships/font" Target="fonts/QuicksandSemiBold-bold.fntdata"/><Relationship Id="rId11" Type="http://schemas.openxmlformats.org/officeDocument/2006/relationships/slide" Target="slides/slide5.xml"/><Relationship Id="rId33" Type="http://schemas.openxmlformats.org/officeDocument/2006/relationships/font" Target="fonts/Comfortaa-regular.fntdata"/><Relationship Id="rId10" Type="http://schemas.openxmlformats.org/officeDocument/2006/relationships/slide" Target="slides/slide4.xml"/><Relationship Id="rId32" Type="http://schemas.openxmlformats.org/officeDocument/2006/relationships/font" Target="fonts/QuicksandMedium-bold.fntdata"/><Relationship Id="rId13" Type="http://schemas.openxmlformats.org/officeDocument/2006/relationships/slide" Target="slides/slide7.xml"/><Relationship Id="rId35" Type="http://customschemas.google.com/relationships/presentationmetadata" Target="metadata"/><Relationship Id="rId12" Type="http://schemas.openxmlformats.org/officeDocument/2006/relationships/slide" Target="slides/slide6.xml"/><Relationship Id="rId34" Type="http://schemas.openxmlformats.org/officeDocument/2006/relationships/font" Target="fonts/Comfortaa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c519f2ba7_1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g3dc519f2ba7_1_30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dc519f2ba7_1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g3dc519f2ba7_1_3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dc519f2ba7_1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organisatie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behartigt 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belangen 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jonge dove mensen wereldwijd en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zet zich in 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voor hun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rechten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onderwijs </a:t>
            </a:r>
            <a:r>
              <a:rPr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 </a:t>
            </a:r>
            <a:r>
              <a:rPr b="1" lang="en-US" sz="11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maatschappelijke integratie.</a:t>
            </a:r>
            <a:endParaRPr b="1" sz="10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3dc519f2ba7_1_3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dc519f2ba7_1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Wie vormen de kern van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192" name="Google Shape;192;g3dc519f2ba7_1_3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c519f2ba7_1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Uit wie bestaan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204" name="Google Shape;204;g3dc519f2ba7_1_3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dc519f2ba7_1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Uit wie bestaan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226" name="Google Shape;226;g3dc519f2ba7_1_3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dc519f2ba7_1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3dc519f2ba7_1_3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dc519f2ba7_1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Wie vormen de kern van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260" name="Google Shape;260;g3dc519f2ba7_1_4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dc519f2ba7_1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Uit wie bestaan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272" name="Google Shape;272;g3dc519f2ba7_1_4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dc519f2ba7_1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Uit wie bestaan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294" name="Google Shape;294;g3dc519f2ba7_1_4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dc519f2ba7_1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g3dc519f2ba7_1_4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dc519f2ba7_1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Wie vormen de kern van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329" name="Google Shape;329;g3dc519f2ba7_1_4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dc519f2ba7_1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Uit wie bestaan deze organisaties? Horenden of doven? Wat is het verschil? Hoe ziet leiderschap door doven eruit, en waarin verschilt het van leiderschap door horenden?</a:t>
            </a:r>
            <a:endParaRPr/>
          </a:p>
        </p:txBody>
      </p:sp>
      <p:sp>
        <p:nvSpPr>
          <p:cNvPr id="342" name="Google Shape;342;g3dc519f2ba7_1_4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dc519f2ba7_1_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Vragen:</a:t>
            </a:r>
            <a:b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b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Wie vormen de organisaties? Bestaan ze uit horende of dove personen? Wat zijn de verschillen?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Hoe ziet doof leiderschap eruit? Waarin verschilt het van horend leiderschap?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Onderscheid tussen organisaties 'van', 'voor' en 'door' doven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65" name="Google Shape;365;g3dc519f2ba7_1_5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dc519f2ba7_1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6" name="Google Shape;376;g3dc519f2ba7_1_5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dc519f2ba7_1_54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3dc519f2ba7_1_54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g3dc519f2ba7_1_54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c519f2ba7_1_549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3dc519f2ba7_1_54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g3dc519f2ba7_1_54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3dc519f2ba7_1_54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3dc519f2ba7_1_54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dc519f2ba7_1_55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3dc519f2ba7_1_55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3dc519f2ba7_1_55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3dc519f2ba7_1_55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dc519f2ba7_1_55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dc519f2ba7_1_561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3dc519f2ba7_1_561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g3dc519f2ba7_1_56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3dc519f2ba7_1_56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3dc519f2ba7_1_56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c519f2ba7_1_56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3dc519f2ba7_1_567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g3dc519f2ba7_1_567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g3dc519f2ba7_1_56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dc519f2ba7_1_56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3dc519f2ba7_1_56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c519f2ba7_1_57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3dc519f2ba7_1_574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g3dc519f2ba7_1_574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g3dc519f2ba7_1_574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g3dc519f2ba7_1_574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g3dc519f2ba7_1_57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dc519f2ba7_1_57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3dc519f2ba7_1_57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dc519f2ba7_1_58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3dc519f2ba7_1_58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3dc519f2ba7_1_58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dc519f2ba7_1_58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c519f2ba7_1_588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3dc519f2ba7_1_588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3dc519f2ba7_1_588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g3dc519f2ba7_1_58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3dc519f2ba7_1_58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3dc519f2ba7_1_58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c519f2ba7_1_595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3dc519f2ba7_1_59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dc519f2ba7_1_595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g3dc519f2ba7_1_59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3dc519f2ba7_1_59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3dc519f2ba7_1_59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c519f2ba7_1_60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3dc519f2ba7_1_602"/>
          <p:cNvSpPr txBox="1"/>
          <p:nvPr>
            <p:ph idx="1" type="body"/>
          </p:nvPr>
        </p:nvSpPr>
        <p:spPr>
          <a:xfrm rot="5400000">
            <a:off x="2308951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3dc519f2ba7_1_60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dc519f2ba7_1_60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3dc519f2ba7_1_60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dc519f2ba7_1_608"/>
          <p:cNvSpPr txBox="1"/>
          <p:nvPr>
            <p:ph type="title"/>
          </p:nvPr>
        </p:nvSpPr>
        <p:spPr>
          <a:xfrm rot="5400000">
            <a:off x="4732351" y="2171689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dc519f2ba7_1_608"/>
          <p:cNvSpPr txBox="1"/>
          <p:nvPr>
            <p:ph idx="1" type="body"/>
          </p:nvPr>
        </p:nvSpPr>
        <p:spPr>
          <a:xfrm rot="5400000">
            <a:off x="541350" y="190487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3dc519f2ba7_1_60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dc519f2ba7_1_60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3dc519f2ba7_1_60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c519f2ba7_1_5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g3dc519f2ba7_1_53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3dc519f2ba7_1_53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3dc519f2ba7_1_53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3dc519f2ba7_1_53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9.jpg"/><Relationship Id="rId10" Type="http://schemas.openxmlformats.org/officeDocument/2006/relationships/image" Target="../media/image1.png"/><Relationship Id="rId9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5.jpg"/><Relationship Id="rId7" Type="http://schemas.openxmlformats.org/officeDocument/2006/relationships/image" Target="../media/image8.jpg"/><Relationship Id="rId8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7.jpg"/><Relationship Id="rId6" Type="http://schemas.openxmlformats.org/officeDocument/2006/relationships/image" Target="../media/image12.jpg"/><Relationship Id="rId7" Type="http://schemas.openxmlformats.org/officeDocument/2006/relationships/image" Target="../media/image23.png"/><Relationship Id="rId8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10" Type="http://schemas.openxmlformats.org/officeDocument/2006/relationships/image" Target="../media/image1.png"/><Relationship Id="rId9" Type="http://schemas.openxmlformats.org/officeDocument/2006/relationships/image" Target="../media/image35.png"/><Relationship Id="rId5" Type="http://schemas.openxmlformats.org/officeDocument/2006/relationships/image" Target="../media/image20.jpg"/><Relationship Id="rId6" Type="http://schemas.openxmlformats.org/officeDocument/2006/relationships/image" Target="../media/image26.png"/><Relationship Id="rId7" Type="http://schemas.openxmlformats.org/officeDocument/2006/relationships/image" Target="../media/image19.jpg"/><Relationship Id="rId8" Type="http://schemas.openxmlformats.org/officeDocument/2006/relationships/image" Target="../media/image3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8.jpg"/><Relationship Id="rId6" Type="http://schemas.openxmlformats.org/officeDocument/2006/relationships/image" Target="../media/image14.jpg"/><Relationship Id="rId7" Type="http://schemas.openxmlformats.org/officeDocument/2006/relationships/image" Target="../media/image16.jpg"/><Relationship Id="rId8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38.jpg"/><Relationship Id="rId6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11" Type="http://schemas.openxmlformats.org/officeDocument/2006/relationships/image" Target="../media/image1.png"/><Relationship Id="rId10" Type="http://schemas.openxmlformats.org/officeDocument/2006/relationships/image" Target="../media/image37.jpg"/><Relationship Id="rId9" Type="http://schemas.openxmlformats.org/officeDocument/2006/relationships/image" Target="../media/image29.jpg"/><Relationship Id="rId5" Type="http://schemas.openxmlformats.org/officeDocument/2006/relationships/image" Target="../media/image13.jpg"/><Relationship Id="rId6" Type="http://schemas.openxmlformats.org/officeDocument/2006/relationships/image" Target="../media/image15.jpg"/><Relationship Id="rId7" Type="http://schemas.openxmlformats.org/officeDocument/2006/relationships/image" Target="../media/image24.jpg"/><Relationship Id="rId8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0.png"/><Relationship Id="rId13" Type="http://schemas.openxmlformats.org/officeDocument/2006/relationships/hyperlink" Target="https://www.deafstudies.eu/" TargetMode="External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31.png"/><Relationship Id="rId5" Type="http://schemas.openxmlformats.org/officeDocument/2006/relationships/image" Target="../media/image27.png"/><Relationship Id="rId6" Type="http://schemas.openxmlformats.org/officeDocument/2006/relationships/image" Target="../media/image25.png"/><Relationship Id="rId7" Type="http://schemas.openxmlformats.org/officeDocument/2006/relationships/image" Target="../media/image34.png"/><Relationship Id="rId8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g3dc519f2ba7_1_307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0" name="Google Shape;160;g3dc519f2ba7_1_30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g3dc519f2ba7_1_30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g3dc519f2ba7_1_307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dc519f2ba7_1_307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dc519f2ba7_1_307"/>
          <p:cNvSpPr txBox="1"/>
          <p:nvPr/>
        </p:nvSpPr>
        <p:spPr>
          <a:xfrm>
            <a:off x="3457350" y="3904550"/>
            <a:ext cx="13528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EUDY en WFDYS</a:t>
            </a:r>
            <a:r>
              <a:rPr b="0" i="0" lang="en-US" sz="8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b="0" i="0" lang="en-US" sz="40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(internationale organisaties)</a:t>
            </a:r>
            <a:endParaRPr b="0" i="0" sz="40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5" name="Google Shape;165;g3dc519f2ba7_1_307"/>
          <p:cNvSpPr txBox="1"/>
          <p:nvPr/>
        </p:nvSpPr>
        <p:spPr>
          <a:xfrm>
            <a:off x="3443250" y="5379874"/>
            <a:ext cx="114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Evenementen en organisaties door en voor dove </a:t>
            </a:r>
            <a:r>
              <a:rPr lang="en-US" sz="32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jongeren</a:t>
            </a:r>
            <a:endParaRPr b="0" i="0" sz="3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6" name="Google Shape;166;g3dc519f2ba7_1_307"/>
          <p:cNvSpPr txBox="1"/>
          <p:nvPr/>
        </p:nvSpPr>
        <p:spPr>
          <a:xfrm>
            <a:off x="3457354" y="34287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D</a:t>
            </a:r>
            <a:r>
              <a:rPr lang="en-US" sz="24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eaf Studies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g3dc519f2ba7_1_318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72" name="Google Shape;172;g3dc519f2ba7_1_3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g3dc519f2ba7_1_31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g3dc519f2ba7_1_3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dc519f2ba7_1_31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dc519f2ba7_1_318"/>
          <p:cNvSpPr txBox="1"/>
          <p:nvPr/>
        </p:nvSpPr>
        <p:spPr>
          <a:xfrm>
            <a:off x="3645567" y="3242888"/>
            <a:ext cx="113592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Introductie van WFDYS 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Introductie van EUDY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Introductie van Frontrunners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Presentatie groepswerk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Afsluitende groepsdiscussie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7" name="Google Shape;177;g3dc519f2ba7_1_318"/>
          <p:cNvSpPr txBox="1"/>
          <p:nvPr/>
        </p:nvSpPr>
        <p:spPr>
          <a:xfrm>
            <a:off x="4064282" y="1534517"/>
            <a:ext cx="3098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Inhoud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dc519f2ba7_1_328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3" name="Google Shape;183;g3dc519f2ba7_1_328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84" name="Google Shape;184;g3dc519f2ba7_1_32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g3dc519f2ba7_1_32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g3dc519f2ba7_1_32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dc519f2ba7_1_328"/>
          <p:cNvSpPr txBox="1"/>
          <p:nvPr/>
        </p:nvSpPr>
        <p:spPr>
          <a:xfrm>
            <a:off x="3677552" y="906975"/>
            <a:ext cx="6146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7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WFDYS</a:t>
            </a:r>
            <a:endParaRPr b="0" i="0" sz="7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descr="Ein Bild, das Clipart, Grafiken, Kreis, Logo enthält.&#10;&#10;KI-generierte Inhalte können fehlerhaft sein." id="188" name="Google Shape;188;g3dc519f2ba7_1_3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46888" y="2518079"/>
            <a:ext cx="5250841" cy="525084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3dc519f2ba7_1_328"/>
          <p:cNvSpPr txBox="1"/>
          <p:nvPr/>
        </p:nvSpPr>
        <p:spPr>
          <a:xfrm>
            <a:off x="3395290" y="2457060"/>
            <a:ext cx="8678400" cy="51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</a:t>
            </a: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World Federation of the Deaf Youth Section (WFDYS) 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 de jeugdafdeling van de </a:t>
            </a: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</a:t>
            </a:r>
            <a:r>
              <a:rPr b="1" lang="en-US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</a:t>
            </a: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reld Federati</a:t>
            </a:r>
            <a:r>
              <a:rPr b="1" lang="en-US" sz="3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 van Doven</a:t>
            </a: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(WFD)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33400" lvl="0" marL="5715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Char char="•"/>
            </a:pP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vertegenwoordigt 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</a:t>
            </a: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belangen 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jonge dove mensen wereldwijd</a:t>
            </a:r>
            <a:endParaRPr b="0" i="0" sz="3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33400" lvl="0" marL="5715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Char char="•"/>
            </a:pP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zet zich in 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voor hun </a:t>
            </a: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rechten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onderwijs 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 </a:t>
            </a:r>
            <a:r>
              <a:rPr b="1" i="0" lang="en-US" sz="3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sociale inclusie</a:t>
            </a:r>
            <a:endParaRPr b="1" i="0" sz="2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g3dc519f2ba7_1_33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5" name="Google Shape;195;g3dc519f2ba7_1_33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g3dc519f2ba7_1_33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7" name="Google Shape;197;g3dc519f2ba7_1_339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dc519f2ba7_1_339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Clipart, Grafiken, Kreis, Logo enthält.&#10;&#10;KI-generierte Inhalte können fehlerhaft sein." id="199" name="Google Shape;199;g3dc519f2ba7_1_3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23398" y="3186128"/>
            <a:ext cx="3354199" cy="335419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dc519f2ba7_1_339"/>
          <p:cNvSpPr txBox="1"/>
          <p:nvPr/>
        </p:nvSpPr>
        <p:spPr>
          <a:xfrm>
            <a:off x="3402638" y="1380000"/>
            <a:ext cx="10540200" cy="82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45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Belangrijkste doelstellingen van WFDYS:</a:t>
            </a:r>
            <a:endParaRPr i="0" sz="35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Bevordering van gebarentalen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Versterking van de participatie van jongeren </a:t>
            </a:r>
            <a:br>
              <a:rPr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organisatie moedigt jonge dove mensen aan om actief te zijn in hun gemeenschap en op internationaal niveau.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Onderwijs en empowerment </a:t>
            </a:r>
            <a:br>
              <a:rPr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Door middel van trainingen, conferenties en jeugdkampen versterkt WFDYS de vaardigheden en het zelfvertrouwen van jonge dove mensen.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Internationale samenwerking </a:t>
            </a:r>
            <a:endParaRPr b="1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Mensenrechten en inclusie </a:t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organisatie werkt</a:t>
            </a:r>
            <a:r>
              <a:rPr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samen met de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World Federation of the Deaf (WFD)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, de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Verenigde Naties (VN)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 andere mondiale organisaties om de belangen van jonge dove mensen op internationaal niveau te behartigen.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dc519f2ba7_1_33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g3dc519f2ba7_1_351"/>
          <p:cNvGrpSpPr/>
          <p:nvPr/>
        </p:nvGrpSpPr>
        <p:grpSpPr>
          <a:xfrm>
            <a:off x="0" y="-198990"/>
            <a:ext cx="2922102" cy="10504504"/>
            <a:chOff x="0" y="-57150"/>
            <a:chExt cx="769602" cy="2766600"/>
          </a:xfrm>
        </p:grpSpPr>
        <p:sp>
          <p:nvSpPr>
            <p:cNvPr id="207" name="Google Shape;207;g3dc519f2ba7_1_35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g3dc519f2ba7_1_35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g3dc519f2ba7_1_351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dc519f2ba7_1_351"/>
          <p:cNvSpPr txBox="1"/>
          <p:nvPr/>
        </p:nvSpPr>
        <p:spPr>
          <a:xfrm>
            <a:off x="3528732" y="70470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ctiviteiten W</a:t>
            </a: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FDYS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11" name="Google Shape;211;g3dc519f2ba7_1_3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31137" y="6088453"/>
            <a:ext cx="3664072" cy="27480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12" name="Google Shape;212;g3dc519f2ba7_1_3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1137" y="2612426"/>
            <a:ext cx="3664074" cy="244083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3dc519f2ba7_1_351"/>
          <p:cNvSpPr txBox="1"/>
          <p:nvPr/>
        </p:nvSpPr>
        <p:spPr>
          <a:xfrm>
            <a:off x="4231137" y="5053263"/>
            <a:ext cx="84114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Bijeenkomst in het VN-hoofdkwartier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3dc519f2ba7_1_351"/>
          <p:cNvSpPr txBox="1"/>
          <p:nvPr/>
        </p:nvSpPr>
        <p:spPr>
          <a:xfrm>
            <a:off x="4231137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UNICEF-bijeenkomst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15" name="Google Shape;215;g3dc519f2ba7_1_3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03126" y="2612426"/>
            <a:ext cx="4339264" cy="24408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16" name="Google Shape;216;g3dc519f2ba7_1_3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40720" y="6088452"/>
            <a:ext cx="3664074" cy="274805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3dc519f2ba7_1_351"/>
          <p:cNvSpPr txBox="1"/>
          <p:nvPr/>
        </p:nvSpPr>
        <p:spPr>
          <a:xfrm>
            <a:off x="8640720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met kinderen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18" name="Google Shape;218;g3dc519f2ba7_1_3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329167" y="2142157"/>
            <a:ext cx="3685580" cy="289310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3dc519f2ba7_1_351"/>
          <p:cNvSpPr txBox="1"/>
          <p:nvPr/>
        </p:nvSpPr>
        <p:spPr>
          <a:xfrm>
            <a:off x="13329167" y="5143500"/>
            <a:ext cx="4087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WFDYS-bestuursvergadering online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20" name="Google Shape;220;g3dc519f2ba7_1_35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29167" y="6150440"/>
            <a:ext cx="3460229" cy="2595172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3dc519f2ba7_1_351"/>
          <p:cNvSpPr txBox="1"/>
          <p:nvPr/>
        </p:nvSpPr>
        <p:spPr>
          <a:xfrm>
            <a:off x="13125322" y="8760066"/>
            <a:ext cx="4087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 met Tunesische jongeren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3dc519f2ba7_1_351"/>
          <p:cNvSpPr txBox="1"/>
          <p:nvPr/>
        </p:nvSpPr>
        <p:spPr>
          <a:xfrm>
            <a:off x="3684775" y="9586216"/>
            <a:ext cx="5431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Bron: www.facebook.com/wfdys en www.instagram.com/wfdys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3dc519f2ba7_1_35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g3dc519f2ba7_1_373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9" name="Google Shape;229;g3dc519f2ba7_1_37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g3dc519f2ba7_1_37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g3dc519f2ba7_1_373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dc519f2ba7_1_373"/>
          <p:cNvSpPr txBox="1"/>
          <p:nvPr/>
        </p:nvSpPr>
        <p:spPr>
          <a:xfrm>
            <a:off x="3684775" y="848863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</a:t>
            </a: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</a:t>
            </a: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kampen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3dc519f2ba7_1_373"/>
          <p:cNvSpPr txBox="1"/>
          <p:nvPr/>
        </p:nvSpPr>
        <p:spPr>
          <a:xfrm>
            <a:off x="3387029" y="6556722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Kinder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dc519f2ba7_1_373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3dc519f2ba7_1_373"/>
          <p:cNvSpPr txBox="1"/>
          <p:nvPr/>
        </p:nvSpPr>
        <p:spPr>
          <a:xfrm>
            <a:off x="13561791" y="6555855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</a:t>
            </a:r>
            <a:r>
              <a:rPr lang="en-US" sz="34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ongeren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3dc519f2ba7_1_373"/>
          <p:cNvSpPr txBox="1"/>
          <p:nvPr/>
        </p:nvSpPr>
        <p:spPr>
          <a:xfrm>
            <a:off x="8608177" y="6555855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Juniorenkamp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3dc519f2ba7_1_373"/>
          <p:cNvSpPr txBox="1"/>
          <p:nvPr/>
        </p:nvSpPr>
        <p:spPr>
          <a:xfrm>
            <a:off x="3387029" y="8069481"/>
            <a:ext cx="14751300" cy="13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kamp is van onschatbare waarde om de kinderen en jongeren in staat te stellen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en leren hoe ze leiding moeten geven!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dc519f2ba7_1_373"/>
          <p:cNvSpPr txBox="1"/>
          <p:nvPr/>
        </p:nvSpPr>
        <p:spPr>
          <a:xfrm>
            <a:off x="3387029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9 tot 12 jaar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3dc519f2ba7_1_373"/>
          <p:cNvSpPr txBox="1"/>
          <p:nvPr/>
        </p:nvSpPr>
        <p:spPr>
          <a:xfrm>
            <a:off x="8608177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13 tot 17 jaar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3dc519f2ba7_1_373"/>
          <p:cNvSpPr txBox="1"/>
          <p:nvPr/>
        </p:nvSpPr>
        <p:spPr>
          <a:xfrm>
            <a:off x="13561791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18 tot 30 jaar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63.jpg" id="241" name="Google Shape;241;g3dc519f2ba7_1_3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7028" y="2817661"/>
            <a:ext cx="4569444" cy="3005148"/>
          </a:xfrm>
          <a:prstGeom prst="rect">
            <a:avLst/>
          </a:prstGeom>
          <a:noFill/>
          <a:ln>
            <a:noFill/>
          </a:ln>
          <a:effectLst>
            <a:outerShdw blurRad="76200" rotWithShape="0" dir="10500000" dist="95250">
              <a:srgbClr val="000000">
                <a:alpha val="20000"/>
              </a:srgbClr>
            </a:outerShdw>
          </a:effectLst>
        </p:spPr>
      </p:pic>
      <p:pic>
        <p:nvPicPr>
          <p:cNvPr descr="image64.jpg" id="242" name="Google Shape;242;g3dc519f2ba7_1_37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561791" y="2817661"/>
            <a:ext cx="4576461" cy="30051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roppedImage.tiff" id="243" name="Google Shape;243;g3dc519f2ba7_1_37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56334" y="2817662"/>
            <a:ext cx="4528304" cy="3005147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3dc519f2ba7_1_373"/>
          <p:cNvSpPr txBox="1"/>
          <p:nvPr/>
        </p:nvSpPr>
        <p:spPr>
          <a:xfrm>
            <a:off x="3684775" y="9586216"/>
            <a:ext cx="5431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Bron: www.facebook.com/wfdys en www.instagram.com/wfdys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dc519f2ba7_1_37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c519f2ba7_1_39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g3dc519f2ba7_1_395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52" name="Google Shape;252;g3dc519f2ba7_1_39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g3dc519f2ba7_1_39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g3dc519f2ba7_1_39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dc519f2ba7_1_395"/>
          <p:cNvSpPr txBox="1"/>
          <p:nvPr/>
        </p:nvSpPr>
        <p:spPr>
          <a:xfrm>
            <a:off x="3818126" y="1000775"/>
            <a:ext cx="52095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8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8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6" name="Google Shape;256;g3dc519f2ba7_1_395"/>
          <p:cNvSpPr txBox="1"/>
          <p:nvPr/>
        </p:nvSpPr>
        <p:spPr>
          <a:xfrm>
            <a:off x="3442899" y="2751075"/>
            <a:ext cx="97392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European Union of the Deaf Youth (EUDY)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 een organisatie die de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belangen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jonge dove mensen in Europa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behartigt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71500" lvl="0" marL="5715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zet zich in voor de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rechten, het onderwijs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en </a:t>
            </a: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sociale inclusie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dove jongeren</a:t>
            </a:r>
            <a:endParaRPr b="0" i="0" sz="36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571500" lvl="0" marL="5715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1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bevordert de uitwisseling 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tussen verschillende landen</a:t>
            </a:r>
            <a:endParaRPr b="0" i="0" sz="5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Keine Fotobeschreibung verfügbar." id="257" name="Google Shape;257;g3dc519f2ba7_1_39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79950" y="2984212"/>
            <a:ext cx="4102100" cy="410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g3dc519f2ba7_1_40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63" name="Google Shape;263;g3dc519f2ba7_1_40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g3dc519f2ba7_1_40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g3dc519f2ba7_1_40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dc519f2ba7_1_40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3dc519f2ba7_1_406"/>
          <p:cNvSpPr txBox="1"/>
          <p:nvPr/>
        </p:nvSpPr>
        <p:spPr>
          <a:xfrm>
            <a:off x="3345074" y="635500"/>
            <a:ext cx="11406300" cy="89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39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Belangrijkste doelstellingen van EUDY:</a:t>
            </a:r>
            <a:endParaRPr i="0" sz="2900" u="none" cap="none" strike="noStrike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Bevordering van gebarentalen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Jongerenparticipatie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De organisatie ondersteunt jonge dove mensen bij hun politieke en maatschappelijke betrokkenheid.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Onderwijs en empowerment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Via workshops, conferenties en jeugdkampen versterkt EUDY het zelfvertrouwen en de vaardigheden van dove jongeren.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Internationale netwerken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EUDY brengt jonge dove mensen uit verschillende Europese landen samen om uitwisseling en samenwerking te bevorderen.</a:t>
            </a:r>
            <a:b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Onderwijs en empowerment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Via trainingen, conferenties en jeugdkampen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Diversiteit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– gericht op bewustwording, voorlichting, empowerment en het opkomen voor </a:t>
            </a:r>
            <a:r>
              <a:rPr lang="en-US" sz="2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doven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die zich identificeren als LGBTQIA+, dove vrouwen, doofblinden, dove BIPOC, diverse religieuze groepen, enz.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organisatie werkt samen met nationale dovenverenigingen en de </a:t>
            </a:r>
            <a:r>
              <a:rPr b="1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Europese Unie van Doven (EUD) </a:t>
            </a:r>
            <a:r>
              <a:rPr b="0" i="0" lang="en-US" sz="24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om de rechten van jonge dove mensen op Europees niveau te versterken.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68" name="Google Shape;268;g3dc519f2ba7_1_40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119363" y="3656000"/>
            <a:ext cx="2758475" cy="275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3dc519f2ba7_1_40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g3dc519f2ba7_1_41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75" name="Google Shape;275;g3dc519f2ba7_1_4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g3dc519f2ba7_1_41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g3dc519f2ba7_1_41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dc519f2ba7_1_418"/>
          <p:cNvSpPr/>
          <p:nvPr/>
        </p:nvSpPr>
        <p:spPr>
          <a:xfrm>
            <a:off x="14950162" y="9542940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dc519f2ba7_1_418"/>
          <p:cNvSpPr txBox="1"/>
          <p:nvPr/>
        </p:nvSpPr>
        <p:spPr>
          <a:xfrm>
            <a:off x="3684775" y="42173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ctiviteiten EUDY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3dc519f2ba7_1_418"/>
          <p:cNvSpPr txBox="1"/>
          <p:nvPr/>
        </p:nvSpPr>
        <p:spPr>
          <a:xfrm>
            <a:off x="3515977" y="5143499"/>
            <a:ext cx="84114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EUDY-Algemene Vergadering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3dc519f2ba7_1_418"/>
          <p:cNvSpPr txBox="1"/>
          <p:nvPr/>
        </p:nvSpPr>
        <p:spPr>
          <a:xfrm>
            <a:off x="4231137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activiteiten</a:t>
            </a:r>
            <a:endParaRPr b="0" i="0" sz="2000" u="none" cap="none" strike="noStrike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82" name="Google Shape;282;g3dc519f2ba7_1_418"/>
          <p:cNvSpPr txBox="1"/>
          <p:nvPr/>
        </p:nvSpPr>
        <p:spPr>
          <a:xfrm>
            <a:off x="8640720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Europees Jeugdforum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3dc519f2ba7_1_418"/>
          <p:cNvSpPr txBox="1"/>
          <p:nvPr/>
        </p:nvSpPr>
        <p:spPr>
          <a:xfrm>
            <a:off x="13012356" y="5119550"/>
            <a:ext cx="47457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European Deaf Youth Capital (EDYC)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3dc519f2ba7_1_418"/>
          <p:cNvSpPr txBox="1"/>
          <p:nvPr/>
        </p:nvSpPr>
        <p:spPr>
          <a:xfrm>
            <a:off x="13553213" y="8774520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Presentatie/interview op Instagram LIVE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285" name="Google Shape;285;g3dc519f2ba7_1_4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84775" y="2114174"/>
            <a:ext cx="8073659" cy="298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3dc519f2ba7_1_4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81931" y="2153724"/>
            <a:ext cx="4484664" cy="2989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287" name="Google Shape;287;g3dc519f2ba7_1_418"/>
          <p:cNvPicPr preferRelativeResize="0"/>
          <p:nvPr/>
        </p:nvPicPr>
        <p:blipFill rotWithShape="1">
          <a:blip r:embed="rId7">
            <a:alphaModFix/>
          </a:blip>
          <a:srcRect b="420" l="-837" r="10" t="-420"/>
          <a:stretch/>
        </p:blipFill>
        <p:spPr>
          <a:xfrm>
            <a:off x="3684775" y="5885263"/>
            <a:ext cx="4484664" cy="2964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3dc519f2ba7_1_418"/>
          <p:cNvPicPr preferRelativeResize="0"/>
          <p:nvPr/>
        </p:nvPicPr>
        <p:blipFill rotWithShape="1">
          <a:blip r:embed="rId8">
            <a:alphaModFix/>
          </a:blip>
          <a:srcRect b="11324" l="380" r="-380" t="22027"/>
          <a:stretch/>
        </p:blipFill>
        <p:spPr>
          <a:xfrm>
            <a:off x="8401582" y="5885262"/>
            <a:ext cx="4448207" cy="296467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3dc519f2ba7_1_418"/>
          <p:cNvSpPr txBox="1"/>
          <p:nvPr/>
        </p:nvSpPr>
        <p:spPr>
          <a:xfrm>
            <a:off x="3684775" y="9586216"/>
            <a:ext cx="3329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Bron: www.instagram.com/eudy_ofc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g3dc519f2ba7_1_418"/>
          <p:cNvPicPr preferRelativeResize="0"/>
          <p:nvPr/>
        </p:nvPicPr>
        <p:blipFill rotWithShape="1">
          <a:blip r:embed="rId9">
            <a:alphaModFix/>
          </a:blip>
          <a:srcRect b="324" l="0" r="0" t="33490"/>
          <a:stretch/>
        </p:blipFill>
        <p:spPr>
          <a:xfrm>
            <a:off x="13081931" y="5836439"/>
            <a:ext cx="4457470" cy="2950229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3dc519f2ba7_1_418"/>
          <p:cNvSpPr/>
          <p:nvPr/>
        </p:nvSpPr>
        <p:spPr>
          <a:xfrm>
            <a:off x="14720765" y="9491409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g3dc519f2ba7_1_44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97" name="Google Shape;297;g3dc519f2ba7_1_44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g3dc519f2ba7_1_44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g3dc519f2ba7_1_440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3dc519f2ba7_1_440"/>
          <p:cNvSpPr txBox="1"/>
          <p:nvPr/>
        </p:nvSpPr>
        <p:spPr>
          <a:xfrm>
            <a:off x="377149" y="1953375"/>
            <a:ext cx="2167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EUDY</a:t>
            </a:r>
            <a:endParaRPr b="0" i="0" sz="3200" u="none" cap="none" strike="noStrike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01" name="Google Shape;301;g3dc519f2ba7_1_440"/>
          <p:cNvSpPr txBox="1"/>
          <p:nvPr/>
        </p:nvSpPr>
        <p:spPr>
          <a:xfrm>
            <a:off x="3598334" y="117286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Internationaal kamp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g3dc519f2ba7_1_440"/>
          <p:cNvSpPr txBox="1"/>
          <p:nvPr/>
        </p:nvSpPr>
        <p:spPr>
          <a:xfrm>
            <a:off x="3387029" y="6556722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Kinder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3dc519f2ba7_1_440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3dc519f2ba7_1_440"/>
          <p:cNvSpPr txBox="1"/>
          <p:nvPr/>
        </p:nvSpPr>
        <p:spPr>
          <a:xfrm>
            <a:off x="13561791" y="6555855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</a:t>
            </a:r>
            <a:r>
              <a:rPr lang="en-US" sz="34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ongeren</a:t>
            </a: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dc519f2ba7_1_440"/>
          <p:cNvSpPr txBox="1"/>
          <p:nvPr/>
        </p:nvSpPr>
        <p:spPr>
          <a:xfrm>
            <a:off x="8608177" y="6555855"/>
            <a:ext cx="4576500" cy="732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Juniorenkamp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3dc519f2ba7_1_440"/>
          <p:cNvSpPr txBox="1"/>
          <p:nvPr/>
        </p:nvSpPr>
        <p:spPr>
          <a:xfrm>
            <a:off x="3066989" y="8098767"/>
            <a:ext cx="15221100" cy="13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kamp is van onschatbare waarde om de kinderen en jongeren in staat te stellen en leren hoe ze leiding moeten geven!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dc519f2ba7_1_440"/>
          <p:cNvSpPr txBox="1"/>
          <p:nvPr/>
        </p:nvSpPr>
        <p:spPr>
          <a:xfrm>
            <a:off x="3387029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9 tot 12 jaar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3dc519f2ba7_1_440"/>
          <p:cNvSpPr txBox="1"/>
          <p:nvPr/>
        </p:nvSpPr>
        <p:spPr>
          <a:xfrm>
            <a:off x="8608177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13 tot 17 jaar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dc519f2ba7_1_440"/>
          <p:cNvSpPr txBox="1"/>
          <p:nvPr/>
        </p:nvSpPr>
        <p:spPr>
          <a:xfrm>
            <a:off x="13561791" y="7294957"/>
            <a:ext cx="4576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18 tot 30 jaar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310" name="Google Shape;310;g3dc519f2ba7_1_440"/>
          <p:cNvPicPr preferRelativeResize="0"/>
          <p:nvPr/>
        </p:nvPicPr>
        <p:blipFill rotWithShape="1">
          <a:blip r:embed="rId5">
            <a:alphaModFix/>
          </a:blip>
          <a:srcRect b="0" l="8367" r="11876" t="0"/>
          <a:stretch/>
        </p:blipFill>
        <p:spPr>
          <a:xfrm>
            <a:off x="3312888" y="2804500"/>
            <a:ext cx="4650604" cy="30183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311" name="Google Shape;311;g3dc519f2ba7_1_440"/>
          <p:cNvPicPr preferRelativeResize="0"/>
          <p:nvPr/>
        </p:nvPicPr>
        <p:blipFill rotWithShape="1">
          <a:blip r:embed="rId6">
            <a:alphaModFix/>
          </a:blip>
          <a:srcRect b="-50" l="8027" r="7119" t="50"/>
          <a:stretch/>
        </p:blipFill>
        <p:spPr>
          <a:xfrm>
            <a:off x="13609948" y="2814206"/>
            <a:ext cx="4528306" cy="30018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312" name="Google Shape;312;g3dc519f2ba7_1_440"/>
          <p:cNvPicPr preferRelativeResize="0"/>
          <p:nvPr/>
        </p:nvPicPr>
        <p:blipFill rotWithShape="1">
          <a:blip r:embed="rId7">
            <a:alphaModFix/>
          </a:blip>
          <a:srcRect b="0" l="4163" r="8918" t="0"/>
          <a:stretch/>
        </p:blipFill>
        <p:spPr>
          <a:xfrm>
            <a:off x="8608177" y="2880648"/>
            <a:ext cx="4650604" cy="3001866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g3dc519f2ba7_1_440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dc519f2ba7_1_461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9" name="Google Shape;319;g3dc519f2ba7_1_461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320" name="Google Shape;320;g3dc519f2ba7_1_46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g3dc519f2ba7_1_461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g3dc519f2ba7_1_46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g3dc519f2ba7_1_461"/>
          <p:cNvSpPr txBox="1"/>
          <p:nvPr/>
        </p:nvSpPr>
        <p:spPr>
          <a:xfrm>
            <a:off x="3488102" y="982675"/>
            <a:ext cx="6762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Frontrunners</a:t>
            </a:r>
            <a:endParaRPr b="0" i="0" sz="72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4" name="Google Shape;324;g3dc519f2ba7_1_461"/>
          <p:cNvSpPr txBox="1"/>
          <p:nvPr/>
        </p:nvSpPr>
        <p:spPr>
          <a:xfrm>
            <a:off x="3488100" y="2889150"/>
            <a:ext cx="10095600" cy="47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3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Frontrunners </a:t>
            </a:r>
            <a:r>
              <a:rPr b="0" i="0" lang="en-US" sz="3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is een internationaal onderwijs- en leiderschapsprogramma voor dove jongvolwassenen, gevestigd in Denemarken.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3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3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biedt intensieve </a:t>
            </a:r>
            <a:r>
              <a:rPr b="1" i="0" lang="en-US" sz="3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trainingen</a:t>
            </a:r>
            <a:r>
              <a:rPr b="0" i="0" lang="en-US" sz="3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aan over onderwerpen als rechten van doven, leiderschap, media, </a:t>
            </a:r>
            <a:r>
              <a:rPr lang="en-US" sz="35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gebarentaal</a:t>
            </a:r>
            <a:r>
              <a:rPr b="0" i="0" lang="en-US" sz="3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en projectmanagement.</a:t>
            </a:r>
            <a:endParaRPr b="0" i="0" sz="45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Keine Fotobeschreibung verfügbar." id="325" name="Google Shape;325;g3dc519f2ba7_1_461"/>
          <p:cNvPicPr preferRelativeResize="0"/>
          <p:nvPr/>
        </p:nvPicPr>
        <p:blipFill rotWithShape="1">
          <a:blip r:embed="rId5">
            <a:alphaModFix/>
          </a:blip>
          <a:srcRect b="0" l="6459" r="-26522" t="0"/>
          <a:stretch/>
        </p:blipFill>
        <p:spPr>
          <a:xfrm>
            <a:off x="13905536" y="3343826"/>
            <a:ext cx="4954173" cy="359934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g3dc519f2ba7_1_461"/>
          <p:cNvSpPr txBox="1"/>
          <p:nvPr/>
        </p:nvSpPr>
        <p:spPr>
          <a:xfrm>
            <a:off x="3684775" y="9586216"/>
            <a:ext cx="249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Bron: www.frontrunners.dk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Google Shape;331;g3dc519f2ba7_1_473"/>
          <p:cNvGrpSpPr/>
          <p:nvPr/>
        </p:nvGrpSpPr>
        <p:grpSpPr>
          <a:xfrm>
            <a:off x="6568" y="-217504"/>
            <a:ext cx="2922102" cy="10504504"/>
            <a:chOff x="0" y="-57150"/>
            <a:chExt cx="769602" cy="2766600"/>
          </a:xfrm>
        </p:grpSpPr>
        <p:sp>
          <p:nvSpPr>
            <p:cNvPr id="332" name="Google Shape;332;g3dc519f2ba7_1_47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g3dc519f2ba7_1_47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4" name="Google Shape;334;g3dc519f2ba7_1_473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g3dc519f2ba7_1_473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3dc519f2ba7_1_473"/>
          <p:cNvSpPr txBox="1"/>
          <p:nvPr/>
        </p:nvSpPr>
        <p:spPr>
          <a:xfrm>
            <a:off x="3299224" y="742300"/>
            <a:ext cx="10812000" cy="9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sng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Belangrijke feiten over Frontrunners: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programma is opgericht in 2005 en vindt plaats in Castberggård, een opleidingscentrum voor dove mensen in Denemarken.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is bedoeld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voor jonge dove mensen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van over de hele wereld die gepassioneerd zijn over sociale verandering en het versterken van de dovengemeenschap.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 cursussen worden gegeven in </a:t>
            </a:r>
            <a:r>
              <a:rPr b="1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International Sign (IS) 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om communicatie tussen deelnemers uit verschillende landen mogelijk te maken.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Het programma omvat verschillende modules, zoals module 1 (Leiderschap &amp; </a:t>
            </a:r>
            <a:r>
              <a:rPr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 en 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module 2 (</a:t>
            </a:r>
            <a:r>
              <a:rPr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Media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 &amp; </a:t>
            </a:r>
            <a:r>
              <a:rPr lang="en-US"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Adventure</a:t>
            </a: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).</a:t>
            </a:r>
            <a:b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</a:b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Veel afgestudeerden gaan vervolgens aan de slag bij nationale en internationale dovenorganisaties.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Keine Fotobeschreibung verfügbar." id="337" name="Google Shape;337;g3dc519f2ba7_1_473"/>
          <p:cNvPicPr preferRelativeResize="0"/>
          <p:nvPr/>
        </p:nvPicPr>
        <p:blipFill rotWithShape="1">
          <a:blip r:embed="rId5">
            <a:alphaModFix/>
          </a:blip>
          <a:srcRect b="0" l="6459" r="-26522" t="0"/>
          <a:stretch/>
        </p:blipFill>
        <p:spPr>
          <a:xfrm>
            <a:off x="14459825" y="3505150"/>
            <a:ext cx="4510075" cy="327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g3dc519f2ba7_1_473"/>
          <p:cNvSpPr txBox="1"/>
          <p:nvPr/>
        </p:nvSpPr>
        <p:spPr>
          <a:xfrm>
            <a:off x="3684775" y="9586216"/>
            <a:ext cx="249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Bron: www.frontrunners.dk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3dc519f2ba7_1_473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g3dc519f2ba7_1_48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45" name="Google Shape;345;g3dc519f2ba7_1_48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g3dc519f2ba7_1_48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g3dc519f2ba7_1_48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g3dc519f2ba7_1_486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g3dc519f2ba7_1_486"/>
          <p:cNvSpPr txBox="1"/>
          <p:nvPr/>
        </p:nvSpPr>
        <p:spPr>
          <a:xfrm>
            <a:off x="3684775" y="421738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ctiviteiten Frontrunners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3dc519f2ba7_1_486"/>
          <p:cNvSpPr txBox="1"/>
          <p:nvPr/>
        </p:nvSpPr>
        <p:spPr>
          <a:xfrm>
            <a:off x="4231137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groepswerk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3dc519f2ba7_1_486"/>
          <p:cNvSpPr txBox="1"/>
          <p:nvPr/>
        </p:nvSpPr>
        <p:spPr>
          <a:xfrm>
            <a:off x="8640720" y="8849942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dc519f2ba7_1_486"/>
          <p:cNvSpPr txBox="1"/>
          <p:nvPr/>
        </p:nvSpPr>
        <p:spPr>
          <a:xfrm>
            <a:off x="13329167" y="5143500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3dc519f2ba7_1_486"/>
          <p:cNvSpPr txBox="1"/>
          <p:nvPr/>
        </p:nvSpPr>
        <p:spPr>
          <a:xfrm>
            <a:off x="13558510" y="8774520"/>
            <a:ext cx="34716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discussie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354" name="Google Shape;354;g3dc519f2ba7_1_48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38880" y="6117272"/>
            <a:ext cx="3968269" cy="26427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355" name="Google Shape;355;g3dc519f2ba7_1_48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67468" y="1989349"/>
            <a:ext cx="3920512" cy="29568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356" name="Google Shape;356;g3dc519f2ba7_1_48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40720" y="6117272"/>
            <a:ext cx="3942415" cy="26199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357" name="Google Shape;357;g3dc519f2ba7_1_48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640720" y="1989348"/>
            <a:ext cx="3942415" cy="29568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ine Fotobeschreibung verfügbar." id="358" name="Google Shape;358;g3dc519f2ba7_1_48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98334" y="1954303"/>
            <a:ext cx="4449362" cy="295681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3dc519f2ba7_1_486"/>
          <p:cNvSpPr txBox="1"/>
          <p:nvPr/>
        </p:nvSpPr>
        <p:spPr>
          <a:xfrm>
            <a:off x="8796838" y="5143499"/>
            <a:ext cx="36642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Sportactiviteiten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3dc519f2ba7_1_486"/>
          <p:cNvSpPr txBox="1"/>
          <p:nvPr/>
        </p:nvSpPr>
        <p:spPr>
          <a:xfrm>
            <a:off x="3598333" y="5143499"/>
            <a:ext cx="44493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Dove docenten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eine Fotobeschreibung verfügbar." id="361" name="Google Shape;361;g3dc519f2ba7_1_48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565860" y="6089449"/>
            <a:ext cx="3523727" cy="264279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g3dc519f2ba7_1_48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g3dc519f2ba7_1_509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68" name="Google Shape;368;g3dc519f2ba7_1_509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g3dc519f2ba7_1_509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0" name="Google Shape;370;g3dc519f2ba7_1_509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g3dc519f2ba7_1_509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2" name="Google Shape;372;g3dc519f2ba7_1_509" title="communication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35575" y="291045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g3dc519f2ba7_1_509"/>
          <p:cNvSpPr txBox="1"/>
          <p:nvPr/>
        </p:nvSpPr>
        <p:spPr>
          <a:xfrm>
            <a:off x="6746295" y="1011282"/>
            <a:ext cx="74370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0" i="0" lang="en-US" sz="62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Afsluitende groepsdiscussie</a:t>
            </a:r>
            <a:endParaRPr b="0" i="0" sz="6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dc519f2ba7_1_519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g3dc519f2ba7_1_519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g3dc519f2ba7_1_519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g3dc519f2ba7_1_519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g3dc519f2ba7_1_519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3" name="Google Shape;383;g3dc519f2ba7_1_519"/>
          <p:cNvGrpSpPr/>
          <p:nvPr/>
        </p:nvGrpSpPr>
        <p:grpSpPr>
          <a:xfrm>
            <a:off x="-228300" y="6944208"/>
            <a:ext cx="18940866" cy="4430982"/>
            <a:chOff x="0" y="-57150"/>
            <a:chExt cx="4988508" cy="1167000"/>
          </a:xfrm>
        </p:grpSpPr>
        <p:sp>
          <p:nvSpPr>
            <p:cNvPr id="384" name="Google Shape;384;g3dc519f2ba7_1_519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g3dc519f2ba7_1_519"/>
            <p:cNvSpPr txBox="1"/>
            <p:nvPr/>
          </p:nvSpPr>
          <p:spPr>
            <a:xfrm>
              <a:off x="0" y="-57150"/>
              <a:ext cx="4988400" cy="11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6" name="Google Shape;386;g3dc519f2ba7_1_519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g3dc519f2ba7_1_519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g3dc519f2ba7_1_519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g3dc519f2ba7_1_519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g3dc519f2ba7_1_519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g3dc519f2ba7_1_519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3dc519f2ba7_1_519"/>
          <p:cNvSpPr txBox="1"/>
          <p:nvPr/>
        </p:nvSpPr>
        <p:spPr>
          <a:xfrm>
            <a:off x="4863627" y="3711204"/>
            <a:ext cx="4753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93" name="Google Shape;393;g3dc519f2ba7_1_519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lang="en-US" sz="2461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94" name="Google Shape;394;g3dc519f2ba7_1_519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