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Quicksan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hJ+feGL5txn3fHVmkgGwfRnTac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4f16922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c4f16922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c4f169225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dc4f169225_1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c4f169225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dc4f169225_1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c4f169225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dc4f169225_1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c4f169225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dc4f169225_1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c4f169225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dc4f169225_1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c4f169225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dc4f169225_1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c4f169225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dc4f169225_1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c4f169225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3dc4f169225_1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c4f169225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3dc4f169225_1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c4f169225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3dc4f169225_1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c4f169225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g3dc4f169225_1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c4f169225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dc4f169225_1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c4f169225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g3dc4f169225_1_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dc4f169225_1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dc4f169225_1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c4f169225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dc4f169225_1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4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0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g3dc4f169225_1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5" name="Google Shape;85;g3dc4f169225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dc4f169225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g3dc4f169225_1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dc4f169225_1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c4f169225_1_0"/>
          <p:cNvSpPr txBox="1"/>
          <p:nvPr/>
        </p:nvSpPr>
        <p:spPr>
          <a:xfrm>
            <a:off x="3457348" y="3904550"/>
            <a:ext cx="13613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Noodcommunicatiesystemen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g3dc4f169225_1_0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Toegankelijkheidstechnologie voor doven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g3dc4f169225_1_0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</a:t>
            </a: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dc4f169225_1_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dc4f169225_1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dc4f169225_1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dc4f169225_1_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dc4f169225_1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dc4f169225_1_11"/>
          <p:cNvSpPr txBox="1"/>
          <p:nvPr/>
        </p:nvSpPr>
        <p:spPr>
          <a:xfrm>
            <a:off x="4571988" y="3137625"/>
            <a:ext cx="12632100" cy="5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Inzicht in noodcommunicatiesystemen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Ontdek wat noodcommunicatiesystemen zijn en hoe ze werken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 helpt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zoals DEC112 maken noodcommunicatie mogelijk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Je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k</a:t>
            </a: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helpen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Ook dove mensen kunnen anderen helpen in noodsituaties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g3dc4f169225_1_11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Waarom zijn we hier?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dc4f169225_1_2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08" name="Google Shape;108;g3dc4f169225_1_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3dc4f169225_1_2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g3dc4f169225_1_21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dc4f169225_1_21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Technologische hulpmiddelen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websites en apparaten om contact op te nemen met hulpdiensten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Universele toegang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112: het nummer dat in alle EU-landen werkt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Gelijke rechten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Dove mensen moeten net zo goed hulp kunnen inroepen als horende mensen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dc4f169225_1_2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Wat zijn noodcommunicatiesystemen?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dc4f169225_1_21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g3dc4f169225_1_3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19" name="Google Shape;119;g3dc4f169225_1_3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g3dc4f169225_1_3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g3dc4f169225_1_3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dc4f169225_1_3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dc4f169225_1_31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Alle EU-landen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Overal in Europa hetzelfde alarmnummer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Verschillende manieren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Opties voor spraak, tekst, video en gebarentaal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Geen registratie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Werkt direct, zonder dat u zich eerst hoeft aan te melden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g3dc4f169225_1_3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Het universele 112-nummer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3dc4f169225_1_4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0" name="Google Shape;130;g3dc4f169225_1_4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g3dc4f169225_1_4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g3dc4f169225_1_4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dc4f169225_1_41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dc4f169225_1_41"/>
          <p:cNvSpPr txBox="1"/>
          <p:nvPr/>
        </p:nvSpPr>
        <p:spPr>
          <a:xfrm>
            <a:off x="4571988" y="3137625"/>
            <a:ext cx="12632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Communicatiebarrières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Geen tolk beschikbaar. Moeilijk om contact op te nemen met hulpdiensten.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Geïsoleerd voelen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Hulpdiensten zijn niet afgestemd op dove mensen.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moet volledig toegankelijk zijn voor iedereen, inclusief dove mensen – RTT, VRS en video in één systeem!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g3dc4f169225_1_4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Uitdagingen voor dove mensen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dc4f169225_1_5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1" name="Google Shape;141;g3dc4f169225_1_5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dc4f169225_1_5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3dc4f169225_1_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dc4f169225_1_51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dc4f169225_1_51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Deel je ervaring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Heb je ooit spoedeisende hulp nodig gehad? Wat is er gebeurd?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Communicatieproblemen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Wat maakt het voor dove mensen moeilijk om noodhulp te krijgen?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Anderen helpen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Hoe kunnen dove mensen horende mensen helpen in noodsituaties?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dc4f169225_1_5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Groepsdiscussie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g3dc4f169225_1_6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2" name="Google Shape;152;g3dc4f169225_1_6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g3dc4f169225_1_6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g3dc4f169225_1_6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dc4f169225_1_6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dc4f169225_1_61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Europese toegankelijkheidswet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Alle hulpdiensten moeten tegen 2025-2027 toegankelijk zijn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Europese communicatiecode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112 moet werken via tekst, video en gebarentaal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Universele rechten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Dezelfde kwaliteit van dienstverlening voor iedereen in alle EU-lidstaten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g3dc4f169225_1_6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EU-rechtskader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g3dc4f169225_1_7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g3dc4f169225_1_7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g3dc4f169225_1_7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g3dc4f169225_1_7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dc4f169225_1_71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dc4f169225_1_71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GPS-locatie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Deelt automatisch je exacte locatie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Op tekst gebaseerd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Communiceer via tekst, geen spraak nodig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Directe verbinding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Maakt rechtstreeks verbinding met regionale alarmcentrales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g3dc4f169225_1_7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Technologische oplossing: DEC112-app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g3dc4f169225_1_8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4" name="Google Shape;174;g3dc4f169225_1_8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g3dc4f169225_1_8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g3dc4f169225_1_8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dc4f169225_1_8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dc4f169225_1_81"/>
          <p:cNvSpPr txBox="1"/>
          <p:nvPr/>
        </p:nvSpPr>
        <p:spPr>
          <a:xfrm>
            <a:off x="4571988" y="2768750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Live demonstratie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Kijk en leer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Bekijk hoe de DEC112-app werkt in echte noodsituaties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Praktijkervaring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Probeer de app zelf uit met demosituaties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Vragen stellen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Krijg duidelijkheid over het gebruik van functies en het oplossen van problemen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g3dc4f169225_1_8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DEC112-app-demo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g3dc4f169225_1_9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5" name="Google Shape;185;g3dc4f169225_1_9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g3dc4f169225_1_9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g3dc4f169225_1_9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dc4f169225_1_9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dc4f169225_1_91"/>
          <p:cNvSpPr txBox="1"/>
          <p:nvPr/>
        </p:nvSpPr>
        <p:spPr>
          <a:xfrm>
            <a:off x="4571988" y="27342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1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Dove persoon heeft spoedeisende hulp nodig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2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Dove persoon helpt horende persoon in noodsituatie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3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Noodsituatie tijdens een reis in een ander EU-land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Oefen verschillende communicatiemethoden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Real-time Text (RTT) • Videorelay • Apps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g3dc4f169225_1_9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Tijd voor rollenspel!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g3dc4f169225_1_10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6" name="Google Shape;196;g3dc4f169225_1_10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g3dc4f169225_1_10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g3dc4f169225_1_10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dc4f169225_1_101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dc4f169225_1_101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Zoek lokale diensten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Zoek naar apps en diensten voor noodcommunicatie in uw land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Beoordeel de toegankelijkheid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Controleer of diensten daadwerkelijk toegankelijk zijn voor dove mensen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Deel je bevindingen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Bereid je voor om je bevindingen aan de groep te presenteren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g3dc4f169225_1_10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Onderzoek naar landen – Huiswerkopdracht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g3dc4f169225_1_1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07" name="Google Shape;207;g3dc4f169225_1_1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g3dc4f169225_1_1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g3dc4f169225_1_1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dc4f169225_1_1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dc4f169225_1_111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Systemen evalueren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 effectiviteit van hulpdiensten beoordelen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Gemeenschapsactie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Pleit voor betere toegankelijkheid in uw regio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Geef training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Deel kennis met vrienden en familie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g3dc4f169225_1_11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Word een pleitbezorger!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3dc4f169225_1_12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8" name="Google Shape;218;g3dc4f169225_1_1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dc4f169225_1_12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g3dc4f169225_1_12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dc4f169225_1_1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dc4f169225_1_121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112 is er voor iedereen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Het universele alarmnummer moet volledig toegankelijk zijn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 helpt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zoals DEC112 maken communicatie in noodsituaties mogelijk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Jij kunt helpen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Dove mensen kunnen anderen ook helpen in noodsituaties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g3dc4f169225_1_12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Belangrijkste punten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g3dc4f169225_1_13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9" name="Google Shape;229;g3dc4f169225_1_13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3dc4f169225_1_13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g3dc4f169225_1_13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dc4f169225_1_13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dc4f169225_1_131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Ken uw rechten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Hulpdiensten moeten volgens de EU-wetgeving toegankelijk zijn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Gebruik technologie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Apps en RTT maken 112 toegankelijk voor dove mensen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Help anderen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Deel je kennis om levens te redden in je gemeenschap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g3dc4f169225_1_13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Onthoud deze belangrijke punten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g3dc4f169225_1_141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0" name="Google Shape;240;g3dc4f169225_1_14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g3dc4f169225_1_14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g3dc4f169225_1_14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dc4f169225_1_141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dc4f169225_1_141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Verworven vaardigheden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Je weet nu hoe je toegankelijke noodsystemen moet gebruiken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Gedeelde kennis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Help anderen meer te weten te komen over noodcommunicatie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Blijf veilig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Er is noodhulp beschikbaar wanneer je die nodig hebt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g3dc4f169225_1_14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Bedankt!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c4f169225_1_151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dc4f169225_1_151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dc4f169225_1_151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dc4f169225_1_151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dc4f169225_1_151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g3dc4f169225_1_151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256" name="Google Shape;256;g3dc4f169225_1_151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g3dc4f169225_1_151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g3dc4f169225_1_151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dc4f169225_1_151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dc4f169225_1_151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dc4f169225_1_151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dc4f169225_1_151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dc4f169225_1_151"/>
          <p:cNvSpPr txBox="1"/>
          <p:nvPr/>
        </p:nvSpPr>
        <p:spPr>
          <a:xfrm>
            <a:off x="2157051" y="1867850"/>
            <a:ext cx="3667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dc4f169225_1_151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dc4f169225_1_151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3dc4f169225_1_151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