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Anton"/>
      <p:regular r:id="rId17"/>
    </p:embeddedFont>
    <p:embeddedFont>
      <p:font typeface="Quicksand"/>
      <p:regular r:id="rId18"/>
      <p:bold r:id="rId19"/>
    </p:embeddedFont>
    <p:embeddedFont>
      <p:font typeface="Quicksand Medium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g7djF35WMX4ZVzSORx7duNesFI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Medium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QuicksandMedium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nto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Quicksand-bold.fntdata"/><Relationship Id="rId6" Type="http://schemas.openxmlformats.org/officeDocument/2006/relationships/slide" Target="slides/slide1.xml"/><Relationship Id="rId18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4oTj7StJDY0" TargetMode="External"/><Relationship Id="rId3" Type="http://schemas.openxmlformats.org/officeDocument/2006/relationships/hyperlink" Target="https://www.youtube.com/watch?v=j_hW3KqyzQ8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1fb36e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5f1fb36ef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1fb36ef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g35f1fb36ef7_0_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1fb36ef7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35f1fb36ef7_0_1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1fb36ef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35f1fb36ef7_0_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1fb36ef7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https://www.youtube.com/watch?v=4oTj7StJDY0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https://www.youtube.com/watch?v=j_hW3KqyzQ8</a:t>
            </a:r>
            <a:endParaRPr/>
          </a:p>
        </p:txBody>
      </p:sp>
      <p:sp>
        <p:nvSpPr>
          <p:cNvPr id="181" name="Google Shape;181;g35f1fb36ef7_0_2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f1fb36ef7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35f1fb36ef7_0_2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f1fb36ef7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g35f1fb36ef7_0_3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f1fb36ef7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g35f1fb36ef7_0_3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f1fb36ef7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g35f1fb36ef7_0_3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23.png"/><Relationship Id="rId5" Type="http://schemas.openxmlformats.org/officeDocument/2006/relationships/image" Target="../media/image16.png"/><Relationship Id="rId6" Type="http://schemas.openxmlformats.org/officeDocument/2006/relationships/image" Target="../media/image8.png"/><Relationship Id="rId7" Type="http://schemas.openxmlformats.org/officeDocument/2006/relationships/image" Target="../media/image10.png"/><Relationship Id="rId8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11" Type="http://schemas.openxmlformats.org/officeDocument/2006/relationships/image" Target="../media/image20.png"/><Relationship Id="rId10" Type="http://schemas.openxmlformats.org/officeDocument/2006/relationships/image" Target="../media/image13.png"/><Relationship Id="rId12" Type="http://schemas.openxmlformats.org/officeDocument/2006/relationships/image" Target="../media/image25.png"/><Relationship Id="rId9" Type="http://schemas.openxmlformats.org/officeDocument/2006/relationships/image" Target="../media/image38.png"/><Relationship Id="rId5" Type="http://schemas.openxmlformats.org/officeDocument/2006/relationships/image" Target="../media/image12.png"/><Relationship Id="rId6" Type="http://schemas.openxmlformats.org/officeDocument/2006/relationships/image" Target="../media/image19.png"/><Relationship Id="rId7" Type="http://schemas.openxmlformats.org/officeDocument/2006/relationships/image" Target="../media/image9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4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36.png"/><Relationship Id="rId6" Type="http://schemas.openxmlformats.org/officeDocument/2006/relationships/image" Target="../media/image14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33.png"/><Relationship Id="rId5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5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29.png"/><Relationship Id="rId7" Type="http://schemas.openxmlformats.org/officeDocument/2006/relationships/image" Target="../media/image28.png"/><Relationship Id="rId8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48" y="3904550"/>
            <a:ext cx="14153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Salute mentale e benessere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Risorse per le persone sorde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5f1fb36ef7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7" name="Google Shape;97;g35f1fb36ef7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5f1fb36ef7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5f1fb36ef7_0_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5f1fb36ef7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1" name="Google Shape;101;g35f1fb36ef7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0138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2" name="Google Shape;102;g35f1fb36ef7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12454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3" name="Google Shape;103;g35f1fb36ef7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31563" y="7343731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4" name="Google Shape;104;g35f1fb36ef7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80138" y="7250916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5" name="Google Shape;105;g35f1fb36ef7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522200" y="-1"/>
            <a:ext cx="5744279" cy="861641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5f1fb36ef7_0_0"/>
          <p:cNvSpPr txBox="1"/>
          <p:nvPr/>
        </p:nvSpPr>
        <p:spPr>
          <a:xfrm>
            <a:off x="3266775" y="596688"/>
            <a:ext cx="92553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Che cos'è </a:t>
            </a:r>
            <a:endParaRPr i="0" sz="8000" u="none" cap="none" strike="noStrike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la salute mentale?</a:t>
            </a:r>
            <a:endParaRPr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7" name="Google Shape;107;g35f1fb36ef7_0_0"/>
          <p:cNvSpPr/>
          <p:nvPr/>
        </p:nvSpPr>
        <p:spPr>
          <a:xfrm>
            <a:off x="4585570" y="4214586"/>
            <a:ext cx="23646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pensiamo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5f1fb36ef7_0_0"/>
          <p:cNvSpPr/>
          <p:nvPr/>
        </p:nvSpPr>
        <p:spPr>
          <a:xfrm>
            <a:off x="4585575" y="4748598"/>
            <a:ext cx="29220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nostri pensieri e sentimenti sono importanti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9" name="Google Shape;109;g35f1fb36ef7_0_0"/>
          <p:cNvSpPr/>
          <p:nvPr/>
        </p:nvSpPr>
        <p:spPr>
          <a:xfrm>
            <a:off x="9017876" y="4214575"/>
            <a:ext cx="28467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</a:pPr>
            <a:r>
              <a:rPr lang="en-US" sz="275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ci sentiamo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5f1fb36ef7_0_0"/>
          <p:cNvSpPr/>
          <p:nvPr/>
        </p:nvSpPr>
        <p:spPr>
          <a:xfrm>
            <a:off x="9017886" y="4748606"/>
            <a:ext cx="2741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Tutti provano emozioni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1" name="Google Shape;111;g35f1fb36ef7_0_0"/>
          <p:cNvSpPr/>
          <p:nvPr/>
        </p:nvSpPr>
        <p:spPr>
          <a:xfrm>
            <a:off x="4585570" y="7269729"/>
            <a:ext cx="2491800" cy="10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Tutti hanno una salute mentale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5f1fb36ef7_0_0"/>
          <p:cNvSpPr/>
          <p:nvPr/>
        </p:nvSpPr>
        <p:spPr>
          <a:xfrm>
            <a:off x="4585575" y="8223600"/>
            <a:ext cx="22632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Fa parte dell'essere umano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3" name="Google Shape;113;g35f1fb36ef7_0_0"/>
          <p:cNvSpPr/>
          <p:nvPr/>
        </p:nvSpPr>
        <p:spPr>
          <a:xfrm>
            <a:off x="9037001" y="7438750"/>
            <a:ext cx="30741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ci </a:t>
            </a:r>
            <a:r>
              <a:rPr lang="en-US" sz="275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connettiamo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35f1fb36ef7_0_0"/>
          <p:cNvSpPr/>
          <p:nvPr/>
        </p:nvSpPr>
        <p:spPr>
          <a:xfrm>
            <a:off x="9037000" y="8147400"/>
            <a:ext cx="30084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relazioni </a:t>
            </a:r>
            <a:b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gli altri </a:t>
            </a:r>
            <a:b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sono importanti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5" name="Google Shape;115;g35f1fb36ef7_0_0"/>
          <p:cNvSpPr txBox="1"/>
          <p:nvPr/>
        </p:nvSpPr>
        <p:spPr>
          <a:xfrm>
            <a:off x="12965575" y="8715250"/>
            <a:ext cx="5322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g35f1fb36ef7_0_2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1" name="Google Shape;121;g35f1fb36ef7_0_2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g35f1fb36ef7_0_2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g35f1fb36ef7_0_2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5f1fb36ef7_0_2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5f1fb36ef7_0_23"/>
          <p:cNvSpPr txBox="1"/>
          <p:nvPr/>
        </p:nvSpPr>
        <p:spPr>
          <a:xfrm>
            <a:off x="3319425" y="1878438"/>
            <a:ext cx="10056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US" sz="7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Termini chiave</a:t>
            </a:r>
            <a:endParaRPr i="0" sz="7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g35f1fb36ef7_0_23"/>
          <p:cNvSpPr/>
          <p:nvPr/>
        </p:nvSpPr>
        <p:spPr>
          <a:xfrm>
            <a:off x="3918000" y="4097700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5f1fb36ef7_0_23"/>
          <p:cNvSpPr/>
          <p:nvPr/>
        </p:nvSpPr>
        <p:spPr>
          <a:xfrm>
            <a:off x="4745239" y="4099366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Stress 😣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35f1fb36ef7_0_23"/>
          <p:cNvSpPr/>
          <p:nvPr/>
        </p:nvSpPr>
        <p:spPr>
          <a:xfrm>
            <a:off x="3918000" y="5505374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35f1fb36ef7_0_23"/>
          <p:cNvSpPr/>
          <p:nvPr/>
        </p:nvSpPr>
        <p:spPr>
          <a:xfrm>
            <a:off x="4745239" y="5507041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Ansia</a:t>
            </a: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😟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35f1fb36ef7_0_23"/>
          <p:cNvSpPr/>
          <p:nvPr/>
        </p:nvSpPr>
        <p:spPr>
          <a:xfrm>
            <a:off x="3918000" y="6913050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5f1fb36ef7_0_23"/>
          <p:cNvSpPr/>
          <p:nvPr/>
        </p:nvSpPr>
        <p:spPr>
          <a:xfrm>
            <a:off x="4745239" y="6914717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Depressione 😞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5f1fb36ef7_0_23"/>
          <p:cNvSpPr/>
          <p:nvPr/>
        </p:nvSpPr>
        <p:spPr>
          <a:xfrm>
            <a:off x="3918000" y="8320725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5f1fb36ef7_0_23"/>
          <p:cNvSpPr/>
          <p:nvPr/>
        </p:nvSpPr>
        <p:spPr>
          <a:xfrm>
            <a:off x="4745239" y="8322392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Bull</a:t>
            </a:r>
            <a:r>
              <a:rPr lang="en-US" sz="4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ismo</a:t>
            </a: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🚫😠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with different expressions&#10;&#10;AI-generated content may be incorrect." id="134" name="Google Shape;134;g35f1fb36ef7_0_23"/>
          <p:cNvPicPr preferRelativeResize="0"/>
          <p:nvPr/>
        </p:nvPicPr>
        <p:blipFill rotWithShape="1">
          <a:blip r:embed="rId5">
            <a:alphaModFix/>
          </a:blip>
          <a:srcRect b="10917" l="0" r="0" t="8814"/>
          <a:stretch/>
        </p:blipFill>
        <p:spPr>
          <a:xfrm>
            <a:off x="11176000" y="0"/>
            <a:ext cx="7112000" cy="856283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5f1fb36ef7_0_23"/>
          <p:cNvSpPr txBox="1"/>
          <p:nvPr/>
        </p:nvSpPr>
        <p:spPr>
          <a:xfrm>
            <a:off x="3319425" y="382800"/>
            <a:ext cx="7435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alute mentale</a:t>
            </a:r>
            <a:endParaRPr/>
          </a:p>
        </p:txBody>
      </p:sp>
      <p:sp>
        <p:nvSpPr>
          <p:cNvPr id="136" name="Google Shape;136;g35f1fb36ef7_0_23"/>
          <p:cNvSpPr txBox="1"/>
          <p:nvPr/>
        </p:nvSpPr>
        <p:spPr>
          <a:xfrm>
            <a:off x="11175900" y="8639050"/>
            <a:ext cx="711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g35f1fb36ef7_0_129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2" name="Google Shape;142;g35f1fb36ef7_0_12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g35f1fb36ef7_0_12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g35f1fb36ef7_0_12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5f1fb36ef7_0_12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5f1fb36ef7_0_129"/>
          <p:cNvSpPr txBox="1"/>
          <p:nvPr/>
        </p:nvSpPr>
        <p:spPr>
          <a:xfrm>
            <a:off x="8978900" y="8766038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5f1fb36ef7_0_129"/>
          <p:cNvSpPr/>
          <p:nvPr/>
        </p:nvSpPr>
        <p:spPr>
          <a:xfrm>
            <a:off x="3367091" y="4021456"/>
            <a:ext cx="4129800" cy="3725400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5f1fb36ef7_0_129"/>
          <p:cNvSpPr/>
          <p:nvPr/>
        </p:nvSpPr>
        <p:spPr>
          <a:xfrm>
            <a:off x="7796574" y="4021456"/>
            <a:ext cx="4317900" cy="3725400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35f1fb36ef7_0_129"/>
          <p:cNvSpPr/>
          <p:nvPr/>
        </p:nvSpPr>
        <p:spPr>
          <a:xfrm>
            <a:off x="3367091" y="8026401"/>
            <a:ext cx="8747400" cy="1758000"/>
          </a:xfrm>
          <a:prstGeom prst="roundRect">
            <a:avLst>
              <a:gd fmla="val 66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rawing of a door with a sign and question marks&#10;&#10;AI-generated content may be incorrect." id="150" name="Google Shape;150;g35f1fb36ef7_0_1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6685" y="-15318"/>
            <a:ext cx="5769851" cy="8654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35f1fb36ef7_0_129"/>
          <p:cNvSpPr txBox="1"/>
          <p:nvPr/>
        </p:nvSpPr>
        <p:spPr>
          <a:xfrm>
            <a:off x="3253625" y="502638"/>
            <a:ext cx="80493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Sfide per le persone 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orde</a:t>
            </a:r>
            <a:endParaRPr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2" name="Google Shape;152;g35f1fb36ef7_0_129"/>
          <p:cNvSpPr/>
          <p:nvPr/>
        </p:nvSpPr>
        <p:spPr>
          <a:xfrm>
            <a:off x="3632000" y="4360822"/>
            <a:ext cx="31947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Barriere alla comunicazione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5f1fb36ef7_0_129"/>
          <p:cNvSpPr/>
          <p:nvPr/>
        </p:nvSpPr>
        <p:spPr>
          <a:xfrm>
            <a:off x="3632000" y="5276950"/>
            <a:ext cx="3532800" cy="22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Nessun interprete disponibile. Nessuna informazione </a:t>
            </a:r>
            <a:r>
              <a:rPr lang="en-US" sz="275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</a:t>
            </a: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lingua dei segni. Difficile trovare aiuto.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4" name="Google Shape;154;g35f1fb36ef7_0_129"/>
          <p:cNvSpPr/>
          <p:nvPr/>
        </p:nvSpPr>
        <p:spPr>
          <a:xfrm>
            <a:off x="8155894" y="4506019"/>
            <a:ext cx="33405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Sentirsi isolati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35f1fb36ef7_0_129"/>
          <p:cNvSpPr/>
          <p:nvPr/>
        </p:nvSpPr>
        <p:spPr>
          <a:xfrm>
            <a:off x="8155900" y="5277025"/>
            <a:ext cx="3585300" cy="21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Molti </a:t>
            </a:r>
            <a:r>
              <a:rPr lang="en-US" sz="275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ordi si sentono soli o incompresi dai servizi per gli udenti.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6" name="Google Shape;156;g35f1fb36ef7_0_129"/>
          <p:cNvSpPr/>
          <p:nvPr/>
        </p:nvSpPr>
        <p:spPr>
          <a:xfrm>
            <a:off x="3632005" y="828512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Bisogno essenziale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35f1fb36ef7_0_129"/>
          <p:cNvSpPr/>
          <p:nvPr/>
        </p:nvSpPr>
        <p:spPr>
          <a:xfrm>
            <a:off x="3632005" y="8775546"/>
            <a:ext cx="82176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</a:t>
            </a: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lingua dei segni è essenziale per una buona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salute mentale!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g35f1fb36ef7_0_149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3" name="Google Shape;163;g35f1fb36ef7_0_1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g35f1fb36ef7_0_1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g35f1fb36ef7_0_14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5f1fb36ef7_0_14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7" name="Google Shape;167;g35f1fb36ef7_0_1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6954" y="422103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5f1fb36ef7_0_149"/>
          <p:cNvSpPr/>
          <p:nvPr/>
        </p:nvSpPr>
        <p:spPr>
          <a:xfrm>
            <a:off x="5451175" y="6615378"/>
            <a:ext cx="60822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che modo la comunicazione influisce sull’ottenere supporto?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169" name="Google Shape;169;g35f1fb36ef7_0_1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6954" y="610971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5f1fb36ef7_0_149"/>
          <p:cNvSpPr/>
          <p:nvPr/>
        </p:nvSpPr>
        <p:spPr>
          <a:xfrm>
            <a:off x="5451175" y="4664731"/>
            <a:ext cx="60822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rende difficile per le persone Sorde ottenere aiuto?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171" name="Google Shape;171;g35f1fb36ef7_0_1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76954" y="7846849"/>
            <a:ext cx="1134070" cy="1360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itting in chairs talking&#10;&#10;AI-generated content may be incorrect." id="172" name="Google Shape;172;g35f1fb36ef7_0_1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88246" y="-15318"/>
            <a:ext cx="5699753" cy="854962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35f1fb36ef7_0_149"/>
          <p:cNvSpPr txBox="1"/>
          <p:nvPr/>
        </p:nvSpPr>
        <p:spPr>
          <a:xfrm>
            <a:off x="3177431" y="393826"/>
            <a:ext cx="96009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Discussione di gruppo</a:t>
            </a:r>
            <a:endParaRPr sz="74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7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 sono gli ostacoli?</a:t>
            </a:r>
            <a:endParaRPr sz="1100"/>
          </a:p>
        </p:txBody>
      </p:sp>
      <p:sp>
        <p:nvSpPr>
          <p:cNvPr id="174" name="Google Shape;174;g35f1fb36ef7_0_149"/>
          <p:cNvSpPr/>
          <p:nvPr/>
        </p:nvSpPr>
        <p:spPr>
          <a:xfrm>
            <a:off x="5451164" y="4150584"/>
            <a:ext cx="5593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</a:t>
            </a:r>
            <a:r>
              <a:rPr lang="en-US"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 </a:t>
            </a: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</a:t>
            </a:r>
            <a:r>
              <a:rPr lang="en-US"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tua</a:t>
            </a: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esperienza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5f1fb36ef7_0_149"/>
          <p:cNvSpPr/>
          <p:nvPr/>
        </p:nvSpPr>
        <p:spPr>
          <a:xfrm>
            <a:off x="5451166" y="6115459"/>
            <a:ext cx="5085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Impatto della comunicazione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35f1fb36ef7_0_149"/>
          <p:cNvSpPr/>
          <p:nvPr/>
        </p:nvSpPr>
        <p:spPr>
          <a:xfrm>
            <a:off x="5451186" y="7846994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 reali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5f1fb36ef7_0_149"/>
          <p:cNvSpPr/>
          <p:nvPr/>
        </p:nvSpPr>
        <p:spPr>
          <a:xfrm>
            <a:off x="5451175" y="8413604"/>
            <a:ext cx="60822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 sono storie o esempi</a:t>
            </a:r>
            <a:b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 condividere?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8" name="Google Shape;178;g35f1fb36ef7_0_149"/>
          <p:cNvSpPr txBox="1"/>
          <p:nvPr/>
        </p:nvSpPr>
        <p:spPr>
          <a:xfrm>
            <a:off x="8978900" y="8566929"/>
            <a:ext cx="930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g35f1fb36ef7_0_26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4" name="Google Shape;184;g35f1fb36ef7_0_26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g35f1fb36ef7_0_2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g35f1fb36ef7_0_262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f1fb36ef7_0_26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f1fb36ef7_0_262"/>
          <p:cNvSpPr txBox="1"/>
          <p:nvPr/>
        </p:nvSpPr>
        <p:spPr>
          <a:xfrm>
            <a:off x="3266775" y="746088"/>
            <a:ext cx="148062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7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Video</a:t>
            </a:r>
            <a:endParaRPr sz="72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Servizi adatti alle persone sorde</a:t>
            </a:r>
            <a:endParaRPr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9" name="Google Shape;189;g35f1fb36ef7_0_262"/>
          <p:cNvSpPr/>
          <p:nvPr/>
        </p:nvSpPr>
        <p:spPr>
          <a:xfrm>
            <a:off x="3638590" y="4257941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Guarda e impara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5f1fb36ef7_0_262"/>
          <p:cNvSpPr/>
          <p:nvPr/>
        </p:nvSpPr>
        <p:spPr>
          <a:xfrm>
            <a:off x="3638600" y="4839062"/>
            <a:ext cx="6244800" cy="17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Breve video che mostra i servizi </a:t>
            </a: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adatti alle </a:t>
            </a: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persone sord</a:t>
            </a: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b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1" name="Google Shape;191;g35f1fb36ef7_0_262"/>
          <p:cNvSpPr/>
          <p:nvPr/>
        </p:nvSpPr>
        <p:spPr>
          <a:xfrm>
            <a:off x="10444327" y="4257950"/>
            <a:ext cx="4593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Punti di discussione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5f1fb36ef7_0_262"/>
          <p:cNvSpPr/>
          <p:nvPr/>
        </p:nvSpPr>
        <p:spPr>
          <a:xfrm>
            <a:off x="10444325" y="4839071"/>
            <a:ext cx="62448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servizi per </a:t>
            </a: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</a:t>
            </a: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avete visto? Cosa vi è sembrato utile?</a:t>
            </a:r>
            <a:endParaRPr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g35f1fb36ef7_0_27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98" name="Google Shape;198;g35f1fb36ef7_0_27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g35f1fb36ef7_0_27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g35f1fb36ef7_0_27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f1fb36ef7_0_275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f1fb36ef7_0_275"/>
          <p:cNvSpPr/>
          <p:nvPr/>
        </p:nvSpPr>
        <p:spPr>
          <a:xfrm>
            <a:off x="3087814" y="4471966"/>
            <a:ext cx="4165500" cy="1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Supporto di emergenza tramite messaggi e video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203" name="Google Shape;203;g35f1fb36ef7_0_2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4" name="Google Shape;204;g35f1fb36ef7_0_2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48493" y="4802205"/>
            <a:ext cx="389888" cy="48742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5f1fb36ef7_0_275"/>
          <p:cNvSpPr/>
          <p:nvPr/>
        </p:nvSpPr>
        <p:spPr>
          <a:xfrm>
            <a:off x="12829925" y="4471975"/>
            <a:ext cx="38988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di terapia professionale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206" name="Google Shape;206;g35f1fb36ef7_0_2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7" name="Google Shape;207;g35f1fb36ef7_0_2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144734" y="4802205"/>
            <a:ext cx="389888" cy="487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8" name="Google Shape;208;g35f1fb36ef7_0_27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9" name="Google Shape;209;g35f1fb36ef7_0_27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144734" y="7398446"/>
            <a:ext cx="389888" cy="48742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5f1fb36ef7_0_275"/>
          <p:cNvSpPr/>
          <p:nvPr/>
        </p:nvSpPr>
        <p:spPr>
          <a:xfrm>
            <a:off x="4354776" y="6708766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 online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1" name="Google Shape;211;g35f1fb36ef7_0_27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2" name="Google Shape;212;g35f1fb36ef7_0_27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548493" y="7398446"/>
            <a:ext cx="389888" cy="48742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5f1fb36ef7_0_275"/>
          <p:cNvSpPr txBox="1"/>
          <p:nvPr/>
        </p:nvSpPr>
        <p:spPr>
          <a:xfrm>
            <a:off x="3253515" y="522709"/>
            <a:ext cx="148062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Mappatura delle risorse</a:t>
            </a:r>
            <a:endParaRPr sz="6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Dove posso trovare aiuto?</a:t>
            </a:r>
            <a:endParaRPr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4" name="Google Shape;214;g35f1fb36ef7_0_275"/>
          <p:cNvSpPr/>
          <p:nvPr/>
        </p:nvSpPr>
        <p:spPr>
          <a:xfrm>
            <a:off x="3899037" y="3981541"/>
            <a:ext cx="3354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Linee di emergenza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5f1fb36ef7_0_275"/>
          <p:cNvSpPr/>
          <p:nvPr/>
        </p:nvSpPr>
        <p:spPr>
          <a:xfrm>
            <a:off x="3291314" y="7199205"/>
            <a:ext cx="38988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Risorse digitali</a:t>
            </a:r>
            <a:endParaRPr sz="3000"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supporto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6" name="Google Shape;216;g35f1fb36ef7_0_275"/>
          <p:cNvSpPr/>
          <p:nvPr/>
        </p:nvSpPr>
        <p:spPr>
          <a:xfrm>
            <a:off x="12829927" y="3981550"/>
            <a:ext cx="3898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Consulenza p</a:t>
            </a:r>
            <a:r>
              <a:rPr lang="en-US" sz="3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sicologica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5f1fb36ef7_0_275"/>
          <p:cNvSpPr/>
          <p:nvPr/>
        </p:nvSpPr>
        <p:spPr>
          <a:xfrm>
            <a:off x="12893096" y="6724125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 tra pari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5f1fb36ef7_0_275"/>
          <p:cNvSpPr/>
          <p:nvPr/>
        </p:nvSpPr>
        <p:spPr>
          <a:xfrm>
            <a:off x="12893100" y="7214563"/>
            <a:ext cx="38988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Gruppi con esperienze comuni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g35f1fb36ef7_0_30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4" name="Google Shape;224;g35f1fb36ef7_0_30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g35f1fb36ef7_0_30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g35f1fb36ef7_0_30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5f1fb36ef7_0_30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5f1fb36ef7_0_300"/>
          <p:cNvSpPr/>
          <p:nvPr/>
        </p:nvSpPr>
        <p:spPr>
          <a:xfrm>
            <a:off x="3904949" y="6917950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5f1fb36ef7_0_300"/>
          <p:cNvSpPr/>
          <p:nvPr/>
        </p:nvSpPr>
        <p:spPr>
          <a:xfrm>
            <a:off x="8365863" y="6577669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5f1fb36ef7_0_300"/>
          <p:cNvSpPr/>
          <p:nvPr/>
        </p:nvSpPr>
        <p:spPr>
          <a:xfrm>
            <a:off x="12826897" y="6237508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35f1fb36ef7_0_300"/>
          <p:cNvSpPr/>
          <p:nvPr/>
        </p:nvSpPr>
        <p:spPr>
          <a:xfrm>
            <a:off x="12925500" y="6791400"/>
            <a:ext cx="375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Passaparola/segni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connected to each other&#10;&#10;AI-generated content may be incorrect." id="232" name="Google Shape;232;g35f1fb36ef7_0_300"/>
          <p:cNvPicPr preferRelativeResize="0"/>
          <p:nvPr/>
        </p:nvPicPr>
        <p:blipFill rotWithShape="1">
          <a:blip r:embed="rId5">
            <a:alphaModFix/>
          </a:blip>
          <a:srcRect b="33050" l="0" r="0" t="27976"/>
          <a:stretch/>
        </p:blipFill>
        <p:spPr>
          <a:xfrm>
            <a:off x="2922084" y="0"/>
            <a:ext cx="15403676" cy="400241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35f1fb36ef7_0_300"/>
          <p:cNvSpPr txBox="1"/>
          <p:nvPr/>
        </p:nvSpPr>
        <p:spPr>
          <a:xfrm>
            <a:off x="3253631" y="4343296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Condivisione e rete</a:t>
            </a:r>
            <a:endParaRPr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g35f1fb36ef7_0_300"/>
          <p:cNvSpPr txBox="1"/>
          <p:nvPr/>
        </p:nvSpPr>
        <p:spPr>
          <a:xfrm>
            <a:off x="8978900" y="4049492"/>
            <a:ext cx="930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5f1fb36ef7_0_300"/>
          <p:cNvSpPr/>
          <p:nvPr/>
        </p:nvSpPr>
        <p:spPr>
          <a:xfrm>
            <a:off x="4006800" y="7480600"/>
            <a:ext cx="39171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Condivisione di gruppo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5f1fb36ef7_0_300"/>
          <p:cNvSpPr/>
          <p:nvPr/>
        </p:nvSpPr>
        <p:spPr>
          <a:xfrm>
            <a:off x="4006800" y="8096800"/>
            <a:ext cx="3834900" cy="1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Ogni gruppo mostra una risorsa o </a:t>
            </a:r>
            <a:b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suggerimento </a:t>
            </a:r>
            <a:b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ha trovato.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7" name="Google Shape;237;g35f1fb36ef7_0_300"/>
          <p:cNvSpPr/>
          <p:nvPr/>
        </p:nvSpPr>
        <p:spPr>
          <a:xfrm>
            <a:off x="8457950" y="7785150"/>
            <a:ext cx="3585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Contribuire con le proprie conoscenze ed esperienze.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8" name="Google Shape;238;g35f1fb36ef7_0_300"/>
          <p:cNvSpPr/>
          <p:nvPr/>
        </p:nvSpPr>
        <p:spPr>
          <a:xfrm>
            <a:off x="8457954" y="7145725"/>
            <a:ext cx="38349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 le tue idee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5f1fb36ef7_0_300"/>
          <p:cNvSpPr/>
          <p:nvPr/>
        </p:nvSpPr>
        <p:spPr>
          <a:xfrm>
            <a:off x="12925500" y="7398450"/>
            <a:ext cx="4120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Condividere le informazioni con </a:t>
            </a:r>
            <a:b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amici e familiari.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g35f1fb36ef7_0_32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45" name="Google Shape;245;g35f1fb36ef7_0_3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g35f1fb36ef7_0_3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g35f1fb36ef7_0_3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5f1fb36ef7_0_32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g35f1fb36ef7_0_320"/>
          <p:cNvPicPr preferRelativeResize="0"/>
          <p:nvPr/>
        </p:nvPicPr>
        <p:blipFill rotWithShape="1">
          <a:blip r:embed="rId5">
            <a:alphaModFix/>
          </a:blip>
          <a:srcRect b="35277" l="-170" r="170" t="25006"/>
          <a:stretch/>
        </p:blipFill>
        <p:spPr>
          <a:xfrm>
            <a:off x="2922084" y="0"/>
            <a:ext cx="15365917" cy="406875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5f1fb36ef7_0_320"/>
          <p:cNvSpPr txBox="1"/>
          <p:nvPr/>
        </p:nvSpPr>
        <p:spPr>
          <a:xfrm>
            <a:off x="8978900" y="4068758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35f1fb36ef7_0_320"/>
          <p:cNvSpPr/>
          <p:nvPr/>
        </p:nvSpPr>
        <p:spPr>
          <a:xfrm>
            <a:off x="4078512" y="8254319"/>
            <a:ext cx="13053000" cy="53400"/>
          </a:xfrm>
          <a:prstGeom prst="roundRect">
            <a:avLst>
              <a:gd fmla="val 17143" name="adj"/>
            </a:avLst>
          </a:prstGeom>
          <a:solidFill>
            <a:srgbClr val="000000">
              <a:alpha val="784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5f1fb36ef7_0_320"/>
          <p:cNvSpPr/>
          <p:nvPr/>
        </p:nvSpPr>
        <p:spPr>
          <a:xfrm>
            <a:off x="7248075" y="7612156"/>
            <a:ext cx="53400" cy="64230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35f1fb36ef7_0_320"/>
          <p:cNvSpPr/>
          <p:nvPr/>
        </p:nvSpPr>
        <p:spPr>
          <a:xfrm>
            <a:off x="7034000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4" name="Google Shape;254;g35f1fb36ef7_0_3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14189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35f1fb36ef7_0_320"/>
          <p:cNvSpPr/>
          <p:nvPr/>
        </p:nvSpPr>
        <p:spPr>
          <a:xfrm>
            <a:off x="5936720" y="6592683"/>
            <a:ext cx="2676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Va bene chiedere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5f1fb36ef7_0_320"/>
          <p:cNvSpPr/>
          <p:nvPr/>
        </p:nvSpPr>
        <p:spPr>
          <a:xfrm>
            <a:off x="10578134" y="8254260"/>
            <a:ext cx="53400" cy="64230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5f1fb36ef7_0_320"/>
          <p:cNvSpPr/>
          <p:nvPr/>
        </p:nvSpPr>
        <p:spPr>
          <a:xfrm>
            <a:off x="10364060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8" name="Google Shape;258;g35f1fb36ef7_0_3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444248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5f1fb36ef7_0_320"/>
          <p:cNvSpPr/>
          <p:nvPr/>
        </p:nvSpPr>
        <p:spPr>
          <a:xfrm>
            <a:off x="7622645" y="9573532"/>
            <a:ext cx="59646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Hai a disposizione il supporto</a:t>
            </a:r>
            <a:endParaRPr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0" name="Google Shape;260;g35f1fb36ef7_0_320"/>
          <p:cNvSpPr/>
          <p:nvPr/>
        </p:nvSpPr>
        <p:spPr>
          <a:xfrm>
            <a:off x="13908312" y="7612156"/>
            <a:ext cx="53400" cy="64230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5f1fb36ef7_0_320"/>
          <p:cNvSpPr/>
          <p:nvPr/>
        </p:nvSpPr>
        <p:spPr>
          <a:xfrm>
            <a:off x="13694238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2" name="Google Shape;262;g35f1fb36ef7_0_3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774426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35f1fb36ef7_0_320"/>
          <p:cNvSpPr/>
          <p:nvPr/>
        </p:nvSpPr>
        <p:spPr>
          <a:xfrm>
            <a:off x="12597077" y="6592683"/>
            <a:ext cx="2676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Contatta i servizi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5f1fb36ef7_0_320"/>
          <p:cNvSpPr/>
          <p:nvPr/>
        </p:nvSpPr>
        <p:spPr>
          <a:xfrm>
            <a:off x="11240100" y="7055600"/>
            <a:ext cx="6155400" cy="8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Chiedi aiuto a un servizio per sordə</a:t>
            </a:r>
            <a:endParaRPr sz="2800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sz="2800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" name="Google Shape;265;g35f1fb36ef7_0_320"/>
          <p:cNvSpPr txBox="1"/>
          <p:nvPr/>
        </p:nvSpPr>
        <p:spPr>
          <a:xfrm>
            <a:off x="3253631" y="4285749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Ricorda questi punti importanti</a:t>
            </a:r>
            <a:endParaRPr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6" name="Google Shape;266;g35f1fb36ef7_0_320"/>
          <p:cNvSpPr/>
          <p:nvPr/>
        </p:nvSpPr>
        <p:spPr>
          <a:xfrm>
            <a:off x="3920866" y="7055600"/>
            <a:ext cx="6405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Cercare aiuto è normale e coraggioso</a:t>
            </a:r>
            <a:endParaRPr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7" name="Google Shape;267;g35f1fb36ef7_0_320"/>
          <p:cNvSpPr/>
          <p:nvPr/>
        </p:nvSpPr>
        <p:spPr>
          <a:xfrm>
            <a:off x="9266899" y="9110617"/>
            <a:ext cx="2676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Non s</a:t>
            </a: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ei</a:t>
            </a: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sol</a:t>
            </a: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ə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g35f1fb36ef7_0_34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73" name="Google Shape;273;g35f1fb36ef7_0_34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g35f1fb36ef7_0_34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5" name="Google Shape;275;g35f1fb36ef7_0_34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5f1fb36ef7_0_347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5f1fb36ef7_0_347"/>
          <p:cNvSpPr/>
          <p:nvPr/>
        </p:nvSpPr>
        <p:spPr>
          <a:xfrm>
            <a:off x="3506113" y="3439834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✓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35f1fb36ef7_0_347"/>
          <p:cNvSpPr/>
          <p:nvPr/>
        </p:nvSpPr>
        <p:spPr>
          <a:xfrm>
            <a:off x="3335725" y="4962050"/>
            <a:ext cx="3778500" cy="10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Ora hai a disposizione delle risorse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9" name="Google Shape;279;g35f1fb36ef7_0_347"/>
          <p:cNvSpPr/>
          <p:nvPr/>
        </p:nvSpPr>
        <p:spPr>
          <a:xfrm>
            <a:off x="8116072" y="3439834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🤝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5f1fb36ef7_0_347"/>
          <p:cNvSpPr/>
          <p:nvPr/>
        </p:nvSpPr>
        <p:spPr>
          <a:xfrm>
            <a:off x="7795075" y="4471630"/>
            <a:ext cx="42501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Realizzato dalla comunità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5f1fb36ef7_0_347"/>
          <p:cNvSpPr/>
          <p:nvPr/>
        </p:nvSpPr>
        <p:spPr>
          <a:xfrm>
            <a:off x="8227300" y="4962053"/>
            <a:ext cx="3608100" cy="9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condividendo con gli altri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2" name="Google Shape;282;g35f1fb36ef7_0_347"/>
          <p:cNvSpPr/>
          <p:nvPr/>
        </p:nvSpPr>
        <p:spPr>
          <a:xfrm>
            <a:off x="5866644" y="6118740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📧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3" name="Google Shape;283;g35f1fb36ef7_0_3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19515" y="0"/>
            <a:ext cx="5868484" cy="8802729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5f1fb36ef7_0_347"/>
          <p:cNvSpPr txBox="1"/>
          <p:nvPr/>
        </p:nvSpPr>
        <p:spPr>
          <a:xfrm>
            <a:off x="8978900" y="8877088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5f1fb36ef7_0_347"/>
          <p:cNvSpPr txBox="1"/>
          <p:nvPr/>
        </p:nvSpPr>
        <p:spPr>
          <a:xfrm>
            <a:off x="3253515" y="456993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6" name="Google Shape;286;g35f1fb36ef7_0_347"/>
          <p:cNvSpPr/>
          <p:nvPr/>
        </p:nvSpPr>
        <p:spPr>
          <a:xfrm>
            <a:off x="3352308" y="4471625"/>
            <a:ext cx="37785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Informazioni condivise 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35f1fb36ef7_0_347"/>
          <p:cNvSpPr/>
          <p:nvPr/>
        </p:nvSpPr>
        <p:spPr>
          <a:xfrm>
            <a:off x="5859101" y="7150525"/>
            <a:ext cx="3610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Riman</a:t>
            </a:r>
            <a:r>
              <a:rPr lang="en-US" sz="3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in contatto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35f1fb36ef7_0_347"/>
          <p:cNvSpPr/>
          <p:nvPr/>
        </p:nvSpPr>
        <p:spPr>
          <a:xfrm>
            <a:off x="5866650" y="7640953"/>
            <a:ext cx="3608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Domande? </a:t>
            </a:r>
            <a:b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Contattaci in qualsiasi momento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8" name="Google Shape;298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9" name="Google Shape;299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 txBox="1"/>
          <p:nvPr/>
        </p:nvSpPr>
        <p:spPr>
          <a:xfrm>
            <a:off x="2157051" y="1867850"/>
            <a:ext cx="366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9" name="Google Shape;309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