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libri" panose="020F0502020204030204" pitchFamily="34" charset="0"/>
      <p:regular r:id="rId26"/>
      <p:bold r:id="rId27"/>
      <p:italic r:id="rId28"/>
      <p:boldItalic r:id="rId29"/>
    </p:embeddedFont>
    <p:embeddedFont>
      <p:font typeface="Fira Sans Extra Condensed" panose="020B0604020202020204" charset="0"/>
      <p:regular r:id="rId30"/>
      <p:bold r:id="rId31"/>
      <p:italic r:id="rId32"/>
      <p:boldItalic r:id="rId33"/>
    </p:embeddedFont>
    <p:embeddedFont>
      <p:font typeface="Quicksand SemiBold" charset="0"/>
      <p:regular r:id="rId34"/>
      <p:bold r:id="rId35"/>
    </p:embeddedFont>
    <p:embeddedFont>
      <p:font typeface="Anton" panose="020B0604020202020204" charset="0"/>
      <p:regular r:id="rId36"/>
    </p:embeddedFont>
    <p:embeddedFont>
      <p:font typeface="Quicksand Medium" charset="0"/>
      <p:regular r:id="rId37"/>
      <p:bold r:id="rId38"/>
    </p:embeddedFont>
    <p:embeddedFont>
      <p:font typeface="Quicksand"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ixPoc/eRVGwEqLDAKE3IZkFeF6F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C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3" d="100"/>
          <a:sy n="73" d="100"/>
        </p:scale>
        <p:origin x="5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268722f70c_0_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g3268722f70c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23359fc75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OPEN QUESTION</a:t>
            </a:r>
            <a:endParaRPr/>
          </a:p>
        </p:txBody>
      </p:sp>
      <p:sp>
        <p:nvSpPr>
          <p:cNvPr id="116" name="Google Shape;116;g323359fc75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23359fc758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5" name="Google Shape;135;g323359fc75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78b4ddf6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g3578b4ddf6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3359fc758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7" name="Google Shape;167;g323359fc75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2764944dc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3" name="Google Shape;183;g32764944dc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2764944dc3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g32764944dc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2764944dc3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g32764944dc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3359fc758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323359fc75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6138d5d41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g36138d5d41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6aac512fb4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g36aac512fb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a50dcd015a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5" name="Google Shape;275;g2a50dcd015a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6aac512fb4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2" name="Google Shape;302;g36aac512fb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6aac512fb4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0" name="Google Shape;320;g36aac512fb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6aac512fb4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2" name="Google Shape;342;g36aac512fb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6aac512fb4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 name="Google Shape;361;g36aac512fb4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3d092b2bc7_0_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super deafy quiet place</a:t>
            </a:r>
            <a:endParaRPr/>
          </a:p>
        </p:txBody>
      </p:sp>
      <p:sp>
        <p:nvSpPr>
          <p:cNvPr id="373" name="Google Shape;373;g33d092b2bc7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2a4f855e5c5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4" name="Google Shape;384;g2a4f855e5c5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5" name="Google Shape;39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6138d5d411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8" name="Google Shape;408;g36138d5d411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6" name="Google Shape;41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www.youtube.com/watch?v=t8MEYmiPZ6c"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hyperlink" Target="http://www.youtube.com/watch?v=6TwV4uCrDhY" TargetMode="External"/><Relationship Id="rId3" Type="http://schemas.openxmlformats.org/officeDocument/2006/relationships/image" Target="../media/image5.png"/><Relationship Id="rId7" Type="http://schemas.openxmlformats.org/officeDocument/2006/relationships/hyperlink" Target="https://www.youtube.com/@InstitutLumier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youtu.be/6TwV4uCrDhY?si=aOU1lI92UTQPm8PN" TargetMode="External"/><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hyperlink" Target="http://www.youtube.com/watch?v=T_59fB_gJ0Y"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hyperlink" Target="https://www.youtube.com/watch?v=wrBf9WAjRs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s://youtu.be/XITbj3NTLUQ"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youtu.be/J9rhrS6A9YI?si=vO_kYEnyePyc4r8u"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hyperlink" Target="http://www.youtube.com/watch?v=J9rhrS6A9YI"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hyperlink" Target="https://vimeo.com/ondemand/charleskrauel" TargetMode="External"/><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media.gallaudet.edu/media/Moving+Pictures%2C+Moving+HandsA++The+Story+of+Ernest+Marshall/1_9enr1u7k" TargetMode="Externa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hyperlink" Target="https://www.iidff.org/" TargetMode="External"/><Relationship Id="rId18" Type="http://schemas.openxmlformats.org/officeDocument/2006/relationships/image" Target="../media/image24.jpg"/><Relationship Id="rId3" Type="http://schemas.openxmlformats.org/officeDocument/2006/relationships/image" Target="../media/image1.png"/><Relationship Id="rId7" Type="http://schemas.openxmlformats.org/officeDocument/2006/relationships/image" Target="../media/image18.jpg"/><Relationship Id="rId12" Type="http://schemas.openxmlformats.org/officeDocument/2006/relationships/image" Target="../media/image21.jpg"/><Relationship Id="rId17" Type="http://schemas.openxmlformats.org/officeDocument/2006/relationships/hyperlink" Target="https://deafcinema.org/en/main/" TargetMode="External"/><Relationship Id="rId2" Type="http://schemas.openxmlformats.org/officeDocument/2006/relationships/notesSlide" Target="../notesSlides/notesSlide14.xml"/><Relationship Id="rId16"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hyperlink" Target="https://shuwanomachi.jp/english/about.html" TargetMode="External"/><Relationship Id="rId11" Type="http://schemas.openxmlformats.org/officeDocument/2006/relationships/hyperlink" Target="https://www.signlightff.org/" TargetMode="External"/><Relationship Id="rId5" Type="http://schemas.openxmlformats.org/officeDocument/2006/relationships/image" Target="../media/image17.jpg"/><Relationship Id="rId15" Type="http://schemas.openxmlformats.org/officeDocument/2006/relationships/hyperlink" Target="https://www.facebook.com/DeafRocFilmFest/" TargetMode="External"/><Relationship Id="rId10" Type="http://schemas.openxmlformats.org/officeDocument/2006/relationships/image" Target="../media/image20.jpg"/><Relationship Id="rId19" Type="http://schemas.openxmlformats.org/officeDocument/2006/relationships/image" Target="../media/image2.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hyperlink" Target="https://youtu.be/I5Uw2z73Su4" TargetMode="External"/><Relationship Id="rId3" Type="http://schemas.openxmlformats.org/officeDocument/2006/relationships/image" Target="../media/image1.png"/><Relationship Id="rId7" Type="http://schemas.openxmlformats.org/officeDocument/2006/relationships/hyperlink" Target="https://lumotv.co.uk/watch/zoom-focus-end" TargetMode="External"/><Relationship Id="rId12"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hyperlink" Target="https://lumotv.co.uk/watch/deaf-funny" TargetMode="External"/><Relationship Id="rId5" Type="http://schemas.openxmlformats.org/officeDocument/2006/relationships/hyperlink" Target="https://lumotv.co.uk/watch/small-world-series-1" TargetMode="External"/><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hyperlink" Target="https://youtu.be/O2MHGVZP-_A?si=7zr2t1yL2TUJyk2d" TargetMode="External"/><Relationship Id="rId14" Type="http://schemas.openxmlformats.org/officeDocument/2006/relationships/image" Target="../media/image32.jpg"/></Relationships>
</file>

<file path=ppt/slides/_rels/slide1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1.png"/><Relationship Id="rId7"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hyperlink" Target="https://doi.org/10.4135/9781483346489.n56" TargetMode="External"/><Relationship Id="rId3" Type="http://schemas.openxmlformats.org/officeDocument/2006/relationships/image" Target="../media/image2.png"/><Relationship Id="rId7" Type="http://schemas.openxmlformats.org/officeDocument/2006/relationships/hyperlink" Target="https://heartdeaf.com/heart/content/timelines/cinema/timeline.html" TargetMode="External"/><Relationship Id="rId12" Type="http://schemas.openxmlformats.org/officeDocument/2006/relationships/hyperlink" Target="https://jaivirdi.com/2020/07/19/dhs-episode-11/"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hyperlink" Target="https://archive.org/details/demeny_phonoscope_1892" TargetMode="External"/><Relationship Id="rId11" Type="http://schemas.openxmlformats.org/officeDocument/2006/relationships/hyperlink" Target="https://www.nad.org/2013/08/12/veditz-day-august-13th-2013/" TargetMode="External"/><Relationship Id="rId5" Type="http://schemas.openxmlformats.org/officeDocument/2006/relationships/image" Target="../media/image1.png"/><Relationship Id="rId10" Type="http://schemas.openxmlformats.org/officeDocument/2006/relationships/hyperlink" Target="https://www.watershed.co.uk/articles/130-years-deaf-people-and-moving-image-coming-full-circle" TargetMode="External"/><Relationship Id="rId4" Type="http://schemas.openxmlformats.org/officeDocument/2006/relationships/image" Target="../media/image44.png"/><Relationship Id="rId9" Type="http://schemas.openxmlformats.org/officeDocument/2006/relationships/hyperlink" Target="http://www.introductiontodeafculture.com/intro-to-deaf-culture.html"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2.png"/><Relationship Id="rId9"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477102" y="4049496"/>
            <a:ext cx="14087100" cy="1551194"/>
          </a:xfrm>
          <a:prstGeom prst="rect">
            <a:avLst/>
          </a:prstGeom>
          <a:noFill/>
          <a:ln>
            <a:noFill/>
          </a:ln>
        </p:spPr>
        <p:txBody>
          <a:bodyPr spcFirstLastPara="1" wrap="square" lIns="0" tIns="0" rIns="0" bIns="0" anchor="t" anchorCtr="0">
            <a:spAutoFit/>
          </a:bodyPr>
          <a:lstStyle/>
          <a:p>
            <a:pPr lvl="0">
              <a:lnSpc>
                <a:spcPct val="140000"/>
              </a:lnSpc>
              <a:buSzPts val="8000"/>
            </a:pPr>
            <a:r>
              <a:rPr lang="en-US" sz="7200" dirty="0" smtClean="0">
                <a:solidFill>
                  <a:srgbClr val="FFFFFF"/>
                </a:solidFill>
                <a:latin typeface="Anton"/>
                <a:ea typeface="Anton"/>
                <a:cs typeface="Anton"/>
                <a:sym typeface="Anton"/>
              </a:rPr>
              <a:t>Deaf Art - </a:t>
            </a:r>
            <a:r>
              <a:rPr lang="en-US" sz="7200" dirty="0" err="1" smtClean="0">
                <a:solidFill>
                  <a:srgbClr val="FFFFFF"/>
                </a:solidFill>
                <a:latin typeface="Anton"/>
                <a:ea typeface="Anton"/>
                <a:cs typeface="Anton"/>
                <a:sym typeface="Anton"/>
              </a:rPr>
              <a:t>Gehörlosenkusnt</a:t>
            </a:r>
            <a:endParaRPr sz="72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443253" y="5399806"/>
            <a:ext cx="13486209" cy="1055674"/>
          </a:xfrm>
          <a:prstGeom prst="rect">
            <a:avLst/>
          </a:prstGeom>
          <a:noFill/>
          <a:ln>
            <a:noFill/>
          </a:ln>
        </p:spPr>
        <p:txBody>
          <a:bodyPr spcFirstLastPara="1" wrap="square" lIns="0" tIns="0" rIns="0" bIns="0" anchor="t" anchorCtr="0">
            <a:spAutoFit/>
          </a:bodyPr>
          <a:lstStyle/>
          <a:p>
            <a:pPr lvl="0">
              <a:lnSpc>
                <a:spcPct val="140000"/>
              </a:lnSpc>
              <a:buSzPts val="3200"/>
            </a:pPr>
            <a:r>
              <a:rPr lang="en-US" sz="4900" dirty="0" smtClean="0">
                <a:solidFill>
                  <a:srgbClr val="FFFFFF"/>
                </a:solidFill>
                <a:latin typeface="Quicksand"/>
                <a:ea typeface="Quicksand"/>
                <a:cs typeface="Quicksand"/>
                <a:sym typeface="Quicksand"/>
              </a:rPr>
              <a:t>Deaf Cinema – </a:t>
            </a:r>
            <a:r>
              <a:rPr lang="en-US" sz="4900" dirty="0" err="1" smtClean="0">
                <a:solidFill>
                  <a:srgbClr val="FFFFFF"/>
                </a:solidFill>
                <a:latin typeface="Quicksand"/>
                <a:ea typeface="Quicksand"/>
                <a:cs typeface="Quicksand"/>
                <a:sym typeface="Quicksand"/>
              </a:rPr>
              <a:t>Gehörlosenkino</a:t>
            </a:r>
            <a:r>
              <a:rPr lang="en-US" sz="4900" dirty="0" smtClean="0">
                <a:solidFill>
                  <a:srgbClr val="FFFFFF"/>
                </a:solidFill>
                <a:latin typeface="Quicksand"/>
                <a:ea typeface="Quicksand"/>
                <a:cs typeface="Quicksand"/>
                <a:sym typeface="Quicksand"/>
              </a:rPr>
              <a:t> und -</a:t>
            </a:r>
            <a:r>
              <a:rPr lang="en-US" sz="4900" dirty="0" err="1" smtClean="0">
                <a:solidFill>
                  <a:srgbClr val="FFFFFF"/>
                </a:solidFill>
                <a:latin typeface="Quicksand"/>
                <a:ea typeface="Quicksand"/>
                <a:cs typeface="Quicksand"/>
                <a:sym typeface="Quicksand"/>
              </a:rPr>
              <a:t>filme</a:t>
            </a:r>
            <a:endParaRPr sz="4900" b="0" i="0" u="none" strike="noStrike" cap="none" dirty="0">
              <a:solidFill>
                <a:srgbClr val="FFFFFF"/>
              </a:solidFill>
              <a:latin typeface="Quicksand"/>
              <a:ea typeface="Quicksand"/>
              <a:cs typeface="Quicksand"/>
              <a:sym typeface="Quicksand"/>
            </a:endParaRPr>
          </a:p>
        </p:txBody>
      </p:sp>
      <p:sp>
        <p:nvSpPr>
          <p:cNvPr id="91" name="Google Shape;91;p1"/>
          <p:cNvSpPr txBox="1"/>
          <p:nvPr/>
        </p:nvSpPr>
        <p:spPr>
          <a:xfrm>
            <a:off x="3585179" y="2015169"/>
            <a:ext cx="8667900" cy="603242"/>
          </a:xfrm>
          <a:prstGeom prst="rect">
            <a:avLst/>
          </a:prstGeom>
          <a:noFill/>
          <a:ln>
            <a:noFill/>
          </a:ln>
        </p:spPr>
        <p:txBody>
          <a:bodyPr spcFirstLastPara="1" wrap="square" lIns="0" tIns="0" rIns="0" bIns="0" anchor="t" anchorCtr="0">
            <a:spAutoFit/>
          </a:bodyPr>
          <a:lstStyle/>
          <a:p>
            <a:pPr lvl="0">
              <a:lnSpc>
                <a:spcPct val="140017"/>
              </a:lnSpc>
              <a:buSzPts val="2299"/>
            </a:pPr>
            <a:r>
              <a:rPr lang="en-US" sz="2800" dirty="0" smtClean="0">
                <a:solidFill>
                  <a:srgbClr val="FFFFFF"/>
                </a:solidFill>
                <a:latin typeface="Quicksand"/>
                <a:ea typeface="Quicksand"/>
                <a:cs typeface="Quicksand"/>
                <a:sym typeface="Quicksand"/>
              </a:rPr>
              <a:t>Deaf Studies | Workshop</a:t>
            </a:r>
            <a:endParaRPr sz="2800" b="0" i="0" u="none" strike="noStrike" cap="none" dirty="0">
              <a:solidFill>
                <a:srgbClr val="000000"/>
              </a:solidFil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2"/>
          <p:cNvSpPr txBox="1"/>
          <p:nvPr/>
        </p:nvSpPr>
        <p:spPr>
          <a:xfrm>
            <a:off x="4064282" y="4299270"/>
            <a:ext cx="13152564" cy="2326791"/>
          </a:xfrm>
          <a:prstGeom prst="rect">
            <a:avLst/>
          </a:prstGeom>
          <a:noFill/>
          <a:ln>
            <a:noFill/>
          </a:ln>
        </p:spPr>
        <p:txBody>
          <a:bodyPr spcFirstLastPara="1" wrap="square" lIns="0" tIns="0" rIns="0" bIns="0" anchor="t" anchorCtr="0">
            <a:spAutoFit/>
          </a:bodyPr>
          <a:lstStyle/>
          <a:p>
            <a:pPr marL="604511" lvl="1" indent="-429319">
              <a:lnSpc>
                <a:spcPct val="140014"/>
              </a:lnSpc>
              <a:buClr>
                <a:srgbClr val="FFFFFF"/>
              </a:buClr>
              <a:buSzPts val="4800"/>
              <a:buFont typeface="Arial"/>
              <a:buChar char="•"/>
            </a:pPr>
            <a:r>
              <a:rPr lang="en-US" sz="3600" dirty="0">
                <a:solidFill>
                  <a:srgbClr val="FFFFFF"/>
                </a:solidFill>
                <a:latin typeface="Quicksand"/>
                <a:ea typeface="Quicksand"/>
                <a:cs typeface="Quicksand"/>
                <a:sym typeface="Quicksand"/>
              </a:rPr>
              <a:t>Was </a:t>
            </a:r>
            <a:r>
              <a:rPr lang="en-US" sz="3600" dirty="0" err="1">
                <a:solidFill>
                  <a:srgbClr val="FFFFFF"/>
                </a:solidFill>
                <a:latin typeface="Quicksand"/>
                <a:ea typeface="Quicksand"/>
                <a:cs typeface="Quicksand"/>
                <a:sym typeface="Quicksand"/>
              </a:rPr>
              <a:t>wissen</a:t>
            </a:r>
            <a:r>
              <a:rPr lang="en-US" sz="3600" dirty="0">
                <a:solidFill>
                  <a:srgbClr val="FFFFFF"/>
                </a:solidFill>
                <a:latin typeface="Quicksand"/>
                <a:ea typeface="Quicksand"/>
                <a:cs typeface="Quicksand"/>
                <a:sym typeface="Quicksand"/>
              </a:rPr>
              <a:t> </a:t>
            </a:r>
            <a:r>
              <a:rPr lang="en-US" sz="3600" dirty="0" err="1">
                <a:solidFill>
                  <a:srgbClr val="FFFFFF"/>
                </a:solidFill>
                <a:latin typeface="Quicksand"/>
                <a:ea typeface="Quicksand"/>
                <a:cs typeface="Quicksand"/>
                <a:sym typeface="Quicksand"/>
              </a:rPr>
              <a:t>wir</a:t>
            </a:r>
            <a:r>
              <a:rPr lang="en-US" sz="3600" dirty="0">
                <a:solidFill>
                  <a:srgbClr val="FFFFFF"/>
                </a:solidFill>
                <a:latin typeface="Quicksand"/>
                <a:ea typeface="Quicksand"/>
                <a:cs typeface="Quicksand"/>
                <a:sym typeface="Quicksand"/>
              </a:rPr>
              <a:t> </a:t>
            </a:r>
            <a:r>
              <a:rPr lang="en-US" sz="3600" dirty="0" err="1">
                <a:solidFill>
                  <a:srgbClr val="FFFFFF"/>
                </a:solidFill>
                <a:latin typeface="Quicksand"/>
                <a:ea typeface="Quicksand"/>
                <a:cs typeface="Quicksand"/>
                <a:sym typeface="Quicksand"/>
              </a:rPr>
              <a:t>über</a:t>
            </a:r>
            <a:r>
              <a:rPr lang="en-US" sz="3600" dirty="0">
                <a:solidFill>
                  <a:srgbClr val="FFFFFF"/>
                </a:solidFill>
                <a:latin typeface="Quicksand"/>
                <a:ea typeface="Quicksand"/>
                <a:cs typeface="Quicksand"/>
                <a:sym typeface="Quicksand"/>
              </a:rPr>
              <a:t> Deaf Cinema?
Was </a:t>
            </a:r>
            <a:r>
              <a:rPr lang="en-US" sz="3600" dirty="0" err="1">
                <a:solidFill>
                  <a:srgbClr val="FFFFFF"/>
                </a:solidFill>
                <a:latin typeface="Quicksand"/>
                <a:ea typeface="Quicksand"/>
                <a:cs typeface="Quicksand"/>
                <a:sym typeface="Quicksand"/>
              </a:rPr>
              <a:t>ist</a:t>
            </a:r>
            <a:r>
              <a:rPr lang="en-US" sz="3600" dirty="0">
                <a:solidFill>
                  <a:srgbClr val="FFFFFF"/>
                </a:solidFill>
                <a:latin typeface="Quicksand"/>
                <a:ea typeface="Quicksand"/>
                <a:cs typeface="Quicksand"/>
                <a:sym typeface="Quicksand"/>
              </a:rPr>
              <a:t> Deaf Cinema und seine </a:t>
            </a:r>
            <a:r>
              <a:rPr lang="en-US" sz="3600" dirty="0" smtClean="0">
                <a:solidFill>
                  <a:srgbClr val="FFFFFF"/>
                </a:solidFill>
                <a:latin typeface="Quicksand"/>
                <a:ea typeface="Quicksand"/>
                <a:cs typeface="Quicksand"/>
                <a:sym typeface="Quicksand"/>
              </a:rPr>
              <a:t>Geschichte?</a:t>
            </a:r>
            <a:r>
              <a:rPr lang="en-US" sz="3600" dirty="0">
                <a:solidFill>
                  <a:srgbClr val="FFFFFF"/>
                </a:solidFill>
                <a:latin typeface="Quicksand"/>
                <a:ea typeface="Quicksand"/>
                <a:cs typeface="Quicksand"/>
                <a:sym typeface="Quicksand"/>
              </a:rPr>
              <a:t>
</a:t>
            </a:r>
            <a:r>
              <a:rPr lang="en-US" sz="3600" dirty="0" err="1" smtClean="0">
                <a:solidFill>
                  <a:srgbClr val="FFFFFF"/>
                </a:solidFill>
                <a:latin typeface="Quicksand"/>
                <a:ea typeface="Quicksand"/>
                <a:cs typeface="Quicksand"/>
                <a:sym typeface="Quicksand"/>
              </a:rPr>
              <a:t>Erstelle</a:t>
            </a:r>
            <a:r>
              <a:rPr lang="en-US" sz="3600" dirty="0" smtClean="0">
                <a:solidFill>
                  <a:srgbClr val="FFFFFF"/>
                </a:solidFill>
                <a:latin typeface="Quicksand"/>
                <a:ea typeface="Quicksand"/>
                <a:cs typeface="Quicksand"/>
                <a:sym typeface="Quicksand"/>
              </a:rPr>
              <a:t> </a:t>
            </a:r>
            <a:r>
              <a:rPr lang="en-US" sz="3600" dirty="0" err="1" smtClean="0">
                <a:solidFill>
                  <a:srgbClr val="FFFFFF"/>
                </a:solidFill>
                <a:latin typeface="Quicksand"/>
                <a:ea typeface="Quicksand"/>
                <a:cs typeface="Quicksand"/>
                <a:sym typeface="Quicksand"/>
              </a:rPr>
              <a:t>ein</a:t>
            </a:r>
            <a:r>
              <a:rPr lang="en-US" sz="3600" dirty="0" smtClean="0">
                <a:solidFill>
                  <a:srgbClr val="FFFFFF"/>
                </a:solidFill>
                <a:latin typeface="Quicksand"/>
                <a:ea typeface="Quicksand"/>
                <a:cs typeface="Quicksand"/>
                <a:sym typeface="Quicksand"/>
              </a:rPr>
              <a:t> Storyboard </a:t>
            </a:r>
            <a:r>
              <a:rPr lang="en-US" sz="3600" dirty="0">
                <a:solidFill>
                  <a:srgbClr val="FFFFFF"/>
                </a:solidFill>
                <a:latin typeface="Quicksand"/>
                <a:ea typeface="Quicksand"/>
                <a:cs typeface="Quicksand"/>
                <a:sym typeface="Quicksand"/>
              </a:rPr>
              <a:t>für </a:t>
            </a:r>
            <a:r>
              <a:rPr lang="en-US" sz="3600" dirty="0" err="1">
                <a:solidFill>
                  <a:srgbClr val="FFFFFF"/>
                </a:solidFill>
                <a:latin typeface="Quicksand"/>
                <a:ea typeface="Quicksand"/>
                <a:cs typeface="Quicksand"/>
                <a:sym typeface="Quicksand"/>
              </a:rPr>
              <a:t>einen</a:t>
            </a:r>
            <a:r>
              <a:rPr lang="en-US" sz="3600" dirty="0">
                <a:solidFill>
                  <a:srgbClr val="FFFFFF"/>
                </a:solidFill>
                <a:latin typeface="Quicksand"/>
                <a:ea typeface="Quicksand"/>
                <a:cs typeface="Quicksand"/>
                <a:sym typeface="Quicksand"/>
              </a:rPr>
              <a:t> </a:t>
            </a:r>
            <a:r>
              <a:rPr lang="en-US" sz="3600" dirty="0" err="1">
                <a:solidFill>
                  <a:srgbClr val="FFFFFF"/>
                </a:solidFill>
                <a:latin typeface="Quicksand"/>
                <a:ea typeface="Quicksand"/>
                <a:cs typeface="Quicksand"/>
                <a:sym typeface="Quicksand"/>
              </a:rPr>
              <a:t>Gehörlosenfilm</a:t>
            </a:r>
            <a:endParaRPr sz="3600" b="0" i="0" u="none" strike="noStrike" cap="none" dirty="0">
              <a:solidFill>
                <a:srgbClr val="000000"/>
              </a:solidFill>
              <a:sym typeface="Arial"/>
            </a:endParaRPr>
          </a:p>
        </p:txBody>
      </p:sp>
      <p:sp>
        <p:nvSpPr>
          <p:cNvPr id="102" name="Google Shape;102;p2"/>
          <p:cNvSpPr txBox="1"/>
          <p:nvPr/>
        </p:nvSpPr>
        <p:spPr>
          <a:xfrm>
            <a:off x="4064281" y="1502008"/>
            <a:ext cx="5680609"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smtClean="0">
                <a:solidFill>
                  <a:srgbClr val="FFFFFF"/>
                </a:solidFill>
                <a:latin typeface="Anton"/>
                <a:sym typeface="Anton"/>
              </a:rPr>
              <a:t>Übersicht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g3268722f70c_0_99"/>
          <p:cNvGrpSpPr/>
          <p:nvPr/>
        </p:nvGrpSpPr>
        <p:grpSpPr>
          <a:xfrm>
            <a:off x="0" y="-216993"/>
            <a:ext cx="2922102" cy="10504504"/>
            <a:chOff x="0" y="-57150"/>
            <a:chExt cx="769602" cy="2766600"/>
          </a:xfrm>
        </p:grpSpPr>
        <p:sp>
          <p:nvSpPr>
            <p:cNvPr id="108" name="Google Shape;108;g3268722f70c_0_9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g3268722f70c_0_99"/>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0" name="Google Shape;110;g3268722f70c_0_9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 name="Google Shape;111;g3268722f70c_0_99"/>
          <p:cNvSpPr/>
          <p:nvPr/>
        </p:nvSpPr>
        <p:spPr>
          <a:xfrm>
            <a:off x="149925" y="9475951"/>
            <a:ext cx="2775592" cy="618726"/>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 name="Google Shape;112;g3268722f70c_0_99"/>
          <p:cNvSpPr txBox="1"/>
          <p:nvPr/>
        </p:nvSpPr>
        <p:spPr>
          <a:xfrm>
            <a:off x="376957" y="4711430"/>
            <a:ext cx="2167800" cy="1034129"/>
          </a:xfrm>
          <a:prstGeom prst="rect">
            <a:avLst/>
          </a:prstGeom>
          <a:noFill/>
          <a:ln>
            <a:noFill/>
          </a:ln>
        </p:spPr>
        <p:txBody>
          <a:bodyPr spcFirstLastPara="1" wrap="square" lIns="0" tIns="0" rIns="0" bIns="0" anchor="t" anchorCtr="0">
            <a:spAutoFit/>
          </a:bodyPr>
          <a:lstStyle/>
          <a:p>
            <a:pPr lvl="0" algn="ctr">
              <a:lnSpc>
                <a:spcPct val="140000"/>
              </a:lnSpc>
              <a:buSzPts val="3200"/>
            </a:pPr>
            <a:r>
              <a:rPr lang="en-US" sz="2400" dirty="0">
                <a:solidFill>
                  <a:srgbClr val="F7F1D5"/>
                </a:solidFill>
                <a:latin typeface="Anton"/>
                <a:ea typeface="Anton"/>
                <a:cs typeface="Anton"/>
                <a:sym typeface="Anton"/>
              </a:rPr>
              <a:t>Geschichte des </a:t>
            </a:r>
            <a:r>
              <a:rPr lang="en-US" sz="2400" dirty="0" smtClean="0">
                <a:solidFill>
                  <a:srgbClr val="F7F1D5"/>
                </a:solidFill>
                <a:latin typeface="Anton"/>
                <a:ea typeface="Anton"/>
                <a:cs typeface="Anton"/>
                <a:sym typeface="Anton"/>
              </a:rPr>
              <a:t>Deaf Cinema</a:t>
            </a:r>
            <a:endParaRPr sz="2400" b="0" i="0" u="none" strike="noStrike" cap="none" dirty="0">
              <a:solidFill>
                <a:srgbClr val="F7F1D5"/>
              </a:solidFill>
              <a:latin typeface="Anton"/>
              <a:ea typeface="Anton"/>
              <a:cs typeface="Anton"/>
              <a:sym typeface="Anton"/>
            </a:endParaRPr>
          </a:p>
        </p:txBody>
      </p:sp>
      <p:sp>
        <p:nvSpPr>
          <p:cNvPr id="113" name="Google Shape;113;g3268722f70c_0_99"/>
          <p:cNvSpPr txBox="1"/>
          <p:nvPr/>
        </p:nvSpPr>
        <p:spPr>
          <a:xfrm>
            <a:off x="2922100" y="3009375"/>
            <a:ext cx="15366000" cy="4136517"/>
          </a:xfrm>
          <a:prstGeom prst="rect">
            <a:avLst/>
          </a:prstGeom>
          <a:noFill/>
          <a:ln>
            <a:noFill/>
          </a:ln>
        </p:spPr>
        <p:txBody>
          <a:bodyPr spcFirstLastPara="1" wrap="square" lIns="0" tIns="0" rIns="0" bIns="0" anchor="t" anchorCtr="0">
            <a:spAutoFit/>
          </a:bodyPr>
          <a:lstStyle/>
          <a:p>
            <a:pPr lvl="0" algn="ctr">
              <a:lnSpc>
                <a:spcPct val="140000"/>
              </a:lnSpc>
              <a:buSzPts val="8000"/>
            </a:pPr>
            <a:r>
              <a:rPr lang="en-US" sz="9600" dirty="0">
                <a:solidFill>
                  <a:srgbClr val="FFFFFF"/>
                </a:solidFill>
                <a:latin typeface="Anton"/>
                <a:ea typeface="Anton"/>
                <a:cs typeface="Anton"/>
                <a:sym typeface="Anton"/>
              </a:rPr>
              <a:t>Was </a:t>
            </a:r>
            <a:r>
              <a:rPr lang="en-US" sz="9600" dirty="0" err="1">
                <a:solidFill>
                  <a:srgbClr val="FFFFFF"/>
                </a:solidFill>
                <a:latin typeface="Anton"/>
                <a:ea typeface="Anton"/>
                <a:cs typeface="Anton"/>
                <a:sym typeface="Anton"/>
              </a:rPr>
              <a:t>wissen</a:t>
            </a:r>
            <a:r>
              <a:rPr lang="en-US" sz="9600" dirty="0">
                <a:solidFill>
                  <a:srgbClr val="FFFFFF"/>
                </a:solidFill>
                <a:latin typeface="Anton"/>
                <a:ea typeface="Anton"/>
                <a:cs typeface="Anton"/>
                <a:sym typeface="Anton"/>
              </a:rPr>
              <a:t> </a:t>
            </a:r>
            <a:r>
              <a:rPr lang="en-US" sz="9600" dirty="0" err="1">
                <a:solidFill>
                  <a:srgbClr val="FFFFFF"/>
                </a:solidFill>
                <a:latin typeface="Anton"/>
                <a:ea typeface="Anton"/>
                <a:cs typeface="Anton"/>
                <a:sym typeface="Anton"/>
              </a:rPr>
              <a:t>wir</a:t>
            </a:r>
            <a:r>
              <a:rPr lang="en-US" sz="9600" dirty="0">
                <a:solidFill>
                  <a:srgbClr val="FFFFFF"/>
                </a:solidFill>
                <a:latin typeface="Anton"/>
                <a:ea typeface="Anton"/>
                <a:cs typeface="Anton"/>
                <a:sym typeface="Anton"/>
              </a:rPr>
              <a:t> </a:t>
            </a:r>
            <a:r>
              <a:rPr lang="en-US" sz="9600" dirty="0" err="1">
                <a:solidFill>
                  <a:srgbClr val="FFFFFF"/>
                </a:solidFill>
                <a:latin typeface="Anton"/>
                <a:ea typeface="Anton"/>
                <a:cs typeface="Anton"/>
                <a:sym typeface="Anton"/>
              </a:rPr>
              <a:t>über</a:t>
            </a:r>
            <a:r>
              <a:rPr lang="en-US" sz="9600" dirty="0">
                <a:solidFill>
                  <a:srgbClr val="FFFFFF"/>
                </a:solidFill>
                <a:latin typeface="Anton"/>
                <a:ea typeface="Anton"/>
                <a:cs typeface="Anton"/>
                <a:sym typeface="Anton"/>
              </a:rPr>
              <a:t> </a:t>
            </a:r>
            <a:r>
              <a:rPr lang="en-US" sz="9600" dirty="0" smtClean="0">
                <a:solidFill>
                  <a:srgbClr val="FFFFFF"/>
                </a:solidFill>
                <a:latin typeface="Anton"/>
                <a:ea typeface="Anton"/>
                <a:cs typeface="Anton"/>
                <a:sym typeface="Anton"/>
              </a:rPr>
              <a:t/>
            </a:r>
            <a:br>
              <a:rPr lang="en-US" sz="9600" dirty="0" smtClean="0">
                <a:solidFill>
                  <a:srgbClr val="FFFFFF"/>
                </a:solidFill>
                <a:latin typeface="Anton"/>
                <a:ea typeface="Anton"/>
                <a:cs typeface="Anton"/>
                <a:sym typeface="Anton"/>
              </a:rPr>
            </a:br>
            <a:r>
              <a:rPr lang="en-US" sz="9600" dirty="0" smtClean="0">
                <a:solidFill>
                  <a:srgbClr val="FFFFFF"/>
                </a:solidFill>
                <a:latin typeface="Anton"/>
                <a:ea typeface="Anton"/>
                <a:cs typeface="Anton"/>
                <a:sym typeface="Anton"/>
              </a:rPr>
              <a:t>Deaf </a:t>
            </a:r>
            <a:r>
              <a:rPr lang="en-US" sz="9600" dirty="0">
                <a:solidFill>
                  <a:srgbClr val="FFFFFF"/>
                </a:solidFill>
                <a:latin typeface="Anton"/>
                <a:ea typeface="Anton"/>
                <a:cs typeface="Anton"/>
                <a:sym typeface="Anton"/>
              </a:rPr>
              <a:t>Cinema?</a:t>
            </a:r>
            <a:endParaRPr sz="96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17"/>
        <p:cNvGrpSpPr/>
        <p:nvPr/>
      </p:nvGrpSpPr>
      <p:grpSpPr>
        <a:xfrm>
          <a:off x="0" y="0"/>
          <a:ext cx="0" cy="0"/>
          <a:chOff x="0" y="0"/>
          <a:chExt cx="0" cy="0"/>
        </a:xfrm>
      </p:grpSpPr>
      <p:sp>
        <p:nvSpPr>
          <p:cNvPr id="19" name="Abgerundetes Rechteck 18"/>
          <p:cNvSpPr/>
          <p:nvPr/>
        </p:nvSpPr>
        <p:spPr>
          <a:xfrm>
            <a:off x="10270943" y="6422763"/>
            <a:ext cx="7883789" cy="28723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sp>
        <p:nvSpPr>
          <p:cNvPr id="18" name="Abgerundetes Rechteck 17"/>
          <p:cNvSpPr/>
          <p:nvPr/>
        </p:nvSpPr>
        <p:spPr>
          <a:xfrm>
            <a:off x="3248528" y="2110082"/>
            <a:ext cx="9239563" cy="31379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118" name="Google Shape;118;g323359fc758_0_0"/>
          <p:cNvGrpSpPr/>
          <p:nvPr/>
        </p:nvGrpSpPr>
        <p:grpSpPr>
          <a:xfrm>
            <a:off x="0" y="-216993"/>
            <a:ext cx="2922102" cy="10504504"/>
            <a:chOff x="0" y="-57150"/>
            <a:chExt cx="769602" cy="2766600"/>
          </a:xfrm>
        </p:grpSpPr>
        <p:sp>
          <p:nvSpPr>
            <p:cNvPr id="119" name="Google Shape;119;g323359fc758_0_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g323359fc758_0_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1" name="Google Shape;121;g323359fc758_0_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g323359fc758_0_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g323359fc758_0_0"/>
          <p:cNvSpPr txBox="1"/>
          <p:nvPr/>
        </p:nvSpPr>
        <p:spPr>
          <a:xfrm>
            <a:off x="3601325" y="410050"/>
            <a:ext cx="11517300" cy="1908184"/>
          </a:xfrm>
          <a:prstGeom prst="rect">
            <a:avLst/>
          </a:prstGeom>
          <a:noFill/>
          <a:ln>
            <a:noFill/>
          </a:ln>
        </p:spPr>
        <p:txBody>
          <a:bodyPr spcFirstLastPara="1" wrap="square" lIns="91425" tIns="91425" rIns="91425" bIns="91425" anchor="t" anchorCtr="0">
            <a:spAutoFit/>
          </a:bodyPr>
          <a:lstStyle/>
          <a:p>
            <a:pPr lvl="0">
              <a:lnSpc>
                <a:spcPct val="140000"/>
              </a:lnSpc>
              <a:buSzPts val="8000"/>
            </a:pPr>
            <a:r>
              <a:rPr lang="en-US" sz="8000" dirty="0">
                <a:solidFill>
                  <a:srgbClr val="FFFFFF"/>
                </a:solidFill>
                <a:latin typeface="Anton"/>
                <a:ea typeface="Anton"/>
                <a:cs typeface="Anton"/>
                <a:sym typeface="Anton"/>
              </a:rPr>
              <a:t>Vor dem Kino: </a:t>
            </a:r>
            <a:r>
              <a:rPr lang="en-US" sz="8000" dirty="0" err="1" smtClean="0">
                <a:solidFill>
                  <a:srgbClr val="FFFFFF"/>
                </a:solidFill>
                <a:latin typeface="Anton"/>
                <a:ea typeface="Anton"/>
                <a:cs typeface="Anton"/>
                <a:sym typeface="Anton"/>
              </a:rPr>
              <a:t>Phonoskop</a:t>
            </a:r>
            <a:endParaRPr sz="8000" b="0" i="0" u="none" strike="noStrike" cap="none" dirty="0">
              <a:solidFill>
                <a:srgbClr val="FFFFFF"/>
              </a:solidFill>
              <a:latin typeface="Anton"/>
              <a:ea typeface="Anton"/>
              <a:cs typeface="Anton"/>
              <a:sym typeface="Anton"/>
            </a:endParaRPr>
          </a:p>
        </p:txBody>
      </p:sp>
      <p:sp>
        <p:nvSpPr>
          <p:cNvPr id="124" name="Google Shape;124;g323359fc758_0_0"/>
          <p:cNvSpPr txBox="1"/>
          <p:nvPr/>
        </p:nvSpPr>
        <p:spPr>
          <a:xfrm>
            <a:off x="3600938" y="2274240"/>
            <a:ext cx="8529900" cy="2862292"/>
          </a:xfrm>
          <a:prstGeom prst="rect">
            <a:avLst/>
          </a:prstGeom>
          <a:noFill/>
          <a:ln>
            <a:noFill/>
          </a:ln>
        </p:spPr>
        <p:txBody>
          <a:bodyPr spcFirstLastPara="1" wrap="square" lIns="91425" tIns="91425" rIns="91425" bIns="91425" anchor="t" anchorCtr="0">
            <a:spAutoFit/>
          </a:bodyPr>
          <a:lstStyle/>
          <a:p>
            <a:pPr lvl="0">
              <a:buSzPts val="3200"/>
            </a:pPr>
            <a:r>
              <a:rPr lang="en-US" sz="2400" dirty="0">
                <a:solidFill>
                  <a:schemeClr val="tx1"/>
                </a:solidFill>
                <a:latin typeface="Quicksand Medium"/>
                <a:ea typeface="Quicksand Medium"/>
                <a:cs typeface="Quicksand Medium"/>
                <a:sym typeface="Quicksand Medium"/>
              </a:rPr>
              <a:t>Georges </a:t>
            </a:r>
            <a:r>
              <a:rPr lang="en-US" sz="2400" dirty="0" err="1">
                <a:solidFill>
                  <a:schemeClr val="tx1"/>
                </a:solidFill>
                <a:latin typeface="Quicksand Medium"/>
                <a:ea typeface="Quicksand Medium"/>
                <a:cs typeface="Quicksand Medium"/>
                <a:sym typeface="Quicksand Medium"/>
              </a:rPr>
              <a:t>Demenÿ</a:t>
            </a:r>
            <a:r>
              <a:rPr lang="en-US" sz="2400" dirty="0">
                <a:solidFill>
                  <a:schemeClr val="tx1"/>
                </a:solidFill>
                <a:latin typeface="Quicksand Medium"/>
                <a:ea typeface="Quicksand Medium"/>
                <a:cs typeface="Quicksand Medium"/>
                <a:sym typeface="Quicksand Medium"/>
              </a:rPr>
              <a:t> (1850–1917) </a:t>
            </a:r>
            <a:r>
              <a:rPr lang="en-US" sz="2400" dirty="0" err="1">
                <a:solidFill>
                  <a:schemeClr val="tx1"/>
                </a:solidFill>
                <a:latin typeface="Quicksand Medium"/>
                <a:ea typeface="Quicksand Medium"/>
                <a:cs typeface="Quicksand Medium"/>
                <a:sym typeface="Quicksand Medium"/>
              </a:rPr>
              <a:t>schuf</a:t>
            </a:r>
            <a:r>
              <a:rPr lang="en-US" sz="2400" dirty="0">
                <a:solidFill>
                  <a:schemeClr val="tx1"/>
                </a:solidFill>
                <a:latin typeface="Quicksand Medium"/>
                <a:ea typeface="Quicksand Medium"/>
                <a:cs typeface="Quicksand Medium"/>
                <a:sym typeface="Quicksand Medium"/>
              </a:rPr>
              <a:t> 1891 </a:t>
            </a:r>
            <a:r>
              <a:rPr lang="en-US" sz="2400" dirty="0" err="1">
                <a:solidFill>
                  <a:schemeClr val="tx1"/>
                </a:solidFill>
                <a:latin typeface="Quicksand Medium"/>
                <a:ea typeface="Quicksand Medium"/>
                <a:cs typeface="Quicksand Medium"/>
                <a:sym typeface="Quicksand Medium"/>
              </a:rPr>
              <a:t>sowohl</a:t>
            </a:r>
            <a:r>
              <a:rPr lang="en-US" sz="2400" dirty="0">
                <a:solidFill>
                  <a:schemeClr val="tx1"/>
                </a:solidFill>
                <a:latin typeface="Quicksand Medium"/>
                <a:ea typeface="Quicksand Medium"/>
                <a:cs typeface="Quicksand Medium"/>
                <a:sym typeface="Quicksand Medium"/>
              </a:rPr>
              <a:t> die </a:t>
            </a:r>
            <a:r>
              <a:rPr lang="en-US" sz="2400" dirty="0" err="1">
                <a:solidFill>
                  <a:schemeClr val="tx1"/>
                </a:solidFill>
                <a:latin typeface="Quicksand Medium"/>
                <a:ea typeface="Quicksand Medium"/>
                <a:cs typeface="Quicksand Medium"/>
                <a:sym typeface="Quicksand Medium"/>
              </a:rPr>
              <a:t>erste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Nahaufnahme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als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auch</a:t>
            </a:r>
            <a:r>
              <a:rPr lang="en-US" sz="2400" dirty="0">
                <a:solidFill>
                  <a:schemeClr val="tx1"/>
                </a:solidFill>
                <a:latin typeface="Quicksand Medium"/>
                <a:ea typeface="Quicksand Medium"/>
                <a:cs typeface="Quicksand Medium"/>
                <a:sym typeface="Quicksand Medium"/>
              </a:rPr>
              <a:t> das </a:t>
            </a:r>
            <a:r>
              <a:rPr lang="en-US" sz="2400" dirty="0" err="1">
                <a:solidFill>
                  <a:schemeClr val="tx1"/>
                </a:solidFill>
                <a:latin typeface="Quicksand Medium"/>
                <a:ea typeface="Quicksand Medium"/>
                <a:cs typeface="Quicksand Medium"/>
                <a:sym typeface="Quicksand Medium"/>
              </a:rPr>
              <a:t>erste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bewegte</a:t>
            </a:r>
            <a:r>
              <a:rPr lang="en-US" sz="2400" dirty="0">
                <a:solidFill>
                  <a:schemeClr val="tx1"/>
                </a:solidFill>
                <a:latin typeface="Quicksand Medium"/>
                <a:ea typeface="Quicksand Medium"/>
                <a:cs typeface="Quicksand Medium"/>
                <a:sym typeface="Quicksand Medium"/>
              </a:rPr>
              <a:t> Bild, das für </a:t>
            </a:r>
            <a:r>
              <a:rPr lang="en-US" sz="2400" dirty="0" err="1">
                <a:solidFill>
                  <a:schemeClr val="tx1"/>
                </a:solidFill>
                <a:latin typeface="Quicksand Medium"/>
                <a:ea typeface="Quicksand Medium"/>
                <a:cs typeface="Quicksand Medium"/>
                <a:sym typeface="Quicksand Medium"/>
              </a:rPr>
              <a:t>ein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gehörloses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Publikum</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gedacht</a:t>
            </a:r>
            <a:r>
              <a:rPr lang="en-US" sz="2400" dirty="0">
                <a:solidFill>
                  <a:schemeClr val="tx1"/>
                </a:solidFill>
                <a:latin typeface="Quicksand Medium"/>
                <a:ea typeface="Quicksand Medium"/>
                <a:cs typeface="Quicksand Medium"/>
                <a:sym typeface="Quicksand Medium"/>
              </a:rPr>
              <a:t> war. </a:t>
            </a:r>
            <a:r>
              <a:rPr lang="en-US" sz="2400" dirty="0" smtClean="0">
                <a:solidFill>
                  <a:schemeClr val="tx1"/>
                </a:solidFill>
                <a:latin typeface="Quicksand Medium"/>
                <a:ea typeface="Quicksand Medium"/>
                <a:cs typeface="Quicksand Medium"/>
                <a:sym typeface="Quicksand Medium"/>
              </a:rPr>
              <a:t/>
            </a:r>
            <a:br>
              <a:rPr lang="en-US" sz="2400" dirty="0" smtClean="0">
                <a:solidFill>
                  <a:schemeClr val="tx1"/>
                </a:solidFill>
                <a:latin typeface="Quicksand Medium"/>
                <a:ea typeface="Quicksand Medium"/>
                <a:cs typeface="Quicksand Medium"/>
                <a:sym typeface="Quicksand Medium"/>
              </a:rPr>
            </a:br>
            <a:r>
              <a:rPr lang="en-US" sz="2400" dirty="0">
                <a:solidFill>
                  <a:schemeClr val="tx1"/>
                </a:solidFill>
                <a:latin typeface="Quicksand Medium"/>
                <a:ea typeface="Quicksand Medium"/>
                <a:cs typeface="Quicksand Medium"/>
                <a:sym typeface="Quicksand Medium"/>
              </a:rPr>
              <a:t>
Mit </a:t>
            </a:r>
            <a:r>
              <a:rPr lang="en-US" sz="2400" dirty="0" err="1">
                <a:solidFill>
                  <a:schemeClr val="tx1"/>
                </a:solidFill>
                <a:latin typeface="Quicksand Medium"/>
                <a:ea typeface="Quicksand Medium"/>
                <a:cs typeface="Quicksand Medium"/>
                <a:sym typeface="Quicksand Medium"/>
              </a:rPr>
              <a:t>seinem</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Phonoskop</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einem</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Gerät</a:t>
            </a:r>
            <a:r>
              <a:rPr lang="en-US" sz="2400" dirty="0">
                <a:solidFill>
                  <a:schemeClr val="tx1"/>
                </a:solidFill>
                <a:latin typeface="Quicksand Medium"/>
                <a:ea typeface="Quicksand Medium"/>
                <a:cs typeface="Quicksand Medium"/>
                <a:sym typeface="Quicksand Medium"/>
              </a:rPr>
              <a:t>, das bis </a:t>
            </a:r>
            <a:r>
              <a:rPr lang="en-US" sz="2400" dirty="0" err="1">
                <a:solidFill>
                  <a:schemeClr val="tx1"/>
                </a:solidFill>
                <a:latin typeface="Quicksand Medium"/>
                <a:ea typeface="Quicksand Medium"/>
                <a:cs typeface="Quicksand Medium"/>
                <a:sym typeface="Quicksand Medium"/>
              </a:rPr>
              <a:t>zu</a:t>
            </a:r>
            <a:r>
              <a:rPr lang="en-US" sz="2400" dirty="0">
                <a:solidFill>
                  <a:schemeClr val="tx1"/>
                </a:solidFill>
                <a:latin typeface="Quicksand Medium"/>
                <a:ea typeface="Quicksand Medium"/>
                <a:cs typeface="Quicksand Medium"/>
                <a:sym typeface="Quicksand Medium"/>
              </a:rPr>
              <a:t> 24 </a:t>
            </a:r>
            <a:r>
              <a:rPr lang="en-US" sz="2400" dirty="0" err="1">
                <a:solidFill>
                  <a:schemeClr val="tx1"/>
                </a:solidFill>
                <a:latin typeface="Quicksand Medium"/>
                <a:ea typeface="Quicksand Medium"/>
                <a:cs typeface="Quicksand Medium"/>
                <a:sym typeface="Quicksand Medium"/>
              </a:rPr>
              <a:t>Chronofotografien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anzeigte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erzeugte</a:t>
            </a:r>
            <a:r>
              <a:rPr lang="en-US" sz="2400" dirty="0">
                <a:solidFill>
                  <a:schemeClr val="tx1"/>
                </a:solidFill>
                <a:latin typeface="Quicksand Medium"/>
                <a:ea typeface="Quicksand Medium"/>
                <a:cs typeface="Quicksand Medium"/>
                <a:sym typeface="Quicksand Medium"/>
              </a:rPr>
              <a:t> er </a:t>
            </a:r>
            <a:r>
              <a:rPr lang="en-US" sz="2400" dirty="0" err="1">
                <a:solidFill>
                  <a:schemeClr val="tx1"/>
                </a:solidFill>
                <a:latin typeface="Quicksand Medium"/>
                <a:ea typeface="Quicksand Medium"/>
                <a:cs typeface="Quicksand Medium"/>
                <a:sym typeface="Quicksand Medium"/>
              </a:rPr>
              <a:t>eine</a:t>
            </a:r>
            <a:r>
              <a:rPr lang="en-US" sz="2400" dirty="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einstündige</a:t>
            </a:r>
            <a:r>
              <a:rPr lang="en-US" sz="2400" dirty="0" smtClean="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Sequenz</a:t>
            </a:r>
            <a:r>
              <a:rPr lang="en-US" sz="2400" dirty="0">
                <a:solidFill>
                  <a:schemeClr val="tx1"/>
                </a:solidFill>
                <a:latin typeface="Quicksand Medium"/>
                <a:ea typeface="Quicksand Medium"/>
                <a:cs typeface="Quicksand Medium"/>
                <a:sym typeface="Quicksand Medium"/>
              </a:rPr>
              <a:t> auf </a:t>
            </a:r>
            <a:r>
              <a:rPr lang="en-US" sz="2400" dirty="0" err="1">
                <a:solidFill>
                  <a:schemeClr val="tx1"/>
                </a:solidFill>
                <a:latin typeface="Quicksand Medium"/>
                <a:ea typeface="Quicksand Medium"/>
                <a:cs typeface="Quicksand Medium"/>
                <a:sym typeface="Quicksand Medium"/>
              </a:rPr>
              <a:t>einer</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rotierenden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Glasscheibe</a:t>
            </a:r>
            <a:r>
              <a:rPr lang="en-US" sz="3000" dirty="0">
                <a:solidFill>
                  <a:schemeClr val="tx1"/>
                </a:solidFill>
                <a:latin typeface="Quicksand Medium"/>
                <a:ea typeface="Quicksand Medium"/>
                <a:cs typeface="Quicksand Medium"/>
                <a:sym typeface="Quicksand Medium"/>
              </a:rPr>
              <a:t>.</a:t>
            </a:r>
            <a:endParaRPr sz="3000" i="0" u="none" strike="noStrike" cap="none" dirty="0">
              <a:solidFill>
                <a:schemeClr val="tx1"/>
              </a:solidFill>
              <a:latin typeface="Quicksand Medium"/>
              <a:ea typeface="Quicksand Medium"/>
              <a:cs typeface="Quicksand Medium"/>
              <a:sym typeface="Quicksand Medium"/>
            </a:endParaRPr>
          </a:p>
        </p:txBody>
      </p:sp>
      <p:pic>
        <p:nvPicPr>
          <p:cNvPr id="125" name="Google Shape;125;g323359fc758_0_0"/>
          <p:cNvPicPr preferRelativeResize="0"/>
          <p:nvPr/>
        </p:nvPicPr>
        <p:blipFill rotWithShape="1">
          <a:blip r:embed="rId5">
            <a:alphaModFix/>
          </a:blip>
          <a:srcRect/>
          <a:stretch/>
        </p:blipFill>
        <p:spPr>
          <a:xfrm>
            <a:off x="13376962" y="2762780"/>
            <a:ext cx="4576088" cy="2955870"/>
          </a:xfrm>
          <a:prstGeom prst="rect">
            <a:avLst/>
          </a:prstGeom>
          <a:noFill/>
          <a:ln>
            <a:noFill/>
          </a:ln>
        </p:spPr>
      </p:pic>
      <p:sp>
        <p:nvSpPr>
          <p:cNvPr id="126" name="Google Shape;126;g323359fc758_0_0"/>
          <p:cNvSpPr txBox="1"/>
          <p:nvPr/>
        </p:nvSpPr>
        <p:spPr>
          <a:xfrm>
            <a:off x="14493750" y="5718650"/>
            <a:ext cx="3459300" cy="400200"/>
          </a:xfrm>
          <a:prstGeom prst="rect">
            <a:avLst/>
          </a:prstGeom>
          <a:noFill/>
          <a:ln>
            <a:noFill/>
          </a:ln>
        </p:spPr>
        <p:txBody>
          <a:bodyPr spcFirstLastPara="1" wrap="square" lIns="91425" tIns="91425" rIns="91425" bIns="91425" anchor="t" anchorCtr="0">
            <a:spAutoFit/>
          </a:bodyPr>
          <a:lstStyle/>
          <a:p>
            <a:pPr marL="0" marR="0" lvl="0" indent="0" algn="r" rtl="0">
              <a:lnSpc>
                <a:spcPct val="120000"/>
              </a:lnSpc>
              <a:spcBef>
                <a:spcPts val="0"/>
              </a:spcBef>
              <a:spcAft>
                <a:spcPts val="0"/>
              </a:spcAft>
              <a:buClr>
                <a:srgbClr val="000000"/>
              </a:buClr>
              <a:buSzPts val="1400"/>
              <a:buFont typeface="Arial"/>
              <a:buNone/>
            </a:pPr>
            <a:r>
              <a:rPr lang="en-US" sz="1400" b="0" i="0" u="none" strike="noStrike" cap="none">
                <a:solidFill>
                  <a:srgbClr val="FFFFFF"/>
                </a:solidFill>
                <a:latin typeface="Quicksand Medium"/>
                <a:ea typeface="Quicksand Medium"/>
                <a:cs typeface="Quicksand Medium"/>
                <a:sym typeface="Quicksand Medium"/>
              </a:rPr>
              <a:t>http://precinemahistory.net/1890.htm</a:t>
            </a:r>
            <a:endParaRPr sz="1400" b="0" i="0" u="none" strike="noStrike" cap="none">
              <a:solidFill>
                <a:srgbClr val="FFFFFF"/>
              </a:solidFill>
              <a:latin typeface="Quicksand Medium"/>
              <a:ea typeface="Quicksand Medium"/>
              <a:cs typeface="Quicksand Medium"/>
              <a:sym typeface="Quicksand Medium"/>
            </a:endParaRPr>
          </a:p>
        </p:txBody>
      </p:sp>
      <p:pic>
        <p:nvPicPr>
          <p:cNvPr id="127" name="Google Shape;127;g323359fc758_0_0"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title="Je vous aime (1891) Demenÿ">
            <a:hlinkClick r:id="rId6"/>
          </p:cNvPr>
          <p:cNvPicPr preferRelativeResize="0"/>
          <p:nvPr/>
        </p:nvPicPr>
        <p:blipFill>
          <a:blip r:embed="rId7">
            <a:alphaModFix/>
          </a:blip>
          <a:stretch>
            <a:fillRect/>
          </a:stretch>
        </p:blipFill>
        <p:spPr>
          <a:xfrm>
            <a:off x="3298285" y="6700968"/>
            <a:ext cx="6596475" cy="3710506"/>
          </a:xfrm>
          <a:prstGeom prst="rect">
            <a:avLst/>
          </a:prstGeom>
          <a:noFill/>
          <a:ln>
            <a:noFill/>
          </a:ln>
        </p:spPr>
      </p:pic>
      <p:sp>
        <p:nvSpPr>
          <p:cNvPr id="128" name="Google Shape;128;g323359fc758_0_0"/>
          <p:cNvSpPr txBox="1"/>
          <p:nvPr/>
        </p:nvSpPr>
        <p:spPr>
          <a:xfrm>
            <a:off x="10423076" y="6558383"/>
            <a:ext cx="7098900" cy="1723518"/>
          </a:xfrm>
          <a:prstGeom prst="rect">
            <a:avLst/>
          </a:prstGeom>
          <a:noFill/>
          <a:ln>
            <a:noFill/>
          </a:ln>
        </p:spPr>
        <p:txBody>
          <a:bodyPr spcFirstLastPara="1" wrap="square" lIns="91425" tIns="91425" rIns="91425" bIns="91425" anchor="t" anchorCtr="0">
            <a:spAutoFit/>
          </a:bodyPr>
          <a:lstStyle/>
          <a:p>
            <a:pPr lvl="0" algn="ctr"/>
            <a:r>
              <a:rPr lang="en-US" sz="2400" dirty="0">
                <a:solidFill>
                  <a:schemeClr val="tx1"/>
                </a:solidFill>
                <a:latin typeface="Quicksand Medium"/>
                <a:ea typeface="Quicksand Medium"/>
                <a:cs typeface="Quicksand Medium"/>
                <a:sym typeface="Quicksand Medium"/>
              </a:rPr>
              <a:t>Ziel war es, </a:t>
            </a:r>
            <a:r>
              <a:rPr lang="en-US" sz="2400" dirty="0" err="1">
                <a:solidFill>
                  <a:schemeClr val="tx1"/>
                </a:solidFill>
                <a:latin typeface="Quicksand Medium"/>
                <a:ea typeface="Quicksand Medium"/>
                <a:cs typeface="Quicksand Medium"/>
                <a:sym typeface="Quicksand Medium"/>
              </a:rPr>
              <a:t>bewegte</a:t>
            </a:r>
            <a:r>
              <a:rPr lang="en-US" sz="2400" dirty="0">
                <a:solidFill>
                  <a:schemeClr val="tx1"/>
                </a:solidFill>
                <a:latin typeface="Quicksand Medium"/>
                <a:ea typeface="Quicksand Medium"/>
                <a:cs typeface="Quicksand Medium"/>
                <a:sym typeface="Quicksand Medium"/>
              </a:rPr>
              <a:t> Bilder </a:t>
            </a:r>
            <a:r>
              <a:rPr lang="en-US" sz="2400" dirty="0" err="1">
                <a:solidFill>
                  <a:schemeClr val="tx1"/>
                </a:solidFill>
                <a:latin typeface="Quicksand Medium"/>
                <a:ea typeface="Quicksand Medium"/>
                <a:cs typeface="Quicksand Medium"/>
                <a:sym typeface="Quicksand Medium"/>
              </a:rPr>
              <a:t>als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Werkzeug</a:t>
            </a:r>
            <a:r>
              <a:rPr lang="en-US" sz="2400" dirty="0">
                <a:solidFill>
                  <a:schemeClr val="tx1"/>
                </a:solidFill>
                <a:latin typeface="Quicksand Medium"/>
                <a:ea typeface="Quicksand Medium"/>
                <a:cs typeface="Quicksand Medium"/>
                <a:sym typeface="Quicksand Medium"/>
              </a:rPr>
              <a:t> für den </a:t>
            </a:r>
            <a:r>
              <a:rPr lang="en-US" sz="2400" dirty="0" err="1">
                <a:solidFill>
                  <a:schemeClr val="tx1"/>
                </a:solidFill>
                <a:latin typeface="Quicksand Medium"/>
                <a:ea typeface="Quicksand Medium"/>
                <a:cs typeface="Quicksand Medium"/>
                <a:sym typeface="Quicksand Medium"/>
              </a:rPr>
              <a:t>Unterricht</a:t>
            </a:r>
            <a:r>
              <a:rPr lang="en-US" sz="2400" dirty="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für</a:t>
            </a:r>
            <a:r>
              <a:rPr lang="en-US" sz="2400" dirty="0" smtClean="0">
                <a:solidFill>
                  <a:schemeClr val="tx1"/>
                </a:solidFill>
                <a:latin typeface="Quicksand Medium"/>
                <a:ea typeface="Quicksand Medium"/>
                <a:cs typeface="Quicksand Medium"/>
                <a:sym typeface="Quicksand Medium"/>
              </a:rPr>
              <a:t> das </a:t>
            </a:r>
            <a:r>
              <a:rPr lang="en-US" sz="2400" dirty="0" err="1" smtClean="0">
                <a:solidFill>
                  <a:schemeClr val="tx1"/>
                </a:solidFill>
                <a:latin typeface="Quicksand Medium"/>
                <a:ea typeface="Quicksand Medium"/>
                <a:cs typeface="Quicksand Medium"/>
                <a:sym typeface="Quicksand Medium"/>
              </a:rPr>
              <a:t>Lippenlesen</a:t>
            </a:r>
            <a:r>
              <a:rPr lang="en-US" sz="2400" dirty="0" smtClean="0">
                <a:solidFill>
                  <a:schemeClr val="tx1"/>
                </a:solidFill>
                <a:latin typeface="Quicksand Medium"/>
                <a:ea typeface="Quicksand Medium"/>
                <a:cs typeface="Quicksand Medium"/>
                <a:sym typeface="Quicksand Medium"/>
              </a:rPr>
              <a:t> und das </a:t>
            </a:r>
            <a:r>
              <a:rPr lang="en-US" sz="2400" dirty="0" err="1" smtClean="0">
                <a:solidFill>
                  <a:schemeClr val="tx1"/>
                </a:solidFill>
                <a:latin typeface="Quicksand Medium"/>
                <a:ea typeface="Quicksand Medium"/>
                <a:cs typeface="Quicksand Medium"/>
                <a:sym typeface="Quicksand Medium"/>
              </a:rPr>
              <a:t>Sprechen</a:t>
            </a:r>
            <a:r>
              <a:rPr lang="en-US" sz="2400" dirty="0" smtClean="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für</a:t>
            </a:r>
            <a:r>
              <a:rPr lang="en-US" sz="2400" dirty="0" smtClean="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gehörloser</a:t>
            </a:r>
            <a:r>
              <a:rPr lang="en-US" sz="2400" dirty="0" smtClean="0">
                <a:solidFill>
                  <a:schemeClr val="tx1"/>
                </a:solidFill>
                <a:latin typeface="Quicksand Medium"/>
                <a:ea typeface="Quicksand Medium"/>
                <a:cs typeface="Quicksand Medium"/>
                <a:sym typeface="Quicksand Medium"/>
              </a:rPr>
              <a:t> </a:t>
            </a:r>
            <a:r>
              <a:rPr lang="en-US" sz="2400" dirty="0">
                <a:solidFill>
                  <a:schemeClr val="tx1"/>
                </a:solidFill>
                <a:latin typeface="Quicksand Medium"/>
                <a:ea typeface="Quicksand Medium"/>
                <a:cs typeface="Quicksand Medium"/>
                <a:sym typeface="Quicksand Medium"/>
              </a:rPr>
              <a:t>Schüler </a:t>
            </a:r>
            <a:r>
              <a:rPr lang="en-US" sz="2400" dirty="0" err="1">
                <a:solidFill>
                  <a:schemeClr val="tx1"/>
                </a:solidFill>
                <a:latin typeface="Quicksand Medium"/>
                <a:ea typeface="Quicksand Medium"/>
                <a:cs typeface="Quicksand Medium"/>
                <a:sym typeface="Quicksand Medium"/>
              </a:rPr>
              <a:t>zu</a:t>
            </a:r>
            <a:r>
              <a:rPr lang="en-US" sz="2400" dirty="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nutzen</a:t>
            </a:r>
            <a:r>
              <a:rPr lang="en-US" sz="2400" dirty="0" smtClean="0">
                <a:solidFill>
                  <a:schemeClr val="tx1"/>
                </a:solidFill>
                <a:latin typeface="Quicksand Medium"/>
                <a:ea typeface="Quicksand Medium"/>
                <a:cs typeface="Quicksand Medium"/>
                <a:sym typeface="Quicksand Medium"/>
              </a:rPr>
              <a:t>.</a:t>
            </a:r>
            <a:r>
              <a:rPr lang="en-US" sz="2800" dirty="0">
                <a:solidFill>
                  <a:schemeClr val="tx1"/>
                </a:solidFill>
                <a:latin typeface="Quicksand Medium"/>
                <a:ea typeface="Quicksand Medium"/>
                <a:cs typeface="Quicksand Medium"/>
                <a:sym typeface="Quicksand Medium"/>
              </a:rPr>
              <a:t/>
            </a:r>
            <a:br>
              <a:rPr lang="en-US" sz="2800" dirty="0">
                <a:solidFill>
                  <a:schemeClr val="tx1"/>
                </a:solidFill>
                <a:latin typeface="Quicksand Medium"/>
                <a:ea typeface="Quicksand Medium"/>
                <a:cs typeface="Quicksand Medium"/>
                <a:sym typeface="Quicksand Medium"/>
              </a:rPr>
            </a:br>
            <a:endParaRPr sz="2800" dirty="0">
              <a:solidFill>
                <a:schemeClr val="tx1"/>
              </a:solidFill>
              <a:latin typeface="Quicksand Medium"/>
              <a:ea typeface="Quicksand Medium"/>
              <a:cs typeface="Quicksand Medium"/>
              <a:sym typeface="Quicksand Medium"/>
            </a:endParaRPr>
          </a:p>
        </p:txBody>
      </p:sp>
      <p:sp>
        <p:nvSpPr>
          <p:cNvPr id="129" name="Google Shape;129;g323359fc758_0_0"/>
          <p:cNvSpPr txBox="1"/>
          <p:nvPr/>
        </p:nvSpPr>
        <p:spPr>
          <a:xfrm>
            <a:off x="10019927" y="9225830"/>
            <a:ext cx="61632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i="1" dirty="0">
                <a:solidFill>
                  <a:schemeClr val="lt1"/>
                </a:solidFill>
                <a:latin typeface="Quicksand Medium"/>
                <a:ea typeface="Quicksand Medium"/>
                <a:cs typeface="Quicksand Medium"/>
                <a:sym typeface="Quicksand Medium"/>
              </a:rPr>
              <a:t>"Je </a:t>
            </a:r>
            <a:r>
              <a:rPr lang="en-US" sz="2300" i="1" dirty="0" err="1">
                <a:solidFill>
                  <a:schemeClr val="lt1"/>
                </a:solidFill>
                <a:latin typeface="Quicksand Medium"/>
                <a:ea typeface="Quicksand Medium"/>
                <a:cs typeface="Quicksand Medium"/>
                <a:sym typeface="Quicksand Medium"/>
              </a:rPr>
              <a:t>vous</a:t>
            </a:r>
            <a:r>
              <a:rPr lang="en-US" sz="2300" i="1" dirty="0">
                <a:solidFill>
                  <a:schemeClr val="lt1"/>
                </a:solidFill>
                <a:latin typeface="Quicksand Medium"/>
                <a:ea typeface="Quicksand Medium"/>
                <a:cs typeface="Quicksand Medium"/>
                <a:sym typeface="Quicksand Medium"/>
              </a:rPr>
              <a:t> </a:t>
            </a:r>
            <a:r>
              <a:rPr lang="en-US" sz="2300" i="1" dirty="0" err="1">
                <a:solidFill>
                  <a:schemeClr val="lt1"/>
                </a:solidFill>
                <a:latin typeface="Quicksand Medium"/>
                <a:ea typeface="Quicksand Medium"/>
                <a:cs typeface="Quicksand Medium"/>
                <a:sym typeface="Quicksand Medium"/>
              </a:rPr>
              <a:t>aime</a:t>
            </a:r>
            <a:r>
              <a:rPr lang="en-US" sz="2300" i="1" dirty="0">
                <a:solidFill>
                  <a:schemeClr val="lt1"/>
                </a:solidFill>
                <a:latin typeface="Quicksand Medium"/>
                <a:ea typeface="Quicksand Medium"/>
                <a:cs typeface="Quicksand Medium"/>
                <a:sym typeface="Quicksand Medium"/>
              </a:rPr>
              <a:t>"</a:t>
            </a:r>
            <a:r>
              <a:rPr lang="en-US" sz="2300" dirty="0">
                <a:solidFill>
                  <a:schemeClr val="lt1"/>
                </a:solidFill>
                <a:latin typeface="Quicksand Medium"/>
                <a:ea typeface="Quicksand Medium"/>
                <a:cs typeface="Quicksand Medium"/>
                <a:sym typeface="Quicksand Medium"/>
              </a:rPr>
              <a:t> ("I love you")</a:t>
            </a:r>
            <a:endParaRPr sz="1000" dirty="0"/>
          </a:p>
        </p:txBody>
      </p:sp>
      <p:sp>
        <p:nvSpPr>
          <p:cNvPr id="130" name="Google Shape;130;g323359fc758_0_0"/>
          <p:cNvSpPr txBox="1"/>
          <p:nvPr/>
        </p:nvSpPr>
        <p:spPr>
          <a:xfrm>
            <a:off x="11055626" y="8010153"/>
            <a:ext cx="5833800" cy="954077"/>
          </a:xfrm>
          <a:prstGeom prst="rect">
            <a:avLst/>
          </a:prstGeom>
          <a:noFill/>
          <a:ln>
            <a:noFill/>
          </a:ln>
        </p:spPr>
        <p:txBody>
          <a:bodyPr spcFirstLastPara="1" wrap="square" lIns="91425" tIns="91425" rIns="91425" bIns="91425" anchor="t" anchorCtr="0">
            <a:spAutoFit/>
          </a:bodyPr>
          <a:lstStyle/>
          <a:p>
            <a:pPr lvl="0" algn="ctr"/>
            <a:r>
              <a:rPr lang="en-US" sz="2400" dirty="0">
                <a:solidFill>
                  <a:schemeClr val="tx1"/>
                </a:solidFill>
                <a:latin typeface="Quicksand Medium"/>
                <a:ea typeface="Quicksand Medium"/>
                <a:cs typeface="Quicksand Medium"/>
                <a:sym typeface="Quicksand Medium"/>
              </a:rPr>
              <a:t>Ein </a:t>
            </a:r>
            <a:r>
              <a:rPr lang="en-US" sz="2400" dirty="0" err="1">
                <a:solidFill>
                  <a:schemeClr val="tx1"/>
                </a:solidFill>
                <a:latin typeface="Quicksand Medium"/>
                <a:ea typeface="Quicksand Medium"/>
                <a:cs typeface="Quicksand Medium"/>
                <a:sym typeface="Quicksand Medium"/>
              </a:rPr>
              <a:t>früher</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Einsatz</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visueller</a:t>
            </a:r>
            <a:r>
              <a:rPr lang="en-US" sz="2400" dirty="0">
                <a:solidFill>
                  <a:schemeClr val="tx1"/>
                </a:solidFill>
                <a:latin typeface="Quicksand Medium"/>
                <a:ea typeface="Quicksand Medium"/>
                <a:cs typeface="Quicksand Medium"/>
                <a:sym typeface="Quicksand Medium"/>
              </a:rPr>
              <a:t> Technologie in der </a:t>
            </a:r>
            <a:r>
              <a:rPr lang="en-US" sz="2400" dirty="0" err="1">
                <a:solidFill>
                  <a:schemeClr val="tx1"/>
                </a:solidFill>
                <a:latin typeface="Quicksand Medium"/>
                <a:ea typeface="Quicksand Medium"/>
                <a:cs typeface="Quicksand Medium"/>
                <a:sym typeface="Quicksand Medium"/>
              </a:rPr>
              <a:t>Gehörlosenbildung</a:t>
            </a:r>
            <a:r>
              <a:rPr lang="en-US" sz="2400" dirty="0">
                <a:solidFill>
                  <a:schemeClr val="tx1"/>
                </a:solidFill>
                <a:latin typeface="Quicksand Medium"/>
                <a:ea typeface="Quicksand Medium"/>
                <a:cs typeface="Quicksand Medium"/>
                <a:sym typeface="Quicksand Medium"/>
              </a:rPr>
              <a:t>.</a:t>
            </a:r>
            <a:endParaRPr sz="2400" dirty="0">
              <a:solidFill>
                <a:schemeClr val="tx1"/>
              </a:solidFill>
            </a:endParaRPr>
          </a:p>
        </p:txBody>
      </p:sp>
      <p:sp>
        <p:nvSpPr>
          <p:cNvPr id="131" name="Google Shape;131;g323359fc758_0_0"/>
          <p:cNvSpPr txBox="1"/>
          <p:nvPr/>
        </p:nvSpPr>
        <p:spPr>
          <a:xfrm>
            <a:off x="3401588" y="5595500"/>
            <a:ext cx="6070500" cy="646500"/>
          </a:xfrm>
          <a:prstGeom prst="rect">
            <a:avLst/>
          </a:prstGeom>
          <a:noFill/>
          <a:ln>
            <a:noFill/>
          </a:ln>
        </p:spPr>
        <p:txBody>
          <a:bodyPr spcFirstLastPara="1" wrap="square" lIns="91425" tIns="91425" rIns="91425" bIns="91425" anchor="t" anchorCtr="0">
            <a:spAutoFit/>
          </a:bodyPr>
          <a:lstStyle/>
          <a:p>
            <a:pPr lvl="0"/>
            <a:r>
              <a:rPr lang="en-US" sz="3000" b="1" i="1" dirty="0" err="1">
                <a:solidFill>
                  <a:schemeClr val="lt1"/>
                </a:solidFill>
                <a:latin typeface="Quicksand"/>
                <a:ea typeface="Quicksand"/>
                <a:cs typeface="Quicksand"/>
                <a:sym typeface="Quicksand"/>
              </a:rPr>
              <a:t>Sprechende</a:t>
            </a:r>
            <a:r>
              <a:rPr lang="en-US" sz="3000" b="1" i="1" dirty="0">
                <a:solidFill>
                  <a:schemeClr val="lt1"/>
                </a:solidFill>
                <a:latin typeface="Quicksand"/>
                <a:ea typeface="Quicksand"/>
                <a:cs typeface="Quicksand"/>
                <a:sym typeface="Quicksand"/>
              </a:rPr>
              <a:t> </a:t>
            </a:r>
            <a:r>
              <a:rPr lang="en-US" sz="3000" b="1" i="1" dirty="0" err="1">
                <a:solidFill>
                  <a:schemeClr val="lt1"/>
                </a:solidFill>
                <a:latin typeface="Quicksand"/>
                <a:ea typeface="Quicksand"/>
                <a:cs typeface="Quicksand"/>
                <a:sym typeface="Quicksand"/>
              </a:rPr>
              <a:t>Fotografien</a:t>
            </a:r>
            <a:endParaRPr sz="3000" b="1" i="1" dirty="0">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36"/>
        <p:cNvGrpSpPr/>
        <p:nvPr/>
      </p:nvGrpSpPr>
      <p:grpSpPr>
        <a:xfrm>
          <a:off x="0" y="0"/>
          <a:ext cx="0" cy="0"/>
          <a:chOff x="0" y="0"/>
          <a:chExt cx="0" cy="0"/>
        </a:xfrm>
      </p:grpSpPr>
      <p:pic>
        <p:nvPicPr>
          <p:cNvPr id="137" name="Google Shape;137;g323359fc758_0_10"/>
          <p:cNvPicPr preferRelativeResize="0"/>
          <p:nvPr/>
        </p:nvPicPr>
        <p:blipFill rotWithShape="1">
          <a:blip r:embed="rId3">
            <a:alphaModFix/>
          </a:blip>
          <a:srcRect/>
          <a:stretch/>
        </p:blipFill>
        <p:spPr>
          <a:xfrm>
            <a:off x="2696175" y="-496500"/>
            <a:ext cx="4916015" cy="6613200"/>
          </a:xfrm>
          <a:prstGeom prst="rect">
            <a:avLst/>
          </a:prstGeom>
          <a:noFill/>
          <a:ln>
            <a:noFill/>
          </a:ln>
        </p:spPr>
      </p:pic>
      <p:grpSp>
        <p:nvGrpSpPr>
          <p:cNvPr id="138" name="Google Shape;138;g323359fc758_0_10"/>
          <p:cNvGrpSpPr/>
          <p:nvPr/>
        </p:nvGrpSpPr>
        <p:grpSpPr>
          <a:xfrm>
            <a:off x="0" y="-216993"/>
            <a:ext cx="2922102" cy="10504504"/>
            <a:chOff x="0" y="-57150"/>
            <a:chExt cx="769602" cy="2766600"/>
          </a:xfrm>
        </p:grpSpPr>
        <p:sp>
          <p:nvSpPr>
            <p:cNvPr id="139" name="Google Shape;139;g323359fc758_0_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 name="Google Shape;140;g323359fc758_0_1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1" name="Google Shape;141;g323359fc758_0_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 name="Google Shape;142;g323359fc758_0_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3" name="Google Shape;143;g323359fc758_0_10"/>
          <p:cNvSpPr txBox="1"/>
          <p:nvPr/>
        </p:nvSpPr>
        <p:spPr>
          <a:xfrm>
            <a:off x="7878475" y="163900"/>
            <a:ext cx="6697500" cy="1182000"/>
          </a:xfrm>
          <a:prstGeom prst="rect">
            <a:avLst/>
          </a:prstGeom>
          <a:noFill/>
          <a:ln>
            <a:noFill/>
          </a:ln>
        </p:spPr>
        <p:txBody>
          <a:bodyPr spcFirstLastPara="1" wrap="square" lIns="0" tIns="0" rIns="0" bIns="0" anchor="ctr" anchorCtr="0">
            <a:noAutofit/>
          </a:bodyPr>
          <a:lstStyle/>
          <a:p>
            <a:pPr lvl="0">
              <a:lnSpc>
                <a:spcPct val="140000"/>
              </a:lnSpc>
              <a:buSzPts val="5900"/>
            </a:pPr>
            <a:r>
              <a:rPr lang="en-US" sz="4600" b="1" dirty="0">
                <a:solidFill>
                  <a:srgbClr val="FFFFFF"/>
                </a:solidFill>
                <a:latin typeface="Quicksand"/>
                <a:ea typeface="Quicksand"/>
                <a:cs typeface="Quicksand"/>
                <a:sym typeface="Quicksand"/>
              </a:rPr>
              <a:t>Dezember 1895</a:t>
            </a:r>
            <a:endParaRPr sz="4600" b="1" i="0" u="none" strike="noStrike" cap="none" dirty="0">
              <a:solidFill>
                <a:srgbClr val="FFFFFF"/>
              </a:solidFill>
              <a:latin typeface="Quicksand"/>
              <a:ea typeface="Quicksand"/>
              <a:cs typeface="Quicksand"/>
              <a:sym typeface="Quicksand"/>
            </a:endParaRPr>
          </a:p>
        </p:txBody>
      </p:sp>
      <p:sp>
        <p:nvSpPr>
          <p:cNvPr id="144" name="Google Shape;144;g323359fc758_0_10"/>
          <p:cNvSpPr txBox="1"/>
          <p:nvPr/>
        </p:nvSpPr>
        <p:spPr>
          <a:xfrm>
            <a:off x="8006100" y="2509219"/>
            <a:ext cx="10281900" cy="1046410"/>
          </a:xfrm>
          <a:prstGeom prst="rect">
            <a:avLst/>
          </a:prstGeom>
          <a:noFill/>
          <a:ln>
            <a:noFill/>
          </a:ln>
        </p:spPr>
        <p:txBody>
          <a:bodyPr spcFirstLastPara="1" wrap="square" lIns="91425" tIns="91425" rIns="91425" bIns="91425" anchor="t" anchorCtr="0">
            <a:spAutoFit/>
          </a:bodyPr>
          <a:lstStyle/>
          <a:p>
            <a:pPr lvl="0">
              <a:buSzPts val="3600"/>
            </a:pPr>
            <a:r>
              <a:rPr lang="en-US" sz="2800" dirty="0">
                <a:solidFill>
                  <a:schemeClr val="lt1"/>
                </a:solidFill>
                <a:latin typeface="Quicksand Medium"/>
                <a:ea typeface="Quicksand Medium"/>
                <a:cs typeface="Quicksand Medium"/>
                <a:sym typeface="Quicksand Medium"/>
              </a:rPr>
              <a:t>Sie war die </a:t>
            </a:r>
            <a:r>
              <a:rPr lang="en-US" sz="2800" dirty="0" err="1" smtClean="0">
                <a:solidFill>
                  <a:schemeClr val="lt1"/>
                </a:solidFill>
                <a:latin typeface="Quicksand Medium"/>
                <a:ea typeface="Quicksand Medium"/>
                <a:cs typeface="Quicksand Medium"/>
                <a:sym typeface="Quicksand Medium"/>
              </a:rPr>
              <a:t>ersten</a:t>
            </a:r>
            <a:r>
              <a:rPr lang="en-US" sz="2800" dirty="0" smtClean="0">
                <a:solidFill>
                  <a:schemeClr val="lt1"/>
                </a:solidFill>
                <a:latin typeface="Quicksand Medium"/>
                <a:ea typeface="Quicksand Medium"/>
                <a:cs typeface="Quicksand Medium"/>
                <a:sym typeface="Quicksand Medium"/>
              </a:rPr>
              <a:t>, </a:t>
            </a:r>
            <a:r>
              <a:rPr lang="en-US" sz="2800" dirty="0">
                <a:solidFill>
                  <a:schemeClr val="lt1"/>
                </a:solidFill>
                <a:latin typeface="Quicksand Medium"/>
                <a:ea typeface="Quicksand Medium"/>
                <a:cs typeface="Quicksand Medium"/>
                <a:sym typeface="Quicksand Medium"/>
              </a:rPr>
              <a:t>die </a:t>
            </a:r>
            <a:r>
              <a:rPr lang="en-US" sz="2800" dirty="0" err="1" smtClean="0">
                <a:solidFill>
                  <a:schemeClr val="lt1"/>
                </a:solidFill>
                <a:latin typeface="Quicksand Medium"/>
                <a:ea typeface="Quicksand Medium"/>
                <a:cs typeface="Quicksand Medium"/>
                <a:sym typeface="Quicksand Medium"/>
              </a:rPr>
              <a:t>bewegte</a:t>
            </a:r>
            <a:r>
              <a:rPr lang="en-US" sz="2800" dirty="0" smtClean="0">
                <a:solidFill>
                  <a:schemeClr val="lt1"/>
                </a:solidFill>
                <a:latin typeface="Quicksand Medium"/>
                <a:ea typeface="Quicksand Medium"/>
                <a:cs typeface="Quicksand Medium"/>
                <a:sym typeface="Quicksand Medium"/>
              </a:rPr>
              <a:t> </a:t>
            </a:r>
            <a:r>
              <a:rPr lang="en-US" sz="2800" dirty="0">
                <a:solidFill>
                  <a:schemeClr val="lt1"/>
                </a:solidFill>
                <a:latin typeface="Quicksand Medium"/>
                <a:ea typeface="Quicksand Medium"/>
                <a:cs typeface="Quicksand Medium"/>
                <a:sym typeface="Quicksand Medium"/>
              </a:rPr>
              <a:t>Bilder </a:t>
            </a:r>
            <a:r>
              <a:rPr lang="en-US" sz="2800" dirty="0" err="1">
                <a:solidFill>
                  <a:schemeClr val="lt1"/>
                </a:solidFill>
                <a:latin typeface="Quicksand Medium"/>
                <a:ea typeface="Quicksand Medium"/>
                <a:cs typeface="Quicksand Medium"/>
                <a:sym typeface="Quicksand Medium"/>
              </a:rPr>
              <a:t>einem</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zahlenden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Publikum</a:t>
            </a:r>
            <a:r>
              <a:rPr lang="en-US" sz="2800" dirty="0">
                <a:solidFill>
                  <a:schemeClr val="lt1"/>
                </a:solidFill>
                <a:latin typeface="Quicksand Medium"/>
                <a:ea typeface="Quicksand Medium"/>
                <a:cs typeface="Quicksand Medium"/>
                <a:sym typeface="Quicksand Medium"/>
              </a:rPr>
              <a:t> in Paris, </a:t>
            </a:r>
            <a:r>
              <a:rPr lang="en-US" sz="2800" dirty="0" err="1">
                <a:solidFill>
                  <a:schemeClr val="lt1"/>
                </a:solidFill>
                <a:latin typeface="Quicksand Medium"/>
                <a:ea typeface="Quicksand Medium"/>
                <a:cs typeface="Quicksand Medium"/>
                <a:sym typeface="Quicksand Medium"/>
              </a:rPr>
              <a:t>Frankreich</a:t>
            </a:r>
            <a:r>
              <a:rPr lang="en-US" sz="2800" dirty="0">
                <a:solidFill>
                  <a:schemeClr val="lt1"/>
                </a:solidFill>
                <a:latin typeface="Quicksand Medium"/>
                <a:ea typeface="Quicksand Medium"/>
                <a:cs typeface="Quicksand Medium"/>
                <a:sym typeface="Quicksand Medium"/>
              </a:rPr>
              <a:t>, </a:t>
            </a:r>
            <a:r>
              <a:rPr lang="en-US" sz="2800" dirty="0" err="1" smtClean="0">
                <a:solidFill>
                  <a:schemeClr val="lt1"/>
                </a:solidFill>
                <a:latin typeface="Quicksand Medium"/>
                <a:ea typeface="Quicksand Medium"/>
                <a:cs typeface="Quicksand Medium"/>
                <a:sym typeface="Quicksand Medium"/>
              </a:rPr>
              <a:t>präsentierten</a:t>
            </a:r>
            <a:r>
              <a:rPr lang="en-US" sz="2800" dirty="0" smtClean="0">
                <a:solidFill>
                  <a:schemeClr val="lt1"/>
                </a:solidFill>
                <a:latin typeface="Quicksand Medium"/>
                <a:ea typeface="Quicksand Medium"/>
                <a:cs typeface="Quicksand Medium"/>
                <a:sym typeface="Quicksand Medium"/>
              </a:rPr>
              <a:t>.</a:t>
            </a:r>
            <a:endParaRPr sz="2800" b="0" i="0" u="none" strike="noStrike" cap="none" dirty="0">
              <a:solidFill>
                <a:schemeClr val="lt1"/>
              </a:solidFill>
              <a:latin typeface="Quicksand Medium"/>
              <a:ea typeface="Quicksand Medium"/>
              <a:cs typeface="Quicksand Medium"/>
              <a:sym typeface="Quicksand Medium"/>
            </a:endParaRPr>
          </a:p>
        </p:txBody>
      </p:sp>
      <p:sp>
        <p:nvSpPr>
          <p:cNvPr id="145" name="Google Shape;145;g323359fc758_0_10"/>
          <p:cNvSpPr txBox="1"/>
          <p:nvPr/>
        </p:nvSpPr>
        <p:spPr>
          <a:xfrm>
            <a:off x="7876377" y="1180731"/>
            <a:ext cx="8404039" cy="1077188"/>
          </a:xfrm>
          <a:prstGeom prst="rect">
            <a:avLst/>
          </a:prstGeom>
          <a:noFill/>
          <a:ln>
            <a:noFill/>
          </a:ln>
        </p:spPr>
        <p:txBody>
          <a:bodyPr spcFirstLastPara="1" wrap="square" lIns="91425" tIns="91425" rIns="91425" bIns="91425" anchor="t" anchorCtr="0">
            <a:spAutoFit/>
          </a:bodyPr>
          <a:lstStyle/>
          <a:p>
            <a:pPr lvl="0">
              <a:buSzPts val="3900"/>
            </a:pPr>
            <a:r>
              <a:rPr lang="en-US" sz="5800" dirty="0" smtClean="0">
                <a:solidFill>
                  <a:srgbClr val="F7F1D5"/>
                </a:solidFill>
                <a:latin typeface="Anton"/>
                <a:ea typeface="Anton"/>
                <a:cs typeface="Anton"/>
                <a:sym typeface="Anton"/>
              </a:rPr>
              <a:t>Die </a:t>
            </a:r>
            <a:r>
              <a:rPr lang="en-US" sz="5800" dirty="0" err="1" smtClean="0">
                <a:solidFill>
                  <a:srgbClr val="F7F1D5"/>
                </a:solidFill>
                <a:latin typeface="Anton"/>
                <a:ea typeface="Anton"/>
                <a:cs typeface="Anton"/>
                <a:sym typeface="Anton"/>
              </a:rPr>
              <a:t>Brüder</a:t>
            </a:r>
            <a:r>
              <a:rPr lang="en-US" sz="5800" dirty="0" smtClean="0">
                <a:solidFill>
                  <a:srgbClr val="F7F1D5"/>
                </a:solidFill>
                <a:latin typeface="Anton"/>
                <a:ea typeface="Anton"/>
                <a:cs typeface="Anton"/>
                <a:sym typeface="Anton"/>
              </a:rPr>
              <a:t> Lumière </a:t>
            </a:r>
            <a:endParaRPr sz="4200" i="0" u="none" strike="noStrike" cap="none" dirty="0">
              <a:solidFill>
                <a:srgbClr val="F7F1D5"/>
              </a:solidFill>
              <a:latin typeface="Anton"/>
              <a:ea typeface="Anton"/>
              <a:cs typeface="Anton"/>
              <a:sym typeface="Anton"/>
            </a:endParaRPr>
          </a:p>
        </p:txBody>
      </p:sp>
      <p:sp>
        <p:nvSpPr>
          <p:cNvPr id="146" name="Google Shape;146;g323359fc758_0_10"/>
          <p:cNvSpPr txBox="1"/>
          <p:nvPr/>
        </p:nvSpPr>
        <p:spPr>
          <a:xfrm>
            <a:off x="3225263" y="6689815"/>
            <a:ext cx="4623900" cy="2955300"/>
          </a:xfrm>
          <a:prstGeom prst="rect">
            <a:avLst/>
          </a:prstGeom>
          <a:noFill/>
          <a:ln>
            <a:noFill/>
          </a:ln>
        </p:spPr>
        <p:txBody>
          <a:bodyPr spcFirstLastPara="1" wrap="square" lIns="91425" tIns="91425" rIns="91425" bIns="91425" anchor="t" anchorCtr="0">
            <a:spAutoFit/>
          </a:bodyPr>
          <a:lstStyle/>
          <a:p>
            <a:pPr lvl="0" algn="ctr">
              <a:buSzPts val="3000"/>
            </a:pPr>
            <a:r>
              <a:rPr lang="en-US" sz="3000" dirty="0">
                <a:solidFill>
                  <a:schemeClr val="lt1"/>
                </a:solidFill>
                <a:latin typeface="Quicksand Medium"/>
                <a:ea typeface="Quicksand Medium"/>
                <a:cs typeface="Quicksand Medium"/>
                <a:sym typeface="Quicksand Medium"/>
              </a:rPr>
              <a:t>Sie </a:t>
            </a:r>
            <a:r>
              <a:rPr lang="en-US" sz="3000" dirty="0" err="1">
                <a:solidFill>
                  <a:schemeClr val="lt1"/>
                </a:solidFill>
                <a:latin typeface="Quicksand Medium"/>
                <a:ea typeface="Quicksand Medium"/>
                <a:cs typeface="Quicksand Medium"/>
                <a:sym typeface="Quicksand Medium"/>
              </a:rPr>
              <a:t>benutzten</a:t>
            </a:r>
            <a:r>
              <a:rPr lang="en-US" sz="3000" dirty="0">
                <a:solidFill>
                  <a:schemeClr val="lt1"/>
                </a:solidFill>
                <a:latin typeface="Quicksand Medium"/>
                <a:ea typeface="Quicksand Medium"/>
                <a:cs typeface="Quicksand Medium"/>
                <a:sym typeface="Quicksand Medium"/>
              </a:rPr>
              <a:t> </a:t>
            </a:r>
            <a:r>
              <a:rPr lang="en-US" sz="3000" dirty="0" err="1">
                <a:solidFill>
                  <a:schemeClr val="lt1"/>
                </a:solidFill>
                <a:latin typeface="Quicksand Medium"/>
                <a:ea typeface="Quicksand Medium"/>
                <a:cs typeface="Quicksand Medium"/>
                <a:sym typeface="Quicksand Medium"/>
              </a:rPr>
              <a:t>ein</a:t>
            </a:r>
            <a:r>
              <a:rPr lang="en-US" sz="3000" dirty="0">
                <a:solidFill>
                  <a:schemeClr val="lt1"/>
                </a:solidFill>
                <a:latin typeface="Quicksand Medium"/>
                <a:ea typeface="Quicksand Medium"/>
                <a:cs typeface="Quicksand Medium"/>
                <a:sym typeface="Quicksand Medium"/>
              </a:rPr>
              <a:t> </a:t>
            </a:r>
            <a:r>
              <a:rPr lang="en-US" sz="3000" dirty="0" err="1">
                <a:solidFill>
                  <a:schemeClr val="lt1"/>
                </a:solidFill>
                <a:latin typeface="Quicksand Medium"/>
                <a:ea typeface="Quicksand Medium"/>
                <a:cs typeface="Quicksand Medium"/>
                <a:sym typeface="Quicksand Medium"/>
              </a:rPr>
              <a:t>selbst</a:t>
            </a:r>
            <a:r>
              <a:rPr lang="en-US" sz="3000" dirty="0">
                <a:solidFill>
                  <a:schemeClr val="lt1"/>
                </a:solidFill>
                <a:latin typeface="Quicksand Medium"/>
                <a:ea typeface="Quicksand Medium"/>
                <a:cs typeface="Quicksand Medium"/>
                <a:sym typeface="Quicksand Medium"/>
              </a:rPr>
              <a:t> </a:t>
            </a:r>
            <a:r>
              <a:rPr lang="en-US" sz="3000" dirty="0" err="1">
                <a:solidFill>
                  <a:schemeClr val="lt1"/>
                </a:solidFill>
                <a:latin typeface="Quicksand Medium"/>
                <a:ea typeface="Quicksand Medium"/>
                <a:cs typeface="Quicksand Medium"/>
                <a:sym typeface="Quicksand Medium"/>
              </a:rPr>
              <a:t>gebautes</a:t>
            </a:r>
            <a:r>
              <a:rPr lang="en-US" sz="3000" dirty="0">
                <a:solidFill>
                  <a:schemeClr val="lt1"/>
                </a:solidFill>
                <a:latin typeface="Quicksand Medium"/>
                <a:ea typeface="Quicksand Medium"/>
                <a:cs typeface="Quicksand Medium"/>
                <a:sym typeface="Quicksand Medium"/>
              </a:rPr>
              <a:t> </a:t>
            </a:r>
            <a:r>
              <a:rPr lang="en-US" sz="3000" dirty="0" err="1">
                <a:solidFill>
                  <a:schemeClr val="lt1"/>
                </a:solidFill>
                <a:latin typeface="Quicksand Medium"/>
                <a:ea typeface="Quicksand Medium"/>
                <a:cs typeface="Quicksand Medium"/>
                <a:sym typeface="Quicksand Medium"/>
              </a:rPr>
              <a:t>Gerät</a:t>
            </a:r>
            <a:r>
              <a:rPr lang="en-US" sz="3000" dirty="0">
                <a:solidFill>
                  <a:schemeClr val="lt1"/>
                </a:solidFill>
                <a:latin typeface="Quicksand Medium"/>
                <a:ea typeface="Quicksand Medium"/>
                <a:cs typeface="Quicksand Medium"/>
                <a:sym typeface="Quicksand Medium"/>
              </a:rPr>
              <a:t>, </a:t>
            </a:r>
            <a:endParaRPr lang="en-US" sz="3000" dirty="0" smtClean="0">
              <a:solidFill>
                <a:schemeClr val="lt1"/>
              </a:solidFill>
              <a:latin typeface="Quicksand Medium"/>
              <a:ea typeface="Quicksand Medium"/>
              <a:cs typeface="Quicksand Medium"/>
              <a:sym typeface="Quicksand Medium"/>
            </a:endParaRPr>
          </a:p>
          <a:p>
            <a:pPr lvl="0" algn="ctr">
              <a:buSzPts val="3000"/>
            </a:pPr>
            <a:r>
              <a:rPr lang="en-US" sz="3000" b="1" dirty="0" smtClean="0">
                <a:solidFill>
                  <a:schemeClr val="lt1"/>
                </a:solidFill>
                <a:latin typeface="Quicksand Medium"/>
                <a:ea typeface="Quicksand Medium"/>
                <a:cs typeface="Quicksand Medium"/>
                <a:sym typeface="Quicksand Medium"/>
              </a:rPr>
              <a:t>den </a:t>
            </a:r>
            <a:r>
              <a:rPr lang="en-US" sz="3000" b="1" dirty="0" err="1">
                <a:solidFill>
                  <a:schemeClr val="lt1"/>
                </a:solidFill>
                <a:latin typeface="Quicksand Medium"/>
                <a:ea typeface="Quicksand Medium"/>
                <a:cs typeface="Quicksand Medium"/>
                <a:sym typeface="Quicksand Medium"/>
              </a:rPr>
              <a:t>Cinématographe</a:t>
            </a:r>
            <a:r>
              <a:rPr lang="en-US" sz="3000" dirty="0">
                <a:solidFill>
                  <a:schemeClr val="lt1"/>
                </a:solidFill>
                <a:latin typeface="Quicksand Medium"/>
                <a:ea typeface="Quicksand Medium"/>
                <a:cs typeface="Quicksand Medium"/>
                <a:sym typeface="Quicksand Medium"/>
              </a:rPr>
              <a:t>, der Kamera, </a:t>
            </a:r>
            <a:r>
              <a:rPr lang="en-US" sz="3000" dirty="0" err="1">
                <a:solidFill>
                  <a:schemeClr val="lt1"/>
                </a:solidFill>
                <a:latin typeface="Quicksand Medium"/>
                <a:ea typeface="Quicksand Medium"/>
                <a:cs typeface="Quicksand Medium"/>
                <a:sym typeface="Quicksand Medium"/>
              </a:rPr>
              <a:t>Projektor</a:t>
            </a:r>
            <a:r>
              <a:rPr lang="en-US" sz="3000" dirty="0">
                <a:solidFill>
                  <a:schemeClr val="lt1"/>
                </a:solidFill>
                <a:latin typeface="Quicksand Medium"/>
                <a:ea typeface="Quicksand Medium"/>
                <a:cs typeface="Quicksand Medium"/>
                <a:sym typeface="Quicksand Medium"/>
              </a:rPr>
              <a:t> und </a:t>
            </a:r>
            <a:r>
              <a:rPr lang="en-US" sz="3000" dirty="0" err="1">
                <a:solidFill>
                  <a:schemeClr val="lt1"/>
                </a:solidFill>
                <a:latin typeface="Quicksand Medium"/>
                <a:ea typeface="Quicksand Medium"/>
                <a:cs typeface="Quicksand Medium"/>
                <a:sym typeface="Quicksand Medium"/>
              </a:rPr>
              <a:t>Filmdrucker</a:t>
            </a:r>
            <a:r>
              <a:rPr lang="en-US" sz="3000" dirty="0">
                <a:solidFill>
                  <a:schemeClr val="lt1"/>
                </a:solidFill>
                <a:latin typeface="Quicksand Medium"/>
                <a:ea typeface="Quicksand Medium"/>
                <a:cs typeface="Quicksand Medium"/>
                <a:sym typeface="Quicksand Medium"/>
              </a:rPr>
              <a:t> in </a:t>
            </a:r>
            <a:r>
              <a:rPr lang="en-US" sz="3000" dirty="0" err="1">
                <a:solidFill>
                  <a:schemeClr val="lt1"/>
                </a:solidFill>
                <a:latin typeface="Quicksand Medium"/>
                <a:ea typeface="Quicksand Medium"/>
                <a:cs typeface="Quicksand Medium"/>
                <a:sym typeface="Quicksand Medium"/>
              </a:rPr>
              <a:t>einem</a:t>
            </a:r>
            <a:r>
              <a:rPr lang="en-US" sz="3000" dirty="0">
                <a:solidFill>
                  <a:schemeClr val="lt1"/>
                </a:solidFill>
                <a:latin typeface="Quicksand Medium"/>
                <a:ea typeface="Quicksand Medium"/>
                <a:cs typeface="Quicksand Medium"/>
                <a:sym typeface="Quicksand Medium"/>
              </a:rPr>
              <a:t> war.</a:t>
            </a:r>
            <a:endParaRPr sz="1400" b="0" i="0" u="none" strike="noStrike" cap="none" dirty="0">
              <a:solidFill>
                <a:srgbClr val="000000"/>
              </a:solidFill>
              <a:latin typeface="Arial"/>
              <a:ea typeface="Arial"/>
              <a:cs typeface="Arial"/>
              <a:sym typeface="Arial"/>
            </a:endParaRPr>
          </a:p>
        </p:txBody>
      </p:sp>
      <p:sp>
        <p:nvSpPr>
          <p:cNvPr id="148" name="Google Shape;148;g323359fc758_0_10"/>
          <p:cNvSpPr txBox="1"/>
          <p:nvPr/>
        </p:nvSpPr>
        <p:spPr>
          <a:xfrm>
            <a:off x="8152325" y="8494813"/>
            <a:ext cx="8572200" cy="61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u="sng">
                <a:solidFill>
                  <a:srgbClr val="F7F1D5"/>
                </a:solidFill>
                <a:latin typeface="Quicksand Medium"/>
                <a:ea typeface="Quicksand Medium"/>
                <a:cs typeface="Quicksand Medium"/>
                <a:sym typeface="Quicksand Medium"/>
                <a:hlinkClick r:id="rId6">
                  <a:extLst>
                    <a:ext uri="{A12FA001-AC4F-418D-AE19-62706E023703}">
                      <ahyp:hlinkClr xmlns:ahyp="http://schemas.microsoft.com/office/drawing/2018/hyperlinkcolor" xmlns="" val="tx"/>
                    </a:ext>
                  </a:extLst>
                </a:hlinkClick>
              </a:rPr>
              <a:t>La Sortie de l'Usine Lumière à Lyon (1895)</a:t>
            </a:r>
            <a:r>
              <a:rPr lang="en-US" sz="2400">
                <a:solidFill>
                  <a:schemeClr val="lt1"/>
                </a:solidFill>
                <a:latin typeface="Quicksand Medium"/>
                <a:ea typeface="Quicksand Medium"/>
                <a:cs typeface="Quicksand Medium"/>
                <a:sym typeface="Quicksand Medium"/>
              </a:rPr>
              <a:t>, </a:t>
            </a:r>
            <a:r>
              <a:rPr lang="en-US" sz="2400">
                <a:solidFill>
                  <a:schemeClr val="lt1"/>
                </a:solidFill>
                <a:uFill>
                  <a:noFill/>
                </a:uFill>
                <a:latin typeface="Quicksand Medium"/>
                <a:ea typeface="Quicksand Medium"/>
                <a:cs typeface="Quicksand Medium"/>
                <a:sym typeface="Quicksand Medium"/>
                <a:hlinkClick r:id="rId7">
                  <a:extLst>
                    <a:ext uri="{A12FA001-AC4F-418D-AE19-62706E023703}">
                      <ahyp:hlinkClr xmlns:ahyp="http://schemas.microsoft.com/office/drawing/2018/hyperlinkcolor" xmlns="" val="tx"/>
                    </a:ext>
                  </a:extLst>
                </a:hlinkClick>
              </a:rPr>
              <a:t>Institut Lumière</a:t>
            </a:r>
            <a:endParaRPr sz="2400">
              <a:solidFill>
                <a:schemeClr val="lt1"/>
              </a:solidFill>
              <a:latin typeface="Quicksand Medium"/>
              <a:ea typeface="Quicksand Medium"/>
              <a:cs typeface="Quicksand Medium"/>
              <a:sym typeface="Quicksand Medium"/>
            </a:endParaRPr>
          </a:p>
        </p:txBody>
      </p:sp>
      <p:pic>
        <p:nvPicPr>
          <p:cNvPr id="149" name="Google Shape;149;g323359fc758_0_10" descr=" " title="La Sortie de l'Usine Lumière à Lyon (le Premier Film) (1895)">
            <a:hlinkClick r:id="rId8"/>
          </p:cNvPr>
          <p:cNvPicPr preferRelativeResize="0"/>
          <p:nvPr/>
        </p:nvPicPr>
        <p:blipFill>
          <a:blip r:embed="rId9">
            <a:alphaModFix/>
          </a:blip>
          <a:stretch>
            <a:fillRect/>
          </a:stretch>
        </p:blipFill>
        <p:spPr>
          <a:xfrm>
            <a:off x="8709375" y="4048338"/>
            <a:ext cx="7458089" cy="4195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3"/>
        <p:cNvGrpSpPr/>
        <p:nvPr/>
      </p:nvGrpSpPr>
      <p:grpSpPr>
        <a:xfrm>
          <a:off x="0" y="0"/>
          <a:ext cx="0" cy="0"/>
          <a:chOff x="0" y="0"/>
          <a:chExt cx="0" cy="0"/>
        </a:xfrm>
      </p:grpSpPr>
      <p:sp>
        <p:nvSpPr>
          <p:cNvPr id="13" name="Abgerundetes Rechteck 12"/>
          <p:cNvSpPr/>
          <p:nvPr/>
        </p:nvSpPr>
        <p:spPr>
          <a:xfrm>
            <a:off x="7094000" y="4638196"/>
            <a:ext cx="10965715" cy="45319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154" name="Google Shape;154;g3578b4ddf66_0_0"/>
          <p:cNvGrpSpPr/>
          <p:nvPr/>
        </p:nvGrpSpPr>
        <p:grpSpPr>
          <a:xfrm>
            <a:off x="0" y="-217504"/>
            <a:ext cx="2922102" cy="10504504"/>
            <a:chOff x="0" y="-57150"/>
            <a:chExt cx="769602" cy="2766600"/>
          </a:xfrm>
        </p:grpSpPr>
        <p:sp>
          <p:nvSpPr>
            <p:cNvPr id="155" name="Google Shape;155;g3578b4ddf66_0_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g3578b4ddf66_0_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7" name="Google Shape;157;g3578b4ddf66_0_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 name="Google Shape;158;g3578b4ddf66_0_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 name="Google Shape;159;g3578b4ddf66_0_0"/>
          <p:cNvSpPr txBox="1"/>
          <p:nvPr/>
        </p:nvSpPr>
        <p:spPr>
          <a:xfrm>
            <a:off x="3750789" y="410800"/>
            <a:ext cx="8205900" cy="2585293"/>
          </a:xfrm>
          <a:prstGeom prst="rect">
            <a:avLst/>
          </a:prstGeom>
          <a:noFill/>
          <a:ln>
            <a:solidFill>
              <a:srgbClr val="DDDCE3"/>
            </a:solidFill>
          </a:ln>
        </p:spPr>
        <p:txBody>
          <a:bodyPr spcFirstLastPara="1" wrap="square" lIns="91425" tIns="91425" rIns="91425" bIns="91425" anchor="t" anchorCtr="0">
            <a:spAutoFit/>
          </a:bodyPr>
          <a:lstStyle/>
          <a:p>
            <a:pPr lvl="0">
              <a:buClr>
                <a:schemeClr val="dk1"/>
              </a:buClr>
              <a:buSzPts val="1100"/>
            </a:pPr>
            <a:r>
              <a:rPr lang="en-US" sz="4400" b="1" dirty="0">
                <a:solidFill>
                  <a:schemeClr val="lt1"/>
                </a:solidFill>
                <a:latin typeface="Quicksand"/>
                <a:ea typeface="Quicksand"/>
                <a:cs typeface="Quicksand"/>
                <a:sym typeface="Quicksand"/>
              </a:rPr>
              <a:t>1902</a:t>
            </a:r>
            <a:r>
              <a:rPr lang="en-US" sz="3200" b="1" dirty="0">
                <a:solidFill>
                  <a:schemeClr val="lt1"/>
                </a:solidFill>
                <a:latin typeface="Quicksand"/>
                <a:ea typeface="Quicksand"/>
                <a:cs typeface="Quicksand"/>
                <a:sym typeface="Quicksand"/>
              </a:rPr>
              <a:t>
</a:t>
            </a:r>
            <a:r>
              <a:rPr lang="en-US" sz="2800" dirty="0">
                <a:solidFill>
                  <a:schemeClr val="lt1"/>
                </a:solidFill>
                <a:latin typeface="Quicksand"/>
                <a:ea typeface="Quicksand"/>
                <a:cs typeface="Quicksand"/>
                <a:sym typeface="Quicksand"/>
              </a:rPr>
              <a:t>der </a:t>
            </a:r>
            <a:r>
              <a:rPr lang="en-US" sz="2800" dirty="0" err="1">
                <a:solidFill>
                  <a:schemeClr val="lt1"/>
                </a:solidFill>
                <a:latin typeface="Quicksand"/>
                <a:ea typeface="Quicksand"/>
                <a:cs typeface="Quicksand"/>
                <a:sym typeface="Quicksand"/>
              </a:rPr>
              <a:t>erste</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aufgezeichnete</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Auftritt</a:t>
            </a:r>
            <a:r>
              <a:rPr lang="en-US" sz="2800" dirty="0">
                <a:solidFill>
                  <a:schemeClr val="lt1"/>
                </a:solidFill>
                <a:latin typeface="Quicksand"/>
                <a:ea typeface="Quicksand"/>
                <a:cs typeface="Quicksand"/>
                <a:sym typeface="Quicksand"/>
              </a:rPr>
              <a:t> von </a:t>
            </a:r>
            <a:r>
              <a:rPr lang="en-US" sz="2800" dirty="0" err="1">
                <a:solidFill>
                  <a:schemeClr val="lt1"/>
                </a:solidFill>
                <a:latin typeface="Quicksand"/>
                <a:ea typeface="Quicksand"/>
                <a:cs typeface="Quicksand"/>
                <a:sym typeface="Quicksand"/>
              </a:rPr>
              <a:t>Gebärdensprache</a:t>
            </a:r>
            <a:r>
              <a:rPr lang="en-US" sz="2800" dirty="0">
                <a:solidFill>
                  <a:schemeClr val="lt1"/>
                </a:solidFill>
                <a:latin typeface="Quicksand"/>
                <a:ea typeface="Quicksand"/>
                <a:cs typeface="Quicksand"/>
                <a:sym typeface="Quicksand"/>
              </a:rPr>
              <a:t> (ASL) </a:t>
            </a:r>
            <a:r>
              <a:rPr lang="en-US" sz="2800" dirty="0" err="1">
                <a:solidFill>
                  <a:schemeClr val="lt1"/>
                </a:solidFill>
                <a:latin typeface="Quicksand"/>
                <a:ea typeface="Quicksand"/>
                <a:cs typeface="Quicksand"/>
                <a:sym typeface="Quicksand"/>
              </a:rPr>
              <a:t>im</a:t>
            </a:r>
            <a:r>
              <a:rPr lang="en-US" sz="2800" dirty="0">
                <a:solidFill>
                  <a:schemeClr val="lt1"/>
                </a:solidFill>
                <a:latin typeface="Quicksand"/>
                <a:ea typeface="Quicksand"/>
                <a:cs typeface="Quicksand"/>
                <a:sym typeface="Quicksand"/>
              </a:rPr>
              <a:t> Film: </a:t>
            </a:r>
            <a:r>
              <a:rPr lang="en-US" sz="2800" dirty="0" smtClean="0">
                <a:solidFill>
                  <a:schemeClr val="lt1"/>
                </a:solidFill>
                <a:latin typeface="Quicksand"/>
                <a:ea typeface="Quicksand"/>
                <a:cs typeface="Quicksand"/>
                <a:sym typeface="Quicksand"/>
              </a:rPr>
              <a:t/>
            </a:r>
            <a:br>
              <a:rPr lang="en-US" sz="2800" dirty="0" smtClean="0">
                <a:solidFill>
                  <a:schemeClr val="lt1"/>
                </a:solidFill>
                <a:latin typeface="Quicksand"/>
                <a:ea typeface="Quicksand"/>
                <a:cs typeface="Quicksand"/>
                <a:sym typeface="Quicksand"/>
              </a:rPr>
            </a:br>
            <a:r>
              <a:rPr lang="en-US" sz="2800" dirty="0" smtClean="0">
                <a:solidFill>
                  <a:schemeClr val="lt1"/>
                </a:solidFill>
                <a:latin typeface="Quicksand"/>
                <a:ea typeface="Quicksand"/>
                <a:cs typeface="Quicksand"/>
                <a:sym typeface="Quicksand"/>
              </a:rPr>
              <a:t>"</a:t>
            </a:r>
            <a:r>
              <a:rPr lang="en-US" sz="2800" dirty="0">
                <a:solidFill>
                  <a:schemeClr val="lt1"/>
                </a:solidFill>
                <a:latin typeface="Quicksand"/>
                <a:ea typeface="Quicksand"/>
                <a:cs typeface="Quicksand"/>
                <a:sym typeface="Quicksand"/>
              </a:rPr>
              <a:t>Ein </a:t>
            </a:r>
            <a:r>
              <a:rPr lang="en-US" sz="2800" dirty="0" err="1">
                <a:solidFill>
                  <a:schemeClr val="lt1"/>
                </a:solidFill>
                <a:latin typeface="Quicksand"/>
                <a:ea typeface="Quicksand"/>
                <a:cs typeface="Quicksand"/>
                <a:sym typeface="Quicksand"/>
              </a:rPr>
              <a:t>gehörloses</a:t>
            </a:r>
            <a:r>
              <a:rPr lang="en-US" sz="2800" dirty="0">
                <a:solidFill>
                  <a:schemeClr val="lt1"/>
                </a:solidFill>
                <a:latin typeface="Quicksand"/>
                <a:ea typeface="Quicksand"/>
                <a:cs typeface="Quicksand"/>
                <a:sym typeface="Quicksand"/>
              </a:rPr>
              <a:t> </a:t>
            </a:r>
            <a:r>
              <a:rPr lang="en-US" sz="2800" dirty="0" err="1">
                <a:solidFill>
                  <a:schemeClr val="lt1"/>
                </a:solidFill>
                <a:latin typeface="Quicksand"/>
                <a:ea typeface="Quicksand"/>
                <a:cs typeface="Quicksand"/>
                <a:sym typeface="Quicksand"/>
              </a:rPr>
              <a:t>Mädchen</a:t>
            </a:r>
            <a:r>
              <a:rPr lang="en-US" sz="2800" dirty="0">
                <a:solidFill>
                  <a:schemeClr val="lt1"/>
                </a:solidFill>
                <a:latin typeface="Quicksand"/>
                <a:ea typeface="Quicksand"/>
                <a:cs typeface="Quicksand"/>
                <a:sym typeface="Quicksand"/>
              </a:rPr>
              <a:t> </a:t>
            </a:r>
            <a:r>
              <a:rPr lang="en-US" sz="2800" dirty="0" err="1" smtClean="0">
                <a:solidFill>
                  <a:schemeClr val="lt1"/>
                </a:solidFill>
                <a:latin typeface="Quicksand"/>
                <a:ea typeface="Quicksand"/>
                <a:cs typeface="Quicksand"/>
                <a:sym typeface="Quicksand"/>
              </a:rPr>
              <a:t>zeigt</a:t>
            </a:r>
            <a:r>
              <a:rPr lang="en-US" sz="2800" dirty="0" smtClean="0">
                <a:solidFill>
                  <a:schemeClr val="lt1"/>
                </a:solidFill>
                <a:latin typeface="Quicksand"/>
                <a:ea typeface="Quicksand"/>
                <a:cs typeface="Quicksand"/>
                <a:sym typeface="Quicksand"/>
              </a:rPr>
              <a:t> die </a:t>
            </a:r>
            <a:br>
              <a:rPr lang="en-US" sz="2800" dirty="0" smtClean="0">
                <a:solidFill>
                  <a:schemeClr val="lt1"/>
                </a:solidFill>
                <a:latin typeface="Quicksand"/>
                <a:ea typeface="Quicksand"/>
                <a:cs typeface="Quicksand"/>
                <a:sym typeface="Quicksand"/>
              </a:rPr>
            </a:br>
            <a:r>
              <a:rPr lang="en-US" sz="2800" dirty="0" err="1" smtClean="0">
                <a:solidFill>
                  <a:schemeClr val="lt1"/>
                </a:solidFill>
                <a:latin typeface="Quicksand"/>
                <a:ea typeface="Quicksand"/>
                <a:cs typeface="Quicksand"/>
                <a:sym typeface="Quicksand"/>
              </a:rPr>
              <a:t>Nationalhymne</a:t>
            </a:r>
            <a:r>
              <a:rPr lang="en-US" sz="2800" dirty="0" smtClean="0">
                <a:solidFill>
                  <a:schemeClr val="lt1"/>
                </a:solidFill>
                <a:latin typeface="Quicksand"/>
                <a:ea typeface="Quicksand"/>
                <a:cs typeface="Quicksand"/>
                <a:sym typeface="Quicksand"/>
              </a:rPr>
              <a:t> </a:t>
            </a:r>
            <a:r>
              <a:rPr lang="en-US" sz="2800" dirty="0">
                <a:solidFill>
                  <a:schemeClr val="lt1"/>
                </a:solidFill>
                <a:latin typeface="Quicksand"/>
                <a:ea typeface="Quicksand"/>
                <a:cs typeface="Quicksand"/>
                <a:sym typeface="Quicksand"/>
              </a:rPr>
              <a:t>'The Star-Spangled Banner'"</a:t>
            </a:r>
            <a:endParaRPr sz="2800" dirty="0">
              <a:solidFill>
                <a:schemeClr val="lt1"/>
              </a:solidFill>
              <a:latin typeface="Quicksand Medium"/>
              <a:ea typeface="Quicksand Medium"/>
              <a:cs typeface="Quicksand Medium"/>
              <a:sym typeface="Quicksand Medium"/>
            </a:endParaRPr>
          </a:p>
        </p:txBody>
      </p:sp>
      <p:pic>
        <p:nvPicPr>
          <p:cNvPr id="161" name="Google Shape;161;g3578b4ddf66_0_0"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title="Deaf Mute Girl Reciting &quot;Star Spangled Banner&quot; (1901)">
            <a:hlinkClick r:id="rId5"/>
          </p:cNvPr>
          <p:cNvPicPr preferRelativeResize="0"/>
          <p:nvPr/>
        </p:nvPicPr>
        <p:blipFill>
          <a:blip r:embed="rId6">
            <a:alphaModFix/>
          </a:blip>
          <a:stretch>
            <a:fillRect/>
          </a:stretch>
        </p:blipFill>
        <p:spPr>
          <a:xfrm>
            <a:off x="12265520" y="624575"/>
            <a:ext cx="5322706" cy="2994025"/>
          </a:xfrm>
          <a:prstGeom prst="rect">
            <a:avLst/>
          </a:prstGeom>
          <a:noFill/>
          <a:ln>
            <a:noFill/>
          </a:ln>
        </p:spPr>
      </p:pic>
      <p:sp>
        <p:nvSpPr>
          <p:cNvPr id="162" name="Google Shape;162;g3578b4ddf66_0_0"/>
          <p:cNvSpPr txBox="1"/>
          <p:nvPr/>
        </p:nvSpPr>
        <p:spPr>
          <a:xfrm>
            <a:off x="7281583" y="4763486"/>
            <a:ext cx="10602600" cy="3816399"/>
          </a:xfrm>
          <a:prstGeom prst="rect">
            <a:avLst/>
          </a:prstGeom>
          <a:noFill/>
          <a:ln>
            <a:noFill/>
          </a:ln>
        </p:spPr>
        <p:txBody>
          <a:bodyPr spcFirstLastPara="1" wrap="square" lIns="91425" tIns="91425" rIns="91425" bIns="91425" anchor="t" anchorCtr="0">
            <a:spAutoFit/>
          </a:bodyPr>
          <a:lstStyle/>
          <a:p>
            <a:pPr lvl="0">
              <a:buClr>
                <a:schemeClr val="dk1"/>
              </a:buClr>
              <a:buSzPts val="1100"/>
            </a:pPr>
            <a:r>
              <a:rPr lang="en-US" sz="4000" b="1" dirty="0">
                <a:solidFill>
                  <a:schemeClr val="tx1"/>
                </a:solidFill>
                <a:latin typeface="Quicksand"/>
                <a:ea typeface="Quicksand"/>
                <a:cs typeface="Quicksand"/>
                <a:sym typeface="Quicksand"/>
              </a:rPr>
              <a:t>1910-1921</a:t>
            </a:r>
            <a:r>
              <a:rPr lang="en-US" sz="3200" b="1" dirty="0">
                <a:solidFill>
                  <a:schemeClr val="tx1"/>
                </a:solidFill>
                <a:latin typeface="Quicksand"/>
                <a:ea typeface="Quicksand"/>
                <a:cs typeface="Quicksand"/>
                <a:sym typeface="Quicksand"/>
              </a:rPr>
              <a:t>
</a:t>
            </a:r>
            <a:r>
              <a:rPr lang="en-US" sz="2800" dirty="0">
                <a:solidFill>
                  <a:schemeClr val="tx1"/>
                </a:solidFill>
                <a:latin typeface="Quicksand"/>
                <a:ea typeface="Quicksand"/>
                <a:cs typeface="Quicksand"/>
                <a:sym typeface="Quicksand"/>
              </a:rPr>
              <a:t>Die National Association of the Deaf (NAD) in den </a:t>
            </a:r>
            <a:r>
              <a:rPr lang="en-US" sz="2800" dirty="0" err="1">
                <a:solidFill>
                  <a:schemeClr val="tx1"/>
                </a:solidFill>
                <a:latin typeface="Quicksand"/>
                <a:ea typeface="Quicksand"/>
                <a:cs typeface="Quicksand"/>
                <a:sym typeface="Quicksand"/>
              </a:rPr>
              <a:t>Vereinigten</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Staaten</a:t>
            </a:r>
            <a:r>
              <a:rPr lang="en-US" sz="2800" dirty="0">
                <a:solidFill>
                  <a:schemeClr val="tx1"/>
                </a:solidFill>
                <a:latin typeface="Quicksand"/>
                <a:ea typeface="Quicksand"/>
                <a:cs typeface="Quicksand"/>
                <a:sym typeface="Quicksand"/>
              </a:rPr>
              <a:t> von Amerika </a:t>
            </a:r>
            <a:r>
              <a:rPr lang="en-US" sz="2800" dirty="0" err="1">
                <a:solidFill>
                  <a:schemeClr val="tx1"/>
                </a:solidFill>
                <a:latin typeface="Quicksand"/>
                <a:ea typeface="Quicksand"/>
                <a:cs typeface="Quicksand"/>
                <a:sym typeface="Quicksand"/>
              </a:rPr>
              <a:t>rief</a:t>
            </a:r>
            <a:r>
              <a:rPr lang="en-US" sz="2800" dirty="0">
                <a:solidFill>
                  <a:schemeClr val="tx1"/>
                </a:solidFill>
                <a:latin typeface="Quicksand"/>
                <a:ea typeface="Quicksand"/>
                <a:cs typeface="Quicksand"/>
                <a:sym typeface="Quicksand"/>
              </a:rPr>
              <a:t> das </a:t>
            </a:r>
            <a:r>
              <a:rPr lang="en-US" sz="2800" dirty="0" smtClean="0">
                <a:solidFill>
                  <a:schemeClr val="tx1"/>
                </a:solidFill>
                <a:latin typeface="Quicksand"/>
                <a:ea typeface="Quicksand"/>
                <a:cs typeface="Quicksand"/>
                <a:sym typeface="Quicksand"/>
              </a:rPr>
              <a:t>Motion-Picture-Project </a:t>
            </a:r>
            <a:r>
              <a:rPr lang="en-US" sz="2800" dirty="0">
                <a:solidFill>
                  <a:schemeClr val="tx1"/>
                </a:solidFill>
                <a:latin typeface="Quicksand"/>
                <a:ea typeface="Quicksand"/>
                <a:cs typeface="Quicksand"/>
                <a:sym typeface="Quicksand"/>
              </a:rPr>
              <a:t>ins Leben, </a:t>
            </a:r>
            <a:r>
              <a:rPr lang="en-US" sz="2800" dirty="0" smtClean="0">
                <a:solidFill>
                  <a:schemeClr val="tx1"/>
                </a:solidFill>
                <a:latin typeface="Quicksand"/>
                <a:ea typeface="Quicksand"/>
                <a:cs typeface="Quicksand"/>
                <a:sym typeface="Quicksand"/>
              </a:rPr>
              <a:t/>
            </a:r>
            <a:br>
              <a:rPr lang="en-US" sz="2800" dirty="0" smtClean="0">
                <a:solidFill>
                  <a:schemeClr val="tx1"/>
                </a:solidFill>
                <a:latin typeface="Quicksand"/>
                <a:ea typeface="Quicksand"/>
                <a:cs typeface="Quicksand"/>
                <a:sym typeface="Quicksand"/>
              </a:rPr>
            </a:br>
            <a:r>
              <a:rPr lang="en-US" sz="2800" dirty="0" smtClean="0">
                <a:solidFill>
                  <a:schemeClr val="tx1"/>
                </a:solidFill>
                <a:latin typeface="Quicksand"/>
                <a:ea typeface="Quicksand"/>
                <a:cs typeface="Quicksand"/>
                <a:sym typeface="Quicksand"/>
              </a:rPr>
              <a:t>das </a:t>
            </a:r>
            <a:r>
              <a:rPr lang="en-US" sz="2800" dirty="0" err="1">
                <a:solidFill>
                  <a:schemeClr val="tx1"/>
                </a:solidFill>
                <a:latin typeface="Quicksand"/>
                <a:ea typeface="Quicksand"/>
                <a:cs typeface="Quicksand"/>
                <a:sym typeface="Quicksand"/>
              </a:rPr>
              <a:t>zwischen</a:t>
            </a:r>
            <a:r>
              <a:rPr lang="en-US" sz="2800" dirty="0">
                <a:solidFill>
                  <a:schemeClr val="tx1"/>
                </a:solidFill>
                <a:latin typeface="Quicksand"/>
                <a:ea typeface="Quicksand"/>
                <a:cs typeface="Quicksand"/>
                <a:sym typeface="Quicksand"/>
              </a:rPr>
              <a:t> 1910 und 1921 </a:t>
            </a:r>
            <a:r>
              <a:rPr lang="en-US" sz="2800" dirty="0" err="1">
                <a:solidFill>
                  <a:schemeClr val="tx1"/>
                </a:solidFill>
                <a:latin typeface="Quicksand"/>
                <a:ea typeface="Quicksand"/>
                <a:cs typeface="Quicksand"/>
                <a:sym typeface="Quicksand"/>
              </a:rPr>
              <a:t>mehrere</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Kurzfilme</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produzierte</a:t>
            </a:r>
            <a:r>
              <a:rPr lang="en-US" sz="2800" dirty="0">
                <a:solidFill>
                  <a:schemeClr val="tx1"/>
                </a:solidFill>
                <a:latin typeface="Quicksand"/>
                <a:ea typeface="Quicksand"/>
                <a:cs typeface="Quicksand"/>
                <a:sym typeface="Quicksand"/>
              </a:rPr>
              <a:t>.</a:t>
            </a:r>
            <a:br>
              <a:rPr lang="en-US" sz="2800" dirty="0">
                <a:solidFill>
                  <a:schemeClr val="tx1"/>
                </a:solidFill>
                <a:latin typeface="Quicksand"/>
                <a:ea typeface="Quicksand"/>
                <a:cs typeface="Quicksand"/>
                <a:sym typeface="Quicksand"/>
              </a:rPr>
            </a:br>
            <a:r>
              <a:rPr lang="en-US" sz="2800" dirty="0" err="1">
                <a:solidFill>
                  <a:schemeClr val="tx1"/>
                </a:solidFill>
                <a:latin typeface="Quicksand"/>
                <a:ea typeface="Quicksand"/>
                <a:cs typeface="Quicksand"/>
                <a:sym typeface="Quicksand"/>
              </a:rPr>
              <a:t>Diese</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Filme</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umfassten</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Vorträge</a:t>
            </a:r>
            <a:r>
              <a:rPr lang="en-US" sz="2800" dirty="0">
                <a:solidFill>
                  <a:schemeClr val="tx1"/>
                </a:solidFill>
                <a:latin typeface="Quicksand"/>
                <a:ea typeface="Quicksand"/>
                <a:cs typeface="Quicksand"/>
                <a:sym typeface="Quicksand"/>
              </a:rPr>
              <a:t>, Aufführungen und </a:t>
            </a:r>
            <a:r>
              <a:rPr lang="en-US" sz="2800" dirty="0" err="1">
                <a:solidFill>
                  <a:schemeClr val="tx1"/>
                </a:solidFill>
                <a:latin typeface="Quicksand"/>
                <a:ea typeface="Quicksand"/>
                <a:cs typeface="Quicksand"/>
                <a:sym typeface="Quicksand"/>
              </a:rPr>
              <a:t>Predigten</a:t>
            </a:r>
            <a:r>
              <a:rPr lang="en-US" sz="2800" dirty="0">
                <a:solidFill>
                  <a:schemeClr val="tx1"/>
                </a:solidFill>
                <a:latin typeface="Quicksand"/>
                <a:ea typeface="Quicksand"/>
                <a:cs typeface="Quicksand"/>
                <a:sym typeface="Quicksand"/>
              </a:rPr>
              <a:t>, die </a:t>
            </a:r>
            <a:r>
              <a:rPr lang="en-US" sz="2800" dirty="0" err="1">
                <a:solidFill>
                  <a:schemeClr val="tx1"/>
                </a:solidFill>
                <a:latin typeface="Quicksand"/>
                <a:ea typeface="Quicksand"/>
                <a:cs typeface="Quicksand"/>
                <a:sym typeface="Quicksand"/>
              </a:rPr>
              <a:t>darauf</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abzielten</a:t>
            </a:r>
            <a:r>
              <a:rPr lang="en-US" sz="2800" dirty="0">
                <a:solidFill>
                  <a:schemeClr val="tx1"/>
                </a:solidFill>
                <a:latin typeface="Quicksand"/>
                <a:ea typeface="Quicksand"/>
                <a:cs typeface="Quicksand"/>
                <a:sym typeface="Quicksand"/>
              </a:rPr>
              <a:t>, die </a:t>
            </a:r>
            <a:r>
              <a:rPr lang="en-US" sz="2800" dirty="0" err="1">
                <a:solidFill>
                  <a:schemeClr val="tx1"/>
                </a:solidFill>
                <a:latin typeface="Quicksand"/>
                <a:ea typeface="Quicksand"/>
                <a:cs typeface="Quicksand"/>
                <a:sym typeface="Quicksand"/>
              </a:rPr>
              <a:t>amerikanische</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Gebärdensprache</a:t>
            </a:r>
            <a:r>
              <a:rPr lang="en-US" sz="2800" dirty="0">
                <a:solidFill>
                  <a:schemeClr val="tx1"/>
                </a:solidFill>
                <a:latin typeface="Quicksand"/>
                <a:ea typeface="Quicksand"/>
                <a:cs typeface="Quicksand"/>
                <a:sym typeface="Quicksand"/>
              </a:rPr>
              <a:t> (ASL) </a:t>
            </a:r>
            <a:r>
              <a:rPr lang="en-US" sz="2800" dirty="0" err="1">
                <a:solidFill>
                  <a:schemeClr val="tx1"/>
                </a:solidFill>
                <a:latin typeface="Quicksand"/>
                <a:ea typeface="Quicksand"/>
                <a:cs typeface="Quicksand"/>
                <a:sym typeface="Quicksand"/>
              </a:rPr>
              <a:t>zu</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bewahren</a:t>
            </a:r>
            <a:r>
              <a:rPr lang="en-US" sz="2800" dirty="0">
                <a:solidFill>
                  <a:schemeClr val="tx1"/>
                </a:solidFill>
                <a:latin typeface="Quicksand"/>
                <a:ea typeface="Quicksand"/>
                <a:cs typeface="Quicksand"/>
                <a:sym typeface="Quicksand"/>
              </a:rPr>
              <a:t> und </a:t>
            </a:r>
            <a:r>
              <a:rPr lang="en-US" sz="2800" dirty="0" err="1">
                <a:solidFill>
                  <a:schemeClr val="tx1"/>
                </a:solidFill>
                <a:latin typeface="Quicksand"/>
                <a:ea typeface="Quicksand"/>
                <a:cs typeface="Quicksand"/>
                <a:sym typeface="Quicksand"/>
              </a:rPr>
              <a:t>zu</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fördern</a:t>
            </a:r>
            <a:r>
              <a:rPr lang="en-US" sz="2800" dirty="0">
                <a:solidFill>
                  <a:schemeClr val="tx1"/>
                </a:solidFill>
                <a:latin typeface="Quicksand"/>
                <a:ea typeface="Quicksand"/>
                <a:cs typeface="Quicksand"/>
                <a:sym typeface="Quicksand"/>
              </a:rPr>
              <a:t> und </a:t>
            </a:r>
            <a:r>
              <a:rPr lang="en-US" sz="2800" dirty="0" err="1">
                <a:solidFill>
                  <a:schemeClr val="tx1"/>
                </a:solidFill>
                <a:latin typeface="Quicksand"/>
                <a:ea typeface="Quicksand"/>
                <a:cs typeface="Quicksand"/>
                <a:sym typeface="Quicksand"/>
              </a:rPr>
              <a:t>sich</a:t>
            </a:r>
            <a:r>
              <a:rPr lang="en-US" sz="2800" dirty="0">
                <a:solidFill>
                  <a:schemeClr val="tx1"/>
                </a:solidFill>
                <a:latin typeface="Quicksand"/>
                <a:ea typeface="Quicksand"/>
                <a:cs typeface="Quicksand"/>
                <a:sym typeface="Quicksand"/>
              </a:rPr>
              <a:t> für die Rechte von </a:t>
            </a:r>
            <a:r>
              <a:rPr lang="en-US" sz="2800" dirty="0" err="1">
                <a:solidFill>
                  <a:schemeClr val="tx1"/>
                </a:solidFill>
                <a:latin typeface="Quicksand"/>
                <a:ea typeface="Quicksand"/>
                <a:cs typeface="Quicksand"/>
                <a:sym typeface="Quicksand"/>
              </a:rPr>
              <a:t>Gehörlosen</a:t>
            </a:r>
            <a:r>
              <a:rPr lang="en-US" sz="2800" dirty="0">
                <a:solidFill>
                  <a:schemeClr val="tx1"/>
                </a:solidFill>
                <a:latin typeface="Quicksand"/>
                <a:ea typeface="Quicksand"/>
                <a:cs typeface="Quicksand"/>
                <a:sym typeface="Quicksand"/>
              </a:rPr>
              <a:t> </a:t>
            </a:r>
            <a:r>
              <a:rPr lang="en-US" sz="2800" dirty="0" err="1">
                <a:solidFill>
                  <a:schemeClr val="tx1"/>
                </a:solidFill>
                <a:latin typeface="Quicksand"/>
                <a:ea typeface="Quicksand"/>
                <a:cs typeface="Quicksand"/>
                <a:sym typeface="Quicksand"/>
              </a:rPr>
              <a:t>einzusetzen</a:t>
            </a:r>
            <a:r>
              <a:rPr lang="en-US" sz="2800" dirty="0">
                <a:solidFill>
                  <a:schemeClr val="tx1"/>
                </a:solidFill>
                <a:latin typeface="Quicksand"/>
                <a:ea typeface="Quicksand"/>
                <a:cs typeface="Quicksand"/>
                <a:sym typeface="Quicksand"/>
              </a:rPr>
              <a:t>.</a:t>
            </a:r>
            <a:endParaRPr sz="2800" dirty="0">
              <a:solidFill>
                <a:schemeClr val="tx1"/>
              </a:solidFill>
              <a:latin typeface="Quicksand"/>
              <a:ea typeface="Quicksand"/>
              <a:cs typeface="Quicksand"/>
              <a:sym typeface="Quicksand"/>
            </a:endParaRPr>
          </a:p>
        </p:txBody>
      </p:sp>
      <p:pic>
        <p:nvPicPr>
          <p:cNvPr id="163" name="Google Shape;163;g3578b4ddf66_0_0"/>
          <p:cNvPicPr preferRelativeResize="0"/>
          <p:nvPr/>
        </p:nvPicPr>
        <p:blipFill rotWithShape="1">
          <a:blip r:embed="rId7">
            <a:alphaModFix/>
          </a:blip>
          <a:srcRect/>
          <a:stretch/>
        </p:blipFill>
        <p:spPr>
          <a:xfrm>
            <a:off x="3584900" y="3832199"/>
            <a:ext cx="3203700" cy="4281434"/>
          </a:xfrm>
          <a:prstGeom prst="rect">
            <a:avLst/>
          </a:prstGeom>
          <a:noFill/>
          <a:ln>
            <a:noFill/>
          </a:ln>
        </p:spPr>
      </p:pic>
      <p:sp>
        <p:nvSpPr>
          <p:cNvPr id="164" name="Google Shape;164;g3578b4ddf66_0_0"/>
          <p:cNvSpPr txBox="1"/>
          <p:nvPr/>
        </p:nvSpPr>
        <p:spPr>
          <a:xfrm>
            <a:off x="3279500" y="8168382"/>
            <a:ext cx="38145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3000" b="1" i="0" u="none" strike="noStrike" cap="none" dirty="0">
                <a:solidFill>
                  <a:schemeClr val="lt1"/>
                </a:solidFill>
                <a:latin typeface="Quicksand"/>
                <a:ea typeface="Quicksand"/>
                <a:cs typeface="Quicksand"/>
                <a:sym typeface="Quicksand"/>
              </a:rPr>
              <a:t>GEORGE W. VEDITZ </a:t>
            </a:r>
            <a:r>
              <a:rPr lang="en-US" sz="3000" i="0" u="none" strike="noStrike" cap="none" dirty="0">
                <a:solidFill>
                  <a:schemeClr val="lt1"/>
                </a:solidFill>
                <a:latin typeface="Quicksand Medium"/>
                <a:ea typeface="Quicksand Medium"/>
                <a:cs typeface="Quicksand Medium"/>
                <a:sym typeface="Quicksand Medium"/>
              </a:rPr>
              <a:t>President of NAD (1904-1910)</a:t>
            </a:r>
            <a:endParaRPr sz="3000" i="0" u="none" strike="noStrike" cap="none" dirty="0">
              <a:solidFill>
                <a:schemeClr val="lt1"/>
              </a:solidFill>
              <a:latin typeface="Quicksand Medium"/>
              <a:ea typeface="Quicksand Medium"/>
              <a:cs typeface="Quicksand Medium"/>
              <a:sym typeface="Quicksand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8"/>
        <p:cNvGrpSpPr/>
        <p:nvPr/>
      </p:nvGrpSpPr>
      <p:grpSpPr>
        <a:xfrm>
          <a:off x="0" y="0"/>
          <a:ext cx="0" cy="0"/>
          <a:chOff x="0" y="0"/>
          <a:chExt cx="0" cy="0"/>
        </a:xfrm>
      </p:grpSpPr>
      <p:grpSp>
        <p:nvGrpSpPr>
          <p:cNvPr id="169" name="Google Shape;169;g323359fc758_0_21"/>
          <p:cNvGrpSpPr/>
          <p:nvPr/>
        </p:nvGrpSpPr>
        <p:grpSpPr>
          <a:xfrm>
            <a:off x="0" y="-216993"/>
            <a:ext cx="2922102" cy="10504504"/>
            <a:chOff x="0" y="-57150"/>
            <a:chExt cx="769602" cy="2766600"/>
          </a:xfrm>
        </p:grpSpPr>
        <p:sp>
          <p:nvSpPr>
            <p:cNvPr id="170" name="Google Shape;170;g323359fc758_0_2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 name="Google Shape;171;g323359fc758_0_21"/>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72" name="Google Shape;172;g323359fc758_0_2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g323359fc758_0_2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g323359fc758_0_21">
            <a:hlinkClick r:id="rId5"/>
          </p:cNvPr>
          <p:cNvPicPr preferRelativeResize="0"/>
          <p:nvPr/>
        </p:nvPicPr>
        <p:blipFill rotWithShape="1">
          <a:blip r:embed="rId6">
            <a:alphaModFix/>
          </a:blip>
          <a:srcRect/>
          <a:stretch/>
        </p:blipFill>
        <p:spPr>
          <a:xfrm>
            <a:off x="3387781" y="411248"/>
            <a:ext cx="11512433" cy="5124425"/>
          </a:xfrm>
          <a:prstGeom prst="rect">
            <a:avLst/>
          </a:prstGeom>
          <a:noFill/>
          <a:ln>
            <a:noFill/>
          </a:ln>
        </p:spPr>
      </p:pic>
      <p:sp>
        <p:nvSpPr>
          <p:cNvPr id="175" name="Google Shape;175;g323359fc758_0_21"/>
          <p:cNvSpPr txBox="1"/>
          <p:nvPr/>
        </p:nvSpPr>
        <p:spPr>
          <a:xfrm>
            <a:off x="15327300" y="2015169"/>
            <a:ext cx="2922000" cy="1107965"/>
          </a:xfrm>
          <a:prstGeom prst="rect">
            <a:avLst/>
          </a:prstGeom>
          <a:noFill/>
          <a:ln>
            <a:noFill/>
          </a:ln>
        </p:spPr>
        <p:txBody>
          <a:bodyPr spcFirstLastPara="1" wrap="square" lIns="91425" tIns="91425" rIns="91425" bIns="91425" anchor="t" anchorCtr="0">
            <a:spAutoFit/>
          </a:bodyPr>
          <a:lstStyle/>
          <a:p>
            <a:pPr lvl="0">
              <a:buSzPts val="2900"/>
            </a:pPr>
            <a:r>
              <a:rPr lang="en-US" sz="2000" b="1" i="1" dirty="0">
                <a:solidFill>
                  <a:schemeClr val="lt1"/>
                </a:solidFill>
                <a:latin typeface="Quicksand"/>
                <a:ea typeface="Quicksand"/>
                <a:cs typeface="Quicksand"/>
                <a:sym typeface="Quicksand"/>
              </a:rPr>
              <a:t>Die </a:t>
            </a:r>
            <a:r>
              <a:rPr lang="en-US" sz="2000" b="1" i="1" dirty="0" err="1">
                <a:solidFill>
                  <a:schemeClr val="lt1"/>
                </a:solidFill>
                <a:latin typeface="Quicksand"/>
                <a:ea typeface="Quicksand"/>
                <a:cs typeface="Quicksand"/>
                <a:sym typeface="Quicksand"/>
              </a:rPr>
              <a:t>Bewahrung</a:t>
            </a:r>
            <a:r>
              <a:rPr lang="en-US" sz="2000" b="1" i="1" dirty="0">
                <a:solidFill>
                  <a:schemeClr val="lt1"/>
                </a:solidFill>
                <a:latin typeface="Quicksand"/>
                <a:ea typeface="Quicksand"/>
                <a:cs typeface="Quicksand"/>
                <a:sym typeface="Quicksand"/>
              </a:rPr>
              <a:t> der </a:t>
            </a:r>
            <a:r>
              <a:rPr lang="en-US" sz="2000" b="1" i="1" dirty="0" err="1">
                <a:solidFill>
                  <a:schemeClr val="lt1"/>
                </a:solidFill>
                <a:latin typeface="Quicksand"/>
                <a:ea typeface="Quicksand"/>
                <a:cs typeface="Quicksand"/>
                <a:sym typeface="Quicksand"/>
              </a:rPr>
              <a:t>Gebärdensprache</a:t>
            </a:r>
            <a:r>
              <a:rPr lang="en-US" sz="2000" b="1" i="1" dirty="0">
                <a:solidFill>
                  <a:schemeClr val="lt1"/>
                </a:solidFill>
                <a:latin typeface="Quicksand"/>
                <a:ea typeface="Quicksand"/>
                <a:cs typeface="Quicksand"/>
                <a:sym typeface="Quicksand"/>
              </a:rPr>
              <a:t> (1913)</a:t>
            </a:r>
            <a:endParaRPr sz="2000" b="0" i="0" u="none" strike="noStrike" cap="none" dirty="0">
              <a:solidFill>
                <a:schemeClr val="lt1"/>
              </a:solidFill>
              <a:latin typeface="Quicksand Medium"/>
              <a:ea typeface="Quicksand Medium"/>
              <a:cs typeface="Quicksand Medium"/>
              <a:sym typeface="Quicksand Medium"/>
            </a:endParaRPr>
          </a:p>
        </p:txBody>
      </p:sp>
      <p:sp>
        <p:nvSpPr>
          <p:cNvPr id="176" name="Google Shape;176;g323359fc758_0_21"/>
          <p:cNvSpPr txBox="1"/>
          <p:nvPr/>
        </p:nvSpPr>
        <p:spPr>
          <a:xfrm>
            <a:off x="2996779" y="7308645"/>
            <a:ext cx="14063400" cy="2400627"/>
          </a:xfrm>
          <a:prstGeom prst="rect">
            <a:avLst/>
          </a:prstGeom>
          <a:noFill/>
          <a:ln>
            <a:noFill/>
          </a:ln>
        </p:spPr>
        <p:txBody>
          <a:bodyPr spcFirstLastPara="1" wrap="square" lIns="91425" tIns="91425" rIns="91425" bIns="91425" anchor="t" anchorCtr="0">
            <a:spAutoFit/>
          </a:bodyPr>
          <a:lstStyle/>
          <a:p>
            <a:pPr lvl="0" algn="ctr">
              <a:buSzPts val="3000"/>
            </a:pPr>
            <a:r>
              <a:rPr lang="en-US" sz="3600" b="1" dirty="0">
                <a:solidFill>
                  <a:schemeClr val="lt1"/>
                </a:solidFill>
                <a:latin typeface="Quicksand"/>
                <a:ea typeface="Quicksand"/>
                <a:cs typeface="Quicksand"/>
                <a:sym typeface="Quicksand"/>
              </a:rPr>
              <a:t>Film </a:t>
            </a:r>
            <a:r>
              <a:rPr lang="en-US" sz="3600" b="1" dirty="0" err="1">
                <a:solidFill>
                  <a:schemeClr val="lt1"/>
                </a:solidFill>
                <a:latin typeface="Quicksand"/>
                <a:ea typeface="Quicksand"/>
                <a:cs typeface="Quicksand"/>
                <a:sym typeface="Quicksand"/>
              </a:rPr>
              <a:t>als</a:t>
            </a:r>
            <a:r>
              <a:rPr lang="en-US" sz="3600" b="1" dirty="0">
                <a:solidFill>
                  <a:schemeClr val="lt1"/>
                </a:solidFill>
                <a:latin typeface="Quicksand"/>
                <a:ea typeface="Quicksand"/>
                <a:cs typeface="Quicksand"/>
                <a:sym typeface="Quicksand"/>
              </a:rPr>
              <a:t> </a:t>
            </a:r>
            <a:r>
              <a:rPr lang="en-US" sz="3600" b="1" dirty="0" err="1">
                <a:solidFill>
                  <a:schemeClr val="lt1"/>
                </a:solidFill>
                <a:latin typeface="Quicksand"/>
                <a:ea typeface="Quicksand"/>
                <a:cs typeface="Quicksand"/>
                <a:sym typeface="Quicksand"/>
              </a:rPr>
              <a:t>ideales</a:t>
            </a:r>
            <a:r>
              <a:rPr lang="en-US" sz="3600" b="1" dirty="0">
                <a:solidFill>
                  <a:schemeClr val="lt1"/>
                </a:solidFill>
                <a:latin typeface="Quicksand"/>
                <a:ea typeface="Quicksand"/>
                <a:cs typeface="Quicksand"/>
                <a:sym typeface="Quicksand"/>
              </a:rPr>
              <a:t> und </a:t>
            </a:r>
            <a:r>
              <a:rPr lang="en-US" sz="3600" b="1" dirty="0" err="1">
                <a:solidFill>
                  <a:schemeClr val="lt1"/>
                </a:solidFill>
                <a:latin typeface="Quicksand"/>
                <a:ea typeface="Quicksand"/>
                <a:cs typeface="Quicksand"/>
                <a:sym typeface="Quicksand"/>
              </a:rPr>
              <a:t>kraftvolles</a:t>
            </a:r>
            <a:r>
              <a:rPr lang="en-US" sz="3600" b="1" dirty="0">
                <a:solidFill>
                  <a:schemeClr val="lt1"/>
                </a:solidFill>
                <a:latin typeface="Quicksand"/>
                <a:ea typeface="Quicksand"/>
                <a:cs typeface="Quicksand"/>
                <a:sym typeface="Quicksand"/>
              </a:rPr>
              <a:t> </a:t>
            </a:r>
            <a:r>
              <a:rPr lang="en-US" sz="3600" b="1" dirty="0" err="1">
                <a:solidFill>
                  <a:schemeClr val="lt1"/>
                </a:solidFill>
                <a:latin typeface="Quicksand"/>
                <a:ea typeface="Quicksand"/>
                <a:cs typeface="Quicksand"/>
                <a:sym typeface="Quicksand"/>
              </a:rPr>
              <a:t>Werkzeug</a:t>
            </a:r>
            <a:r>
              <a:rPr lang="en-US" sz="3600" b="1" dirty="0">
                <a:solidFill>
                  <a:schemeClr val="lt1"/>
                </a:solidFill>
                <a:latin typeface="Quicksand"/>
                <a:ea typeface="Quicksand"/>
                <a:cs typeface="Quicksand"/>
                <a:sym typeface="Quicksand"/>
              </a:rPr>
              <a:t> </a:t>
            </a:r>
            <a:endParaRPr lang="en-US" sz="3600" b="1" dirty="0" smtClean="0">
              <a:solidFill>
                <a:schemeClr val="lt1"/>
              </a:solidFill>
              <a:latin typeface="Quicksand"/>
              <a:ea typeface="Quicksand"/>
              <a:cs typeface="Quicksand"/>
              <a:sym typeface="Quicksand"/>
            </a:endParaRPr>
          </a:p>
          <a:p>
            <a:pPr lvl="0" algn="ctr">
              <a:buSzPts val="3000"/>
            </a:pPr>
            <a:r>
              <a:rPr lang="en-US" sz="3600" b="1" dirty="0" err="1" smtClean="0">
                <a:solidFill>
                  <a:schemeClr val="lt1"/>
                </a:solidFill>
                <a:latin typeface="Quicksand"/>
                <a:ea typeface="Quicksand"/>
                <a:cs typeface="Quicksand"/>
                <a:sym typeface="Quicksand"/>
              </a:rPr>
              <a:t>für</a:t>
            </a:r>
            <a:r>
              <a:rPr lang="en-US" sz="3600" b="1" dirty="0" smtClean="0">
                <a:solidFill>
                  <a:schemeClr val="lt1"/>
                </a:solidFill>
                <a:latin typeface="Quicksand"/>
                <a:ea typeface="Quicksand"/>
                <a:cs typeface="Quicksand"/>
                <a:sym typeface="Quicksand"/>
              </a:rPr>
              <a:t> </a:t>
            </a:r>
            <a:r>
              <a:rPr lang="en-US" sz="3600" b="1" dirty="0" err="1">
                <a:solidFill>
                  <a:schemeClr val="lt1"/>
                </a:solidFill>
                <a:latin typeface="Quicksand"/>
                <a:ea typeface="Quicksand"/>
                <a:cs typeface="Quicksand"/>
                <a:sym typeface="Quicksand"/>
              </a:rPr>
              <a:t>gehörlose</a:t>
            </a:r>
            <a:r>
              <a:rPr lang="en-US" sz="3600" b="1" dirty="0">
                <a:solidFill>
                  <a:schemeClr val="lt1"/>
                </a:solidFill>
                <a:latin typeface="Quicksand"/>
                <a:ea typeface="Quicksand"/>
                <a:cs typeface="Quicksand"/>
                <a:sym typeface="Quicksand"/>
              </a:rPr>
              <a:t> Menschen, </a:t>
            </a:r>
            <a:endParaRPr lang="en-US" sz="3600" b="1" dirty="0" smtClean="0">
              <a:solidFill>
                <a:schemeClr val="lt1"/>
              </a:solidFill>
              <a:latin typeface="Quicksand"/>
              <a:ea typeface="Quicksand"/>
              <a:cs typeface="Quicksand"/>
              <a:sym typeface="Quicksand"/>
            </a:endParaRPr>
          </a:p>
          <a:p>
            <a:pPr lvl="0" algn="ctr">
              <a:buSzPts val="3000"/>
            </a:pPr>
            <a:r>
              <a:rPr lang="en-US" sz="3600" b="1" dirty="0" smtClean="0">
                <a:solidFill>
                  <a:schemeClr val="lt1"/>
                </a:solidFill>
                <a:latin typeface="Quicksand"/>
                <a:ea typeface="Quicksand"/>
                <a:cs typeface="Quicksand"/>
                <a:sym typeface="Quicksand"/>
              </a:rPr>
              <a:t>um </a:t>
            </a:r>
            <a:r>
              <a:rPr lang="en-US" sz="3600" b="1" dirty="0">
                <a:solidFill>
                  <a:schemeClr val="lt1"/>
                </a:solidFill>
                <a:latin typeface="Quicksand"/>
                <a:ea typeface="Quicksand"/>
                <a:cs typeface="Quicksand"/>
                <a:sym typeface="Quicksand"/>
              </a:rPr>
              <a:t>das Erbe der </a:t>
            </a:r>
            <a:r>
              <a:rPr lang="en-US" sz="3600" b="1" dirty="0" err="1">
                <a:solidFill>
                  <a:schemeClr val="lt1"/>
                </a:solidFill>
                <a:latin typeface="Quicksand"/>
                <a:ea typeface="Quicksand"/>
                <a:cs typeface="Quicksand"/>
                <a:sym typeface="Quicksand"/>
              </a:rPr>
              <a:t>Gebärdensprache</a:t>
            </a:r>
            <a:r>
              <a:rPr lang="en-US" sz="3600" b="1" dirty="0">
                <a:solidFill>
                  <a:schemeClr val="lt1"/>
                </a:solidFill>
                <a:latin typeface="Quicksand"/>
                <a:ea typeface="Quicksand"/>
                <a:cs typeface="Quicksand"/>
                <a:sym typeface="Quicksand"/>
              </a:rPr>
              <a:t> </a:t>
            </a:r>
            <a:endParaRPr lang="en-US" sz="3600" b="1" dirty="0" smtClean="0">
              <a:solidFill>
                <a:schemeClr val="lt1"/>
              </a:solidFill>
              <a:latin typeface="Quicksand"/>
              <a:ea typeface="Quicksand"/>
              <a:cs typeface="Quicksand"/>
              <a:sym typeface="Quicksand"/>
            </a:endParaRPr>
          </a:p>
          <a:p>
            <a:pPr lvl="0" algn="ctr">
              <a:buSzPts val="3000"/>
            </a:pPr>
            <a:r>
              <a:rPr lang="en-US" sz="3600" b="1" dirty="0" err="1" smtClean="0">
                <a:solidFill>
                  <a:schemeClr val="lt1"/>
                </a:solidFill>
                <a:latin typeface="Quicksand"/>
                <a:ea typeface="Quicksand"/>
                <a:cs typeface="Quicksand"/>
                <a:sym typeface="Quicksand"/>
              </a:rPr>
              <a:t>zu</a:t>
            </a:r>
            <a:r>
              <a:rPr lang="en-US" sz="3600" b="1" dirty="0" smtClean="0">
                <a:solidFill>
                  <a:schemeClr val="lt1"/>
                </a:solidFill>
                <a:latin typeface="Quicksand"/>
                <a:ea typeface="Quicksand"/>
                <a:cs typeface="Quicksand"/>
                <a:sym typeface="Quicksand"/>
              </a:rPr>
              <a:t> </a:t>
            </a:r>
            <a:r>
              <a:rPr lang="en-US" sz="3600" b="1" dirty="0" err="1">
                <a:solidFill>
                  <a:schemeClr val="lt1"/>
                </a:solidFill>
                <a:latin typeface="Quicksand"/>
                <a:ea typeface="Quicksand"/>
                <a:cs typeface="Quicksand"/>
                <a:sym typeface="Quicksand"/>
              </a:rPr>
              <a:t>feiern</a:t>
            </a:r>
            <a:r>
              <a:rPr lang="en-US" sz="3600" b="1" dirty="0">
                <a:solidFill>
                  <a:schemeClr val="lt1"/>
                </a:solidFill>
                <a:latin typeface="Quicksand"/>
                <a:ea typeface="Quicksand"/>
                <a:cs typeface="Quicksand"/>
                <a:sym typeface="Quicksand"/>
              </a:rPr>
              <a:t> und </a:t>
            </a:r>
            <a:r>
              <a:rPr lang="en-US" sz="3600" b="1" dirty="0" err="1">
                <a:solidFill>
                  <a:schemeClr val="lt1"/>
                </a:solidFill>
                <a:latin typeface="Quicksand"/>
                <a:ea typeface="Quicksand"/>
                <a:cs typeface="Quicksand"/>
                <a:sym typeface="Quicksand"/>
              </a:rPr>
              <a:t>zu</a:t>
            </a:r>
            <a:r>
              <a:rPr lang="en-US" sz="3600" b="1" dirty="0">
                <a:solidFill>
                  <a:schemeClr val="lt1"/>
                </a:solidFill>
                <a:latin typeface="Quicksand"/>
                <a:ea typeface="Quicksand"/>
                <a:cs typeface="Quicksand"/>
                <a:sym typeface="Quicksand"/>
              </a:rPr>
              <a:t> </a:t>
            </a:r>
            <a:r>
              <a:rPr lang="en-US" sz="3600" b="1" dirty="0" err="1">
                <a:solidFill>
                  <a:schemeClr val="lt1"/>
                </a:solidFill>
                <a:latin typeface="Quicksand"/>
                <a:ea typeface="Quicksand"/>
                <a:cs typeface="Quicksand"/>
                <a:sym typeface="Quicksand"/>
              </a:rPr>
              <a:t>bewahren</a:t>
            </a:r>
            <a:r>
              <a:rPr lang="en-US" sz="3600" b="1" dirty="0">
                <a:solidFill>
                  <a:schemeClr val="lt1"/>
                </a:solidFill>
                <a:latin typeface="Quicksand"/>
                <a:ea typeface="Quicksand"/>
                <a:cs typeface="Quicksand"/>
                <a:sym typeface="Quicksand"/>
              </a:rPr>
              <a:t>.</a:t>
            </a:r>
            <a:endParaRPr sz="3600" b="1" i="0" u="none" strike="noStrike" cap="none" dirty="0">
              <a:solidFill>
                <a:schemeClr val="lt1"/>
              </a:solidFill>
              <a:latin typeface="Quicksand"/>
              <a:ea typeface="Quicksand"/>
              <a:cs typeface="Quicksand"/>
              <a:sym typeface="Quicksand"/>
            </a:endParaRPr>
          </a:p>
        </p:txBody>
      </p:sp>
      <p:sp>
        <p:nvSpPr>
          <p:cNvPr id="177" name="Google Shape;177;g323359fc758_0_21"/>
          <p:cNvSpPr txBox="1"/>
          <p:nvPr/>
        </p:nvSpPr>
        <p:spPr>
          <a:xfrm>
            <a:off x="3394209" y="5634052"/>
            <a:ext cx="14169000" cy="1169521"/>
          </a:xfrm>
          <a:prstGeom prst="rect">
            <a:avLst/>
          </a:prstGeom>
          <a:noFill/>
          <a:ln>
            <a:noFill/>
          </a:ln>
        </p:spPr>
        <p:txBody>
          <a:bodyPr spcFirstLastPara="1" wrap="square" lIns="91425" tIns="91425" rIns="91425" bIns="91425" anchor="t" anchorCtr="0">
            <a:spAutoFit/>
          </a:bodyPr>
          <a:lstStyle/>
          <a:p>
            <a:pPr lvl="0">
              <a:buSzPts val="2900"/>
            </a:pPr>
            <a:r>
              <a:rPr lang="en-US" sz="3200" dirty="0">
                <a:solidFill>
                  <a:schemeClr val="lt1"/>
                </a:solidFill>
                <a:latin typeface="Quicksand Medium"/>
                <a:ea typeface="Quicksand Medium"/>
                <a:cs typeface="Quicksand Medium"/>
                <a:sym typeface="Quicksand Medium"/>
              </a:rPr>
              <a:t>Dieser Film </a:t>
            </a:r>
            <a:r>
              <a:rPr lang="en-US" sz="3200" dirty="0" err="1">
                <a:solidFill>
                  <a:schemeClr val="lt1"/>
                </a:solidFill>
                <a:latin typeface="Quicksand Medium"/>
                <a:ea typeface="Quicksand Medium"/>
                <a:cs typeface="Quicksand Medium"/>
                <a:sym typeface="Quicksand Medium"/>
              </a:rPr>
              <a:t>zielte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darauf</a:t>
            </a:r>
            <a:r>
              <a:rPr lang="en-US" sz="3200" dirty="0">
                <a:solidFill>
                  <a:schemeClr val="lt1"/>
                </a:solidFill>
                <a:latin typeface="Quicksand Medium"/>
                <a:ea typeface="Quicksand Medium"/>
                <a:cs typeface="Quicksand Medium"/>
                <a:sym typeface="Quicksand Medium"/>
              </a:rPr>
              <a:t> ab, die </a:t>
            </a:r>
            <a:r>
              <a:rPr lang="en-US" sz="3200" dirty="0" err="1">
                <a:solidFill>
                  <a:schemeClr val="lt1"/>
                </a:solidFill>
                <a:latin typeface="Quicksand Medium"/>
                <a:ea typeface="Quicksand Medium"/>
                <a:cs typeface="Quicksand Medium"/>
                <a:sym typeface="Quicksand Medium"/>
              </a:rPr>
              <a:t>Gebärdensprache</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als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Reaktion</a:t>
            </a:r>
            <a:r>
              <a:rPr lang="en-US" sz="3200" dirty="0">
                <a:solidFill>
                  <a:schemeClr val="lt1"/>
                </a:solidFill>
                <a:latin typeface="Quicksand Medium"/>
                <a:ea typeface="Quicksand Medium"/>
                <a:cs typeface="Quicksand Medium"/>
                <a:sym typeface="Quicksand Medium"/>
              </a:rPr>
              <a:t> auf den </a:t>
            </a:r>
            <a:r>
              <a:rPr lang="en-US" sz="3200" dirty="0" err="1">
                <a:solidFill>
                  <a:schemeClr val="lt1"/>
                </a:solidFill>
                <a:latin typeface="Quicksand Medium"/>
                <a:ea typeface="Quicksand Medium"/>
                <a:cs typeface="Quicksand Medium"/>
                <a:sym typeface="Quicksand Medium"/>
              </a:rPr>
              <a:t>Aufstieg</a:t>
            </a:r>
            <a:r>
              <a:rPr lang="en-US" sz="3200" dirty="0">
                <a:solidFill>
                  <a:schemeClr val="lt1"/>
                </a:solidFill>
                <a:latin typeface="Quicksand Medium"/>
                <a:ea typeface="Quicksand Medium"/>
                <a:cs typeface="Quicksand Medium"/>
                <a:sym typeface="Quicksand Medium"/>
              </a:rPr>
              <a:t> des </a:t>
            </a:r>
            <a:r>
              <a:rPr lang="en-US" sz="3200" dirty="0" err="1">
                <a:solidFill>
                  <a:schemeClr val="lt1"/>
                </a:solidFill>
                <a:latin typeface="Quicksand Medium"/>
                <a:ea typeface="Quicksand Medium"/>
                <a:cs typeface="Quicksand Medium"/>
                <a:sym typeface="Quicksand Medium"/>
              </a:rPr>
              <a:t>Oralismus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nach</a:t>
            </a:r>
            <a:r>
              <a:rPr lang="en-US" sz="3200" dirty="0">
                <a:solidFill>
                  <a:schemeClr val="lt1"/>
                </a:solidFill>
                <a:latin typeface="Quicksand Medium"/>
                <a:ea typeface="Quicksand Medium"/>
                <a:cs typeface="Quicksand Medium"/>
                <a:sym typeface="Quicksand Medium"/>
              </a:rPr>
              <a:t> dem </a:t>
            </a:r>
            <a:r>
              <a:rPr lang="en-US" sz="3200" dirty="0" err="1">
                <a:solidFill>
                  <a:schemeClr val="lt1"/>
                </a:solidFill>
                <a:latin typeface="Quicksand Medium"/>
                <a:ea typeface="Quicksand Medium"/>
                <a:cs typeface="Quicksand Medium"/>
                <a:sym typeface="Quicksand Medium"/>
              </a:rPr>
              <a:t>Mailänder</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Kongress</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zu</a:t>
            </a:r>
            <a:r>
              <a:rPr lang="en-US" sz="3200" dirty="0">
                <a:solidFill>
                  <a:schemeClr val="lt1"/>
                </a:solidFill>
                <a:latin typeface="Quicksand Medium"/>
                <a:ea typeface="Quicksand Medium"/>
                <a:cs typeface="Quicksand Medium"/>
                <a:sym typeface="Quicksand Medium"/>
              </a:rPr>
              <a:t> </a:t>
            </a:r>
            <a:r>
              <a:rPr lang="en-US" sz="3200" dirty="0" err="1">
                <a:solidFill>
                  <a:schemeClr val="lt1"/>
                </a:solidFill>
                <a:latin typeface="Quicksand Medium"/>
                <a:ea typeface="Quicksand Medium"/>
                <a:cs typeface="Quicksand Medium"/>
                <a:sym typeface="Quicksand Medium"/>
              </a:rPr>
              <a:t>verteidigen</a:t>
            </a:r>
            <a:r>
              <a:rPr lang="en-US" sz="3200" dirty="0">
                <a:solidFill>
                  <a:schemeClr val="lt1"/>
                </a:solidFill>
                <a:latin typeface="Quicksand Medium"/>
                <a:ea typeface="Quicksand Medium"/>
                <a:cs typeface="Quicksand Medium"/>
                <a:sym typeface="Quicksand Medium"/>
              </a:rPr>
              <a:t>.</a:t>
            </a:r>
            <a:endParaRPr sz="3200" b="0" i="0" u="none" strike="noStrike" cap="none" dirty="0">
              <a:solidFill>
                <a:schemeClr val="lt1"/>
              </a:solidFill>
              <a:latin typeface="Quicksand Medium"/>
              <a:ea typeface="Quicksand Medium"/>
              <a:cs typeface="Quicksand Medium"/>
              <a:sym typeface="Quicksand Medium"/>
            </a:endParaRPr>
          </a:p>
        </p:txBody>
      </p:sp>
      <p:pic>
        <p:nvPicPr>
          <p:cNvPr id="179" name="Google Shape;179;g323359fc758_0_21" descr="YouTube-icon.png">
            <a:hlinkClick r:id="rId7"/>
          </p:cNvPr>
          <p:cNvPicPr preferRelativeResize="0"/>
          <p:nvPr/>
        </p:nvPicPr>
        <p:blipFill rotWithShape="1">
          <a:blip r:embed="rId8">
            <a:alphaModFix/>
          </a:blip>
          <a:srcRect/>
          <a:stretch/>
        </p:blipFill>
        <p:spPr>
          <a:xfrm>
            <a:off x="15974529" y="3337900"/>
            <a:ext cx="1085650" cy="1085600"/>
          </a:xfrm>
          <a:prstGeom prst="rect">
            <a:avLst/>
          </a:prstGeom>
          <a:noFill/>
          <a:ln>
            <a:noFill/>
          </a:ln>
        </p:spPr>
      </p:pic>
      <p:sp>
        <p:nvSpPr>
          <p:cNvPr id="180" name="Google Shape;180;g323359fc758_0_21"/>
          <p:cNvSpPr txBox="1"/>
          <p:nvPr/>
        </p:nvSpPr>
        <p:spPr>
          <a:xfrm>
            <a:off x="15327300" y="4258000"/>
            <a:ext cx="2499600" cy="6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800" dirty="0">
                <a:solidFill>
                  <a:schemeClr val="lt1"/>
                </a:solidFill>
                <a:latin typeface="Quicksand"/>
                <a:ea typeface="Quicksand"/>
                <a:cs typeface="Quicksand"/>
                <a:sym typeface="Quicksand"/>
              </a:rPr>
              <a:t>Full video</a:t>
            </a:r>
            <a:endParaRPr sz="2800" dirty="0">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84"/>
        <p:cNvGrpSpPr/>
        <p:nvPr/>
      </p:nvGrpSpPr>
      <p:grpSpPr>
        <a:xfrm>
          <a:off x="0" y="0"/>
          <a:ext cx="0" cy="0"/>
          <a:chOff x="0" y="0"/>
          <a:chExt cx="0" cy="0"/>
        </a:xfrm>
      </p:grpSpPr>
      <p:grpSp>
        <p:nvGrpSpPr>
          <p:cNvPr id="185" name="Google Shape;185;g32764944dc3_0_0"/>
          <p:cNvGrpSpPr/>
          <p:nvPr/>
        </p:nvGrpSpPr>
        <p:grpSpPr>
          <a:xfrm>
            <a:off x="0" y="-217504"/>
            <a:ext cx="2922102" cy="10504504"/>
            <a:chOff x="0" y="-57150"/>
            <a:chExt cx="769602" cy="2766600"/>
          </a:xfrm>
        </p:grpSpPr>
        <p:sp>
          <p:nvSpPr>
            <p:cNvPr id="186" name="Google Shape;186;g32764944dc3_0_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g32764944dc3_0_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0" name="Google Shape;190;g32764944dc3_0_0"/>
          <p:cNvSpPr txBox="1"/>
          <p:nvPr/>
        </p:nvSpPr>
        <p:spPr>
          <a:xfrm>
            <a:off x="3724200" y="408750"/>
            <a:ext cx="11490600" cy="1046410"/>
          </a:xfrm>
          <a:prstGeom prst="rect">
            <a:avLst/>
          </a:prstGeom>
          <a:noFill/>
          <a:ln>
            <a:noFill/>
          </a:ln>
        </p:spPr>
        <p:txBody>
          <a:bodyPr spcFirstLastPara="1" wrap="square" lIns="91425" tIns="91425" rIns="91425" bIns="91425" anchor="t" anchorCtr="0">
            <a:spAutoFit/>
          </a:bodyPr>
          <a:lstStyle/>
          <a:p>
            <a:pPr lvl="0">
              <a:lnSpc>
                <a:spcPct val="140000"/>
              </a:lnSpc>
              <a:buSzPts val="8000"/>
            </a:pPr>
            <a:r>
              <a:rPr lang="en-US" sz="4000" dirty="0" err="1">
                <a:solidFill>
                  <a:schemeClr val="lt1"/>
                </a:solidFill>
                <a:latin typeface="Anton"/>
                <a:ea typeface="Anton"/>
                <a:cs typeface="Anton"/>
                <a:sym typeface="Anton"/>
              </a:rPr>
              <a:t>Stummfilm</a:t>
            </a:r>
            <a:r>
              <a:rPr lang="en-US" sz="4000" dirty="0">
                <a:solidFill>
                  <a:schemeClr val="lt1"/>
                </a:solidFill>
                <a:latin typeface="Anton"/>
                <a:ea typeface="Anton"/>
                <a:cs typeface="Anton"/>
                <a:sym typeface="Anton"/>
              </a:rPr>
              <a:t> (1910er–1920er Jahre)</a:t>
            </a:r>
            <a:endParaRPr sz="4000" b="1" i="0" u="none" strike="noStrike" cap="none" dirty="0">
              <a:solidFill>
                <a:schemeClr val="dk1"/>
              </a:solidFill>
            </a:endParaRPr>
          </a:p>
        </p:txBody>
      </p:sp>
      <p:sp>
        <p:nvSpPr>
          <p:cNvPr id="191" name="Google Shape;191;g32764944dc3_0_0"/>
          <p:cNvSpPr txBox="1"/>
          <p:nvPr/>
        </p:nvSpPr>
        <p:spPr>
          <a:xfrm>
            <a:off x="9688372" y="4841529"/>
            <a:ext cx="5968800" cy="1809696"/>
          </a:xfrm>
          <a:prstGeom prst="rect">
            <a:avLst/>
          </a:prstGeom>
          <a:noFill/>
          <a:ln>
            <a:noFill/>
          </a:ln>
        </p:spPr>
        <p:txBody>
          <a:bodyPr spcFirstLastPara="1" wrap="square" lIns="91425" tIns="91425" rIns="91425" bIns="91425" anchor="t" anchorCtr="0">
            <a:spAutoFit/>
          </a:bodyPr>
          <a:lstStyle/>
          <a:p>
            <a:pPr marL="0" marR="0" lvl="0" indent="0" rtl="0">
              <a:lnSpc>
                <a:spcPct val="120000"/>
              </a:lnSpc>
              <a:spcBef>
                <a:spcPts val="0"/>
              </a:spcBef>
              <a:spcAft>
                <a:spcPts val="0"/>
              </a:spcAft>
              <a:buClr>
                <a:srgbClr val="000000"/>
              </a:buClr>
              <a:buSzPts val="4300"/>
              <a:buFont typeface="Arial"/>
              <a:buNone/>
            </a:pPr>
            <a:r>
              <a:rPr lang="en-US" sz="4400" b="1" i="0" u="none" strike="noStrike" cap="none" dirty="0">
                <a:solidFill>
                  <a:srgbClr val="F7F1D5"/>
                </a:solidFill>
                <a:latin typeface="Quicksand"/>
                <a:ea typeface="Quicksand"/>
                <a:cs typeface="Quicksand"/>
                <a:sym typeface="Quicksand"/>
              </a:rPr>
              <a:t>Granville Redmond (1871-1935)</a:t>
            </a:r>
            <a:endParaRPr sz="4400" b="1" i="0" u="none" strike="noStrike" cap="none" dirty="0">
              <a:solidFill>
                <a:srgbClr val="F7F1D5"/>
              </a:solidFill>
              <a:latin typeface="Quicksand"/>
              <a:ea typeface="Quicksand"/>
              <a:cs typeface="Quicksand"/>
              <a:sym typeface="Quicksand"/>
            </a:endParaRPr>
          </a:p>
        </p:txBody>
      </p:sp>
      <p:pic>
        <p:nvPicPr>
          <p:cNvPr id="192" name="Google Shape;192;g32764944dc3_0_0"/>
          <p:cNvPicPr preferRelativeResize="0"/>
          <p:nvPr/>
        </p:nvPicPr>
        <p:blipFill rotWithShape="1">
          <a:blip r:embed="rId5">
            <a:alphaModFix/>
          </a:blip>
          <a:srcRect r="1603" b="2372"/>
          <a:stretch/>
        </p:blipFill>
        <p:spPr>
          <a:xfrm>
            <a:off x="3321031" y="4492086"/>
            <a:ext cx="5968799" cy="4461000"/>
          </a:xfrm>
          <a:prstGeom prst="rect">
            <a:avLst/>
          </a:prstGeom>
          <a:noFill/>
          <a:ln>
            <a:noFill/>
          </a:ln>
        </p:spPr>
      </p:pic>
      <p:sp>
        <p:nvSpPr>
          <p:cNvPr id="193" name="Google Shape;193;g32764944dc3_0_0"/>
          <p:cNvSpPr txBox="1"/>
          <p:nvPr/>
        </p:nvSpPr>
        <p:spPr>
          <a:xfrm>
            <a:off x="9688759" y="6563694"/>
            <a:ext cx="7766100" cy="2800736"/>
          </a:xfrm>
          <a:prstGeom prst="rect">
            <a:avLst/>
          </a:prstGeom>
          <a:noFill/>
          <a:ln>
            <a:noFill/>
          </a:ln>
        </p:spPr>
        <p:txBody>
          <a:bodyPr spcFirstLastPara="1" wrap="square" lIns="91425" tIns="91425" rIns="91425" bIns="91425" anchor="t" anchorCtr="0">
            <a:spAutoFit/>
          </a:bodyPr>
          <a:lstStyle/>
          <a:p>
            <a:pPr lvl="0">
              <a:buSzPts val="3400"/>
            </a:pPr>
            <a:r>
              <a:rPr lang="en-US" sz="3400" dirty="0">
                <a:solidFill>
                  <a:schemeClr val="lt1"/>
                </a:solidFill>
                <a:latin typeface="Quicksand Medium"/>
                <a:ea typeface="Quicksand Medium"/>
                <a:cs typeface="Quicksand Medium"/>
                <a:sym typeface="Quicksand Medium"/>
              </a:rPr>
              <a:t>Er war </a:t>
            </a:r>
            <a:r>
              <a:rPr lang="en-US" sz="3400" dirty="0" err="1">
                <a:solidFill>
                  <a:schemeClr val="lt1"/>
                </a:solidFill>
                <a:latin typeface="Quicksand Medium"/>
                <a:ea typeface="Quicksand Medium"/>
                <a:cs typeface="Quicksand Medium"/>
                <a:sym typeface="Quicksand Medium"/>
              </a:rPr>
              <a:t>ein</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gehörloser</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Landschaftsmaler</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arbeitete</a:t>
            </a:r>
            <a:r>
              <a:rPr lang="en-US" sz="3400" dirty="0">
                <a:solidFill>
                  <a:schemeClr val="lt1"/>
                </a:solidFill>
                <a:latin typeface="Quicksand Medium"/>
                <a:ea typeface="Quicksand Medium"/>
                <a:cs typeface="Quicksand Medium"/>
                <a:sym typeface="Quicksand Medium"/>
              </a:rPr>
              <a:t> </a:t>
            </a:r>
            <a:r>
              <a:rPr lang="en-US" sz="3400" dirty="0" err="1">
                <a:solidFill>
                  <a:schemeClr val="lt1"/>
                </a:solidFill>
                <a:latin typeface="Quicksand Medium"/>
                <a:ea typeface="Quicksand Medium"/>
                <a:cs typeface="Quicksand Medium"/>
                <a:sym typeface="Quicksand Medium"/>
              </a:rPr>
              <a:t>mit</a:t>
            </a:r>
            <a:r>
              <a:rPr lang="en-US" sz="3400" dirty="0">
                <a:solidFill>
                  <a:schemeClr val="lt1"/>
                </a:solidFill>
                <a:latin typeface="Quicksand Medium"/>
                <a:ea typeface="Quicksand Medium"/>
                <a:cs typeface="Quicksand Medium"/>
                <a:sym typeface="Quicksand Medium"/>
              </a:rPr>
              <a:t> Charlie Chaplin </a:t>
            </a:r>
            <a:r>
              <a:rPr lang="en-US" sz="3400" dirty="0" err="1">
                <a:solidFill>
                  <a:schemeClr val="lt1"/>
                </a:solidFill>
                <a:latin typeface="Quicksand Medium"/>
                <a:ea typeface="Quicksand Medium"/>
                <a:cs typeface="Quicksand Medium"/>
                <a:sym typeface="Quicksand Medium"/>
              </a:rPr>
              <a:t>zusammen</a:t>
            </a:r>
            <a:r>
              <a:rPr lang="en-US" sz="3400" dirty="0">
                <a:solidFill>
                  <a:schemeClr val="lt1"/>
                </a:solidFill>
                <a:latin typeface="Quicksand Medium"/>
                <a:ea typeface="Quicksand Medium"/>
                <a:cs typeface="Quicksand Medium"/>
                <a:sym typeface="Quicksand Medium"/>
              </a:rPr>
              <a:t> und trat </a:t>
            </a:r>
            <a:r>
              <a:rPr lang="en-US" sz="3400" dirty="0" err="1">
                <a:solidFill>
                  <a:schemeClr val="lt1"/>
                </a:solidFill>
                <a:latin typeface="Quicksand Medium"/>
                <a:ea typeface="Quicksand Medium"/>
                <a:cs typeface="Quicksand Medium"/>
                <a:sym typeface="Quicksand Medium"/>
              </a:rPr>
              <a:t>zwischen</a:t>
            </a:r>
            <a:r>
              <a:rPr lang="en-US" sz="3400" dirty="0">
                <a:solidFill>
                  <a:schemeClr val="lt1"/>
                </a:solidFill>
                <a:latin typeface="Quicksand Medium"/>
                <a:ea typeface="Quicksand Medium"/>
                <a:cs typeface="Quicksand Medium"/>
                <a:sym typeface="Quicksand Medium"/>
              </a:rPr>
              <a:t> 1918 und 1931 in </a:t>
            </a:r>
            <a:r>
              <a:rPr lang="en-US" sz="3400" dirty="0" err="1">
                <a:solidFill>
                  <a:schemeClr val="lt1"/>
                </a:solidFill>
                <a:latin typeface="Quicksand Medium"/>
                <a:ea typeface="Quicksand Medium"/>
                <a:cs typeface="Quicksand Medium"/>
                <a:sym typeface="Quicksand Medium"/>
              </a:rPr>
              <a:t>einigen</a:t>
            </a:r>
            <a:r>
              <a:rPr lang="en-US" sz="3400" dirty="0">
                <a:solidFill>
                  <a:schemeClr val="lt1"/>
                </a:solidFill>
                <a:latin typeface="Quicksand Medium"/>
                <a:ea typeface="Quicksand Medium"/>
                <a:cs typeface="Quicksand Medium"/>
                <a:sym typeface="Quicksand Medium"/>
              </a:rPr>
              <a:t> seiner </a:t>
            </a:r>
            <a:r>
              <a:rPr lang="en-US" sz="3400" dirty="0" err="1">
                <a:solidFill>
                  <a:schemeClr val="lt1"/>
                </a:solidFill>
                <a:latin typeface="Quicksand Medium"/>
                <a:ea typeface="Quicksand Medium"/>
                <a:cs typeface="Quicksand Medium"/>
                <a:sym typeface="Quicksand Medium"/>
              </a:rPr>
              <a:t>Filme</a:t>
            </a:r>
            <a:r>
              <a:rPr lang="en-US" sz="3400" dirty="0">
                <a:solidFill>
                  <a:schemeClr val="lt1"/>
                </a:solidFill>
                <a:latin typeface="Quicksand Medium"/>
                <a:ea typeface="Quicksand Medium"/>
                <a:cs typeface="Quicksand Medium"/>
                <a:sym typeface="Quicksand Medium"/>
              </a:rPr>
              <a:t> auf.</a:t>
            </a:r>
            <a:endParaRPr sz="3400" b="0" i="0" u="none" strike="noStrike" cap="none" dirty="0">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1574821"/>
            <a:ext cx="14355900" cy="1046410"/>
          </a:xfrm>
          <a:prstGeom prst="rect">
            <a:avLst/>
          </a:prstGeom>
          <a:noFill/>
          <a:ln>
            <a:noFill/>
          </a:ln>
        </p:spPr>
        <p:txBody>
          <a:bodyPr spcFirstLastPara="1" wrap="square" lIns="91425" tIns="91425" rIns="91425" bIns="91425" anchor="t" anchorCtr="0">
            <a:spAutoFit/>
          </a:bodyPr>
          <a:lstStyle/>
          <a:p>
            <a:pPr lvl="0"/>
            <a:r>
              <a:rPr lang="en-US" sz="2800" dirty="0">
                <a:solidFill>
                  <a:schemeClr val="lt1"/>
                </a:solidFill>
                <a:latin typeface="Quicksand Medium"/>
                <a:ea typeface="Quicksand Medium"/>
                <a:cs typeface="Quicksand Medium"/>
                <a:sym typeface="Quicksand Medium"/>
              </a:rPr>
              <a:t>In der Zeit des </a:t>
            </a:r>
            <a:r>
              <a:rPr lang="en-US" sz="2800" dirty="0" err="1">
                <a:solidFill>
                  <a:schemeClr val="lt1"/>
                </a:solidFill>
                <a:latin typeface="Quicksand Medium"/>
                <a:ea typeface="Quicksand Medium"/>
                <a:cs typeface="Quicksand Medium"/>
                <a:sym typeface="Quicksand Medium"/>
              </a:rPr>
              <a:t>Stummfilms</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eröffneten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sich</a:t>
            </a:r>
            <a:r>
              <a:rPr lang="en-US" sz="2800" dirty="0">
                <a:solidFill>
                  <a:schemeClr val="lt1"/>
                </a:solidFill>
                <a:latin typeface="Quicksand Medium"/>
                <a:ea typeface="Quicksand Medium"/>
                <a:cs typeface="Quicksand Medium"/>
                <a:sym typeface="Quicksand Medium"/>
              </a:rPr>
              <a:t> für </a:t>
            </a:r>
            <a:r>
              <a:rPr lang="en-US" sz="2800" dirty="0" err="1">
                <a:solidFill>
                  <a:schemeClr val="lt1"/>
                </a:solidFill>
                <a:latin typeface="Quicksand Medium"/>
                <a:ea typeface="Quicksand Medium"/>
                <a:cs typeface="Quicksand Medium"/>
                <a:sym typeface="Quicksand Medium"/>
              </a:rPr>
              <a:t>gehörlose</a:t>
            </a:r>
            <a:r>
              <a:rPr lang="en-US" sz="2800" dirty="0">
                <a:solidFill>
                  <a:schemeClr val="lt1"/>
                </a:solidFill>
                <a:latin typeface="Quicksand Medium"/>
                <a:ea typeface="Quicksand Medium"/>
                <a:cs typeface="Quicksand Medium"/>
                <a:sym typeface="Quicksand Medium"/>
              </a:rPr>
              <a:t> </a:t>
            </a:r>
            <a:r>
              <a:rPr lang="en-US" sz="2800" dirty="0" err="1" smtClean="0">
                <a:solidFill>
                  <a:schemeClr val="lt1"/>
                </a:solidFill>
                <a:latin typeface="Quicksand Medium"/>
                <a:ea typeface="Quicksand Medium"/>
                <a:cs typeface="Quicksand Medium"/>
                <a:sym typeface="Quicksand Medium"/>
              </a:rPr>
              <a:t>Darsteller</a:t>
            </a:r>
            <a:r>
              <a:rPr lang="en-US" sz="2800" dirty="0" smtClean="0">
                <a:solidFill>
                  <a:schemeClr val="lt1"/>
                </a:solidFill>
                <a:latin typeface="Quicksand Medium"/>
                <a:ea typeface="Quicksand Medium"/>
                <a:cs typeface="Quicksand Medium"/>
                <a:sym typeface="Quicksand Medium"/>
              </a:rPr>
              <a:t>*</a:t>
            </a:r>
            <a:r>
              <a:rPr lang="en-US" sz="2800" dirty="0" err="1" smtClean="0">
                <a:solidFill>
                  <a:schemeClr val="lt1"/>
                </a:solidFill>
                <a:latin typeface="Quicksand Medium"/>
                <a:ea typeface="Quicksand Medium"/>
                <a:cs typeface="Quicksand Medium"/>
                <a:sym typeface="Quicksand Medium"/>
              </a:rPr>
              <a:t>innen</a:t>
            </a:r>
            <a:r>
              <a:rPr lang="en-US" sz="2800" dirty="0" smtClean="0">
                <a:solidFill>
                  <a:schemeClr val="lt1"/>
                </a:solidFill>
                <a:latin typeface="Quicksand Medium"/>
                <a:ea typeface="Quicksand Medium"/>
                <a:cs typeface="Quicksand Medium"/>
                <a:sym typeface="Quicksand Medium"/>
              </a:rPr>
              <a:t> </a:t>
            </a:r>
            <a:r>
              <a:rPr lang="en-US" sz="2800" dirty="0">
                <a:solidFill>
                  <a:schemeClr val="lt1"/>
                </a:solidFill>
                <a:latin typeface="Quicksand Medium"/>
                <a:ea typeface="Quicksand Medium"/>
                <a:cs typeface="Quicksand Medium"/>
                <a:sym typeface="Quicksand Medium"/>
              </a:rPr>
              <a:t>dank </a:t>
            </a:r>
            <a:r>
              <a:rPr lang="en-US" sz="2800" dirty="0" err="1">
                <a:solidFill>
                  <a:schemeClr val="lt1"/>
                </a:solidFill>
                <a:latin typeface="Quicksand Medium"/>
                <a:ea typeface="Quicksand Medium"/>
                <a:cs typeface="Quicksand Medium"/>
                <a:sym typeface="Quicksand Medium"/>
              </a:rPr>
              <a:t>ihrer</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ausdrucksstarken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visuellen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Fähigkeiten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neue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Beschäftigungsmöglichkeiten</a:t>
            </a:r>
            <a:r>
              <a:rPr lang="en-US" sz="2800" dirty="0">
                <a:solidFill>
                  <a:schemeClr val="lt1"/>
                </a:solidFill>
                <a:latin typeface="Quicksand Medium"/>
                <a:ea typeface="Quicksand Medium"/>
                <a:cs typeface="Quicksand Medium"/>
                <a:sym typeface="Quicksand Medium"/>
              </a:rPr>
              <a:t>. </a:t>
            </a:r>
            <a:endParaRPr sz="2800" dirty="0">
              <a:solidFill>
                <a:schemeClr val="lt1"/>
              </a:solidFill>
              <a:latin typeface="Quicksand Medium"/>
              <a:ea typeface="Quicksand Medium"/>
              <a:cs typeface="Quicksand Medium"/>
              <a:sym typeface="Quicksand Medium"/>
            </a:endParaRPr>
          </a:p>
        </p:txBody>
      </p:sp>
      <p:sp>
        <p:nvSpPr>
          <p:cNvPr id="196" name="Google Shape;196;g32764944dc3_0_0"/>
          <p:cNvSpPr txBox="1"/>
          <p:nvPr/>
        </p:nvSpPr>
        <p:spPr>
          <a:xfrm>
            <a:off x="3484550" y="2891610"/>
            <a:ext cx="13967100" cy="1046410"/>
          </a:xfrm>
          <a:prstGeom prst="rect">
            <a:avLst/>
          </a:prstGeom>
          <a:noFill/>
          <a:ln>
            <a:noFill/>
          </a:ln>
        </p:spPr>
        <p:txBody>
          <a:bodyPr spcFirstLastPara="1" wrap="square" lIns="91425" tIns="91425" rIns="91425" bIns="91425" anchor="t" anchorCtr="0">
            <a:spAutoFit/>
          </a:bodyPr>
          <a:lstStyle/>
          <a:p>
            <a:pPr lvl="0"/>
            <a:r>
              <a:rPr lang="en-US" sz="2800" dirty="0">
                <a:solidFill>
                  <a:schemeClr val="lt1"/>
                </a:solidFill>
                <a:latin typeface="Quicksand Medium"/>
                <a:ea typeface="Quicksand Medium"/>
                <a:cs typeface="Quicksand Medium"/>
                <a:sym typeface="Quicksand Medium"/>
              </a:rPr>
              <a:t>Sie </a:t>
            </a:r>
            <a:r>
              <a:rPr lang="en-US" sz="2800" dirty="0" err="1">
                <a:solidFill>
                  <a:schemeClr val="lt1"/>
                </a:solidFill>
                <a:latin typeface="Quicksand Medium"/>
                <a:ea typeface="Quicksand Medium"/>
                <a:cs typeface="Quicksand Medium"/>
                <a:sym typeface="Quicksand Medium"/>
              </a:rPr>
              <a:t>spielten</a:t>
            </a:r>
            <a:r>
              <a:rPr lang="en-US" sz="2800" dirty="0">
                <a:solidFill>
                  <a:schemeClr val="lt1"/>
                </a:solidFill>
                <a:latin typeface="Quicksand Medium"/>
                <a:ea typeface="Quicksand Medium"/>
                <a:cs typeface="Quicksand Medium"/>
                <a:sym typeface="Quicksand Medium"/>
              </a:rPr>
              <a:t> oft in </a:t>
            </a:r>
            <a:r>
              <a:rPr lang="en-US" sz="2800" dirty="0" err="1">
                <a:solidFill>
                  <a:schemeClr val="lt1"/>
                </a:solidFill>
                <a:latin typeface="Quicksand Medium"/>
                <a:ea typeface="Quicksand Medium"/>
                <a:cs typeface="Quicksand Medium"/>
                <a:sym typeface="Quicksand Medium"/>
              </a:rPr>
              <a:t>Filmen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mit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spielten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sogar</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hörende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Charaktere</a:t>
            </a:r>
            <a:r>
              <a:rPr lang="en-US" sz="2800" dirty="0">
                <a:solidFill>
                  <a:schemeClr val="lt1"/>
                </a:solidFill>
                <a:latin typeface="Quicksand Medium"/>
                <a:ea typeface="Quicksand Medium"/>
                <a:cs typeface="Quicksand Medium"/>
                <a:sym typeface="Quicksand Medium"/>
              </a:rPr>
              <a:t> und </a:t>
            </a:r>
            <a:r>
              <a:rPr lang="en-US" sz="2800" dirty="0" err="1">
                <a:solidFill>
                  <a:schemeClr val="lt1"/>
                </a:solidFill>
                <a:latin typeface="Quicksand Medium"/>
                <a:ea typeface="Quicksand Medium"/>
                <a:cs typeface="Quicksand Medium"/>
                <a:sym typeface="Quicksand Medium"/>
              </a:rPr>
              <a:t>arbeiteten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manchmal</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mit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weltbekannten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Regisseuren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zusammen</a:t>
            </a:r>
            <a:r>
              <a:rPr lang="en-US" sz="2800" dirty="0">
                <a:solidFill>
                  <a:schemeClr val="lt1"/>
                </a:solidFill>
                <a:latin typeface="Quicksand Medium"/>
                <a:ea typeface="Quicksand Medium"/>
                <a:cs typeface="Quicksand Medium"/>
                <a:sym typeface="Quicksand Medium"/>
              </a:rPr>
              <a:t>.</a:t>
            </a:r>
            <a:endParaRPr sz="2800" dirty="0">
              <a:solidFill>
                <a:schemeClr val="lt1"/>
              </a:solidFill>
              <a:latin typeface="Quicksand Medium"/>
              <a:ea typeface="Quicksand Medium"/>
              <a:cs typeface="Quicksand Medium"/>
              <a:sym typeface="Quicksand Medium"/>
            </a:endParaRPr>
          </a:p>
        </p:txBody>
      </p:sp>
      <p:sp>
        <p:nvSpPr>
          <p:cNvPr id="197" name="Google Shape;197;g32764944dc3_0_0"/>
          <p:cNvSpPr txBox="1"/>
          <p:nvPr/>
        </p:nvSpPr>
        <p:spPr>
          <a:xfrm>
            <a:off x="3321030" y="9137702"/>
            <a:ext cx="5968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lt1"/>
                </a:solidFill>
                <a:latin typeface="Quicksand"/>
                <a:ea typeface="Quicksand"/>
                <a:cs typeface="Quicksand"/>
                <a:sym typeface="Quicksand"/>
              </a:rPr>
              <a:t>"Chaplin Talking on His Hand to Redmond" </a:t>
            </a:r>
            <a:br>
              <a:rPr lang="en-US" sz="1800" dirty="0">
                <a:solidFill>
                  <a:schemeClr val="lt1"/>
                </a:solidFill>
                <a:latin typeface="Quicksand"/>
                <a:ea typeface="Quicksand"/>
                <a:cs typeface="Quicksand"/>
                <a:sym typeface="Quicksand"/>
              </a:rPr>
            </a:br>
            <a:r>
              <a:rPr lang="en-US" sz="1800" dirty="0">
                <a:solidFill>
                  <a:schemeClr val="lt1"/>
                </a:solidFill>
                <a:latin typeface="Quicksand"/>
                <a:ea typeface="Quicksand"/>
                <a:cs typeface="Quicksand"/>
                <a:sym typeface="Quicksand"/>
              </a:rPr>
              <a:t>on </a:t>
            </a:r>
            <a:r>
              <a:rPr lang="en-US" sz="1800" i="1" dirty="0">
                <a:solidFill>
                  <a:schemeClr val="lt1"/>
                </a:solidFill>
                <a:latin typeface="Quicksand"/>
                <a:ea typeface="Quicksand"/>
                <a:cs typeface="Quicksand"/>
                <a:sym typeface="Quicksand"/>
              </a:rPr>
              <a:t>The Silent Worker</a:t>
            </a:r>
            <a:r>
              <a:rPr lang="en-US" sz="1800" dirty="0">
                <a:solidFill>
                  <a:schemeClr val="lt1"/>
                </a:solidFill>
                <a:latin typeface="Quicksand"/>
                <a:ea typeface="Quicksand"/>
                <a:cs typeface="Quicksand"/>
                <a:sym typeface="Quicksand"/>
              </a:rPr>
              <a:t>, 1918, Vol 30, No. 9, P. 154</a:t>
            </a:r>
            <a:endParaRPr sz="2200" dirty="0">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1"/>
        <p:cNvGrpSpPr/>
        <p:nvPr/>
      </p:nvGrpSpPr>
      <p:grpSpPr>
        <a:xfrm>
          <a:off x="0" y="0"/>
          <a:ext cx="0" cy="0"/>
          <a:chOff x="0" y="0"/>
          <a:chExt cx="0" cy="0"/>
        </a:xfrm>
      </p:grpSpPr>
      <p:grpSp>
        <p:nvGrpSpPr>
          <p:cNvPr id="202" name="Google Shape;202;g32764944dc3_0_35"/>
          <p:cNvGrpSpPr/>
          <p:nvPr/>
        </p:nvGrpSpPr>
        <p:grpSpPr>
          <a:xfrm>
            <a:off x="0" y="-217504"/>
            <a:ext cx="2922102" cy="10504504"/>
            <a:chOff x="0" y="-57150"/>
            <a:chExt cx="769602" cy="2766600"/>
          </a:xfrm>
        </p:grpSpPr>
        <p:sp>
          <p:nvSpPr>
            <p:cNvPr id="203" name="Google Shape;203;g32764944dc3_0_3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4" name="Google Shape;204;g32764944dc3_0_35"/>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05" name="Google Shape;205;g32764944dc3_0_3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6" name="Google Shape;206;g32764944dc3_0_35"/>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7" name="Google Shape;207;g32764944dc3_0_35"/>
          <p:cNvSpPr txBox="1"/>
          <p:nvPr/>
        </p:nvSpPr>
        <p:spPr>
          <a:xfrm>
            <a:off x="10746915" y="5156757"/>
            <a:ext cx="7312800" cy="2339072"/>
          </a:xfrm>
          <a:prstGeom prst="rect">
            <a:avLst/>
          </a:prstGeom>
          <a:noFill/>
          <a:ln>
            <a:noFill/>
          </a:ln>
        </p:spPr>
        <p:txBody>
          <a:bodyPr spcFirstLastPara="1" wrap="square" lIns="91425" tIns="91425" rIns="91425" bIns="91425" anchor="t" anchorCtr="0">
            <a:spAutoFit/>
          </a:bodyPr>
          <a:lstStyle/>
          <a:p>
            <a:pPr lvl="0">
              <a:buSzPts val="3800"/>
            </a:pPr>
            <a:r>
              <a:rPr lang="en-US" sz="2800" dirty="0" err="1">
                <a:solidFill>
                  <a:schemeClr val="lt1"/>
                </a:solidFill>
                <a:latin typeface="Quicksand Medium"/>
                <a:ea typeface="Quicksand Medium"/>
                <a:cs typeface="Quicksand Medium"/>
                <a:sym typeface="Quicksand Medium"/>
              </a:rPr>
              <a:t>Zwischen</a:t>
            </a:r>
            <a:r>
              <a:rPr lang="en-US" sz="2800" dirty="0">
                <a:solidFill>
                  <a:schemeClr val="lt1"/>
                </a:solidFill>
                <a:latin typeface="Quicksand Medium"/>
                <a:ea typeface="Quicksand Medium"/>
                <a:cs typeface="Quicksand Medium"/>
                <a:sym typeface="Quicksand Medium"/>
              </a:rPr>
              <a:t> 1927 und 1930 </a:t>
            </a:r>
            <a:r>
              <a:rPr lang="en-US" sz="2800" dirty="0" err="1">
                <a:solidFill>
                  <a:schemeClr val="lt1"/>
                </a:solidFill>
                <a:latin typeface="Quicksand Medium"/>
                <a:ea typeface="Quicksand Medium"/>
                <a:cs typeface="Quicksand Medium"/>
                <a:sym typeface="Quicksand Medium"/>
              </a:rPr>
              <a:t>wurde</a:t>
            </a:r>
            <a:r>
              <a:rPr lang="en-US" sz="2800" dirty="0">
                <a:solidFill>
                  <a:schemeClr val="lt1"/>
                </a:solidFill>
                <a:latin typeface="Quicksand Medium"/>
                <a:ea typeface="Quicksand Medium"/>
                <a:cs typeface="Quicksand Medium"/>
                <a:sym typeface="Quicksand Medium"/>
              </a:rPr>
              <a:t> der Ton in das Kino </a:t>
            </a:r>
            <a:r>
              <a:rPr lang="en-US" sz="2800" dirty="0" err="1">
                <a:solidFill>
                  <a:schemeClr val="lt1"/>
                </a:solidFill>
                <a:latin typeface="Quicksand Medium"/>
                <a:ea typeface="Quicksand Medium"/>
                <a:cs typeface="Quicksand Medium"/>
                <a:sym typeface="Quicksand Medium"/>
              </a:rPr>
              <a:t>eingeführt</a:t>
            </a:r>
            <a:r>
              <a:rPr lang="en-US" sz="2800" dirty="0">
                <a:solidFill>
                  <a:schemeClr val="lt1"/>
                </a:solidFill>
                <a:latin typeface="Quicksand Medium"/>
                <a:ea typeface="Quicksand Medium"/>
                <a:cs typeface="Quicksand Medium"/>
                <a:sym typeface="Quicksand Medium"/>
              </a:rPr>
              <a:t>, was </a:t>
            </a:r>
            <a:r>
              <a:rPr lang="en-US" sz="2800" dirty="0" err="1" smtClean="0">
                <a:solidFill>
                  <a:schemeClr val="lt1"/>
                </a:solidFill>
                <a:latin typeface="Quicksand Medium"/>
                <a:ea typeface="Quicksand Medium"/>
                <a:cs typeface="Quicksand Medium"/>
                <a:sym typeface="Quicksand Medium"/>
              </a:rPr>
              <a:t>einen</a:t>
            </a:r>
            <a:r>
              <a:rPr lang="en-US" sz="2800" dirty="0" smtClean="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bahnbrechenden</a:t>
            </a:r>
            <a:r>
              <a:rPr lang="en-US" sz="2800" dirty="0">
                <a:solidFill>
                  <a:schemeClr val="lt1"/>
                </a:solidFill>
                <a:latin typeface="Quicksand Medium"/>
                <a:ea typeface="Quicksand Medium"/>
                <a:cs typeface="Quicksand Medium"/>
                <a:sym typeface="Quicksand Medium"/>
              </a:rPr>
              <a:t> Wandel </a:t>
            </a:r>
            <a:r>
              <a:rPr lang="en-US" sz="2800" dirty="0" err="1">
                <a:solidFill>
                  <a:schemeClr val="lt1"/>
                </a:solidFill>
                <a:latin typeface="Quicksand Medium"/>
                <a:ea typeface="Quicksand Medium"/>
                <a:cs typeface="Quicksand Medium"/>
                <a:sym typeface="Quicksand Medium"/>
              </a:rPr>
              <a:t>darstellte</a:t>
            </a:r>
            <a:r>
              <a:rPr lang="en-US" sz="2800" dirty="0">
                <a:solidFill>
                  <a:schemeClr val="lt1"/>
                </a:solidFill>
                <a:latin typeface="Quicksand Medium"/>
                <a:ea typeface="Quicksand Medium"/>
                <a:cs typeface="Quicksand Medium"/>
                <a:sym typeface="Quicksand Medium"/>
              </a:rPr>
              <a:t>, der die Art und Weise, </a:t>
            </a:r>
            <a:r>
              <a:rPr lang="en-US" sz="2800" dirty="0" err="1">
                <a:solidFill>
                  <a:schemeClr val="lt1"/>
                </a:solidFill>
                <a:latin typeface="Quicksand Medium"/>
                <a:ea typeface="Quicksand Medium"/>
                <a:cs typeface="Quicksand Medium"/>
                <a:sym typeface="Quicksand Medium"/>
              </a:rPr>
              <a:t>wie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Filme</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gemacht</a:t>
            </a:r>
            <a:r>
              <a:rPr lang="en-US" sz="2800" dirty="0">
                <a:solidFill>
                  <a:schemeClr val="lt1"/>
                </a:solidFill>
                <a:latin typeface="Quicksand Medium"/>
                <a:ea typeface="Quicksand Medium"/>
                <a:cs typeface="Quicksand Medium"/>
                <a:sym typeface="Quicksand Medium"/>
              </a:rPr>
              <a:t> und </a:t>
            </a:r>
            <a:r>
              <a:rPr lang="en-US" sz="2800" dirty="0" err="1">
                <a:solidFill>
                  <a:schemeClr val="lt1"/>
                </a:solidFill>
                <a:latin typeface="Quicksand Medium"/>
                <a:ea typeface="Quicksand Medium"/>
                <a:cs typeface="Quicksand Medium"/>
                <a:sym typeface="Quicksand Medium"/>
              </a:rPr>
              <a:t>erlebt</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wurden</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grundlegend</a:t>
            </a:r>
            <a:r>
              <a:rPr lang="en-US" sz="2800" dirty="0">
                <a:solidFill>
                  <a:schemeClr val="lt1"/>
                </a:solidFill>
                <a:latin typeface="Quicksand Medium"/>
                <a:ea typeface="Quicksand Medium"/>
                <a:cs typeface="Quicksand Medium"/>
                <a:sym typeface="Quicksand Medium"/>
              </a:rPr>
              <a:t> </a:t>
            </a:r>
            <a:r>
              <a:rPr lang="en-US" sz="2800" dirty="0" err="1">
                <a:solidFill>
                  <a:schemeClr val="lt1"/>
                </a:solidFill>
                <a:latin typeface="Quicksand Medium"/>
                <a:ea typeface="Quicksand Medium"/>
                <a:cs typeface="Quicksand Medium"/>
                <a:sym typeface="Quicksand Medium"/>
              </a:rPr>
              <a:t>veränderte</a:t>
            </a:r>
            <a:r>
              <a:rPr lang="en-US" sz="2800" dirty="0">
                <a:solidFill>
                  <a:schemeClr val="lt1"/>
                </a:solidFill>
                <a:latin typeface="Quicksand Medium"/>
                <a:ea typeface="Quicksand Medium"/>
                <a:cs typeface="Quicksand Medium"/>
                <a:sym typeface="Quicksand Medium"/>
              </a:rPr>
              <a:t>.</a:t>
            </a:r>
            <a:endParaRPr sz="2800" b="0" i="0" u="none" strike="noStrike" cap="none" dirty="0">
              <a:solidFill>
                <a:schemeClr val="lt1"/>
              </a:solidFill>
              <a:latin typeface="Quicksand Medium"/>
              <a:ea typeface="Quicksand Medium"/>
              <a:cs typeface="Quicksand Medium"/>
              <a:sym typeface="Quicksand Medium"/>
            </a:endParaRPr>
          </a:p>
        </p:txBody>
      </p:sp>
      <p:sp>
        <p:nvSpPr>
          <p:cNvPr id="208" name="Google Shape;208;g32764944dc3_0_35"/>
          <p:cNvSpPr txBox="1"/>
          <p:nvPr/>
        </p:nvSpPr>
        <p:spPr>
          <a:xfrm>
            <a:off x="3499250" y="473700"/>
            <a:ext cx="12975000" cy="2277900"/>
          </a:xfrm>
          <a:prstGeom prst="rect">
            <a:avLst/>
          </a:prstGeom>
          <a:noFill/>
          <a:ln>
            <a:noFill/>
          </a:ln>
        </p:spPr>
        <p:txBody>
          <a:bodyPr spcFirstLastPara="1" wrap="square" lIns="91425" tIns="91425" rIns="91425" bIns="91425" anchor="t" anchorCtr="0">
            <a:spAutoFit/>
          </a:bodyPr>
          <a:lstStyle/>
          <a:p>
            <a:pPr lvl="0">
              <a:buSzPts val="6000"/>
            </a:pPr>
            <a:r>
              <a:rPr lang="en-US" sz="6800" dirty="0">
                <a:solidFill>
                  <a:schemeClr val="lt1"/>
                </a:solidFill>
                <a:latin typeface="Anton"/>
                <a:ea typeface="Anton"/>
                <a:cs typeface="Anton"/>
                <a:sym typeface="Anton"/>
              </a:rPr>
              <a:t>Das </a:t>
            </a:r>
            <a:r>
              <a:rPr lang="en-US" sz="6800" dirty="0" err="1">
                <a:solidFill>
                  <a:schemeClr val="lt1"/>
                </a:solidFill>
                <a:latin typeface="Anton"/>
                <a:ea typeface="Anton"/>
                <a:cs typeface="Anton"/>
                <a:sym typeface="Anton"/>
              </a:rPr>
              <a:t>Aufkommen</a:t>
            </a:r>
            <a:r>
              <a:rPr lang="en-US" sz="6800" dirty="0">
                <a:solidFill>
                  <a:schemeClr val="lt1"/>
                </a:solidFill>
                <a:latin typeface="Anton"/>
                <a:ea typeface="Anton"/>
                <a:cs typeface="Anton"/>
                <a:sym typeface="Anton"/>
              </a:rPr>
              <a:t> der </a:t>
            </a:r>
            <a:r>
              <a:rPr lang="en-US" sz="6800" dirty="0" err="1">
                <a:solidFill>
                  <a:schemeClr val="lt1"/>
                </a:solidFill>
                <a:latin typeface="Anton"/>
                <a:ea typeface="Anton"/>
                <a:cs typeface="Anton"/>
                <a:sym typeface="Anton"/>
              </a:rPr>
              <a:t>Tontechnik</a:t>
            </a:r>
            <a:r>
              <a:rPr lang="en-US" sz="6800" dirty="0">
                <a:solidFill>
                  <a:schemeClr val="lt1"/>
                </a:solidFill>
                <a:latin typeface="Anton"/>
                <a:ea typeface="Anton"/>
                <a:cs typeface="Anton"/>
                <a:sym typeface="Anton"/>
              </a:rPr>
              <a:t>
</a:t>
            </a:r>
            <a:r>
              <a:rPr lang="en-US" sz="6800" dirty="0" err="1">
                <a:solidFill>
                  <a:schemeClr val="lt1"/>
                </a:solidFill>
                <a:latin typeface="Anton"/>
                <a:ea typeface="Anton"/>
                <a:cs typeface="Anton"/>
                <a:sym typeface="Anton"/>
              </a:rPr>
              <a:t>Aufstieg</a:t>
            </a:r>
            <a:r>
              <a:rPr lang="en-US" sz="6800" dirty="0">
                <a:solidFill>
                  <a:schemeClr val="lt1"/>
                </a:solidFill>
                <a:latin typeface="Anton"/>
                <a:ea typeface="Anton"/>
                <a:cs typeface="Anton"/>
                <a:sym typeface="Anton"/>
              </a:rPr>
              <a:t> des </a:t>
            </a:r>
            <a:r>
              <a:rPr lang="en-US" sz="6800" dirty="0" err="1">
                <a:solidFill>
                  <a:schemeClr val="lt1"/>
                </a:solidFill>
                <a:latin typeface="Anton"/>
                <a:ea typeface="Anton"/>
                <a:cs typeface="Anton"/>
                <a:sym typeface="Anton"/>
              </a:rPr>
              <a:t>Tonfilms</a:t>
            </a:r>
            <a:endParaRPr sz="6800" b="0" i="0" u="none" strike="noStrike" cap="none" dirty="0">
              <a:solidFill>
                <a:schemeClr val="lt1"/>
              </a:solidFill>
              <a:latin typeface="Anton"/>
              <a:ea typeface="Anton"/>
              <a:cs typeface="Anton"/>
              <a:sym typeface="Anton"/>
            </a:endParaRPr>
          </a:p>
        </p:txBody>
      </p:sp>
      <p:sp>
        <p:nvSpPr>
          <p:cNvPr id="209" name="Google Shape;209;g32764944dc3_0_35"/>
          <p:cNvSpPr txBox="1"/>
          <p:nvPr/>
        </p:nvSpPr>
        <p:spPr>
          <a:xfrm>
            <a:off x="2764091" y="8658590"/>
            <a:ext cx="11941047" cy="135418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800"/>
              <a:buFont typeface="Arial"/>
              <a:buNone/>
            </a:pPr>
            <a:r>
              <a:rPr lang="en-US" sz="3800" b="1" i="0" u="none" strike="noStrike" cap="none" dirty="0" err="1" smtClean="0">
                <a:solidFill>
                  <a:schemeClr val="lt1"/>
                </a:solidFill>
                <a:latin typeface="Quicksand"/>
                <a:ea typeface="Quicksand"/>
                <a:cs typeface="Quicksand"/>
                <a:sym typeface="Quicksand"/>
              </a:rPr>
              <a:t>Gehörlose</a:t>
            </a:r>
            <a:r>
              <a:rPr lang="en-US" sz="3800" b="1" i="0" u="none" strike="noStrike" cap="none" dirty="0" smtClean="0">
                <a:solidFill>
                  <a:schemeClr val="lt1"/>
                </a:solidFill>
                <a:latin typeface="Quicksand"/>
                <a:ea typeface="Quicksand"/>
                <a:cs typeface="Quicksand"/>
                <a:sym typeface="Quicksand"/>
              </a:rPr>
              <a:t> Menschen </a:t>
            </a:r>
            <a:r>
              <a:rPr lang="en-US" sz="3800" b="1" i="0" u="none" strike="noStrike" cap="none" dirty="0" err="1" smtClean="0">
                <a:solidFill>
                  <a:schemeClr val="lt1"/>
                </a:solidFill>
                <a:latin typeface="Quicksand"/>
                <a:ea typeface="Quicksand"/>
                <a:cs typeface="Quicksand"/>
                <a:sym typeface="Quicksand"/>
              </a:rPr>
              <a:t>galten</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als</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Schauspieler</a:t>
            </a:r>
            <a:r>
              <a:rPr lang="en-US" sz="3800" b="1" i="0" u="none" strike="noStrike" cap="none" dirty="0" smtClean="0">
                <a:solidFill>
                  <a:schemeClr val="lt1"/>
                </a:solidFill>
                <a:latin typeface="Quicksand"/>
                <a:ea typeface="Quicksand"/>
                <a:cs typeface="Quicksand"/>
                <a:sym typeface="Quicksand"/>
              </a:rPr>
              <a:t>*</a:t>
            </a:r>
            <a:r>
              <a:rPr lang="en-US" sz="3800" b="1" i="0" u="none" strike="noStrike" cap="none" dirty="0" err="1" smtClean="0">
                <a:solidFill>
                  <a:schemeClr val="lt1"/>
                </a:solidFill>
                <a:latin typeface="Quicksand"/>
                <a:ea typeface="Quicksand"/>
                <a:cs typeface="Quicksand"/>
                <a:sym typeface="Quicksand"/>
              </a:rPr>
              <a:t>innen</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nicht</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mehr</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als</a:t>
            </a:r>
            <a:r>
              <a:rPr lang="en-US" sz="3800" b="1" i="0" u="none" strike="noStrike" cap="none" dirty="0" smtClean="0">
                <a:solidFill>
                  <a:schemeClr val="lt1"/>
                </a:solidFill>
                <a:latin typeface="Quicksand"/>
                <a:ea typeface="Quicksand"/>
                <a:cs typeface="Quicksand"/>
                <a:sym typeface="Quicksand"/>
              </a:rPr>
              <a:t> </a:t>
            </a:r>
            <a:r>
              <a:rPr lang="en-US" sz="3800" b="1" i="0" u="none" strike="noStrike" cap="none" dirty="0" err="1" smtClean="0">
                <a:solidFill>
                  <a:schemeClr val="lt1"/>
                </a:solidFill>
                <a:latin typeface="Quicksand"/>
                <a:ea typeface="Quicksand"/>
                <a:cs typeface="Quicksand"/>
                <a:sym typeface="Quicksand"/>
              </a:rPr>
              <a:t>geeignet</a:t>
            </a:r>
            <a:r>
              <a:rPr lang="en-US" sz="3800" b="1" i="0" u="none" strike="noStrike" cap="none" dirty="0" smtClean="0">
                <a:solidFill>
                  <a:schemeClr val="lt1"/>
                </a:solidFill>
                <a:latin typeface="Quicksand"/>
                <a:ea typeface="Quicksand"/>
                <a:cs typeface="Quicksand"/>
                <a:sym typeface="Quicksand"/>
              </a:rPr>
              <a:t>.</a:t>
            </a:r>
            <a:endParaRPr sz="3800" b="1" i="0" u="none" strike="noStrike" cap="none" dirty="0">
              <a:solidFill>
                <a:schemeClr val="lt1"/>
              </a:solidFill>
              <a:latin typeface="Quicksand"/>
              <a:ea typeface="Quicksand"/>
              <a:cs typeface="Quicksand"/>
              <a:sym typeface="Quicksand"/>
            </a:endParaRPr>
          </a:p>
        </p:txBody>
      </p:sp>
      <p:sp>
        <p:nvSpPr>
          <p:cNvPr id="210" name="Google Shape;210;g32764944dc3_0_35"/>
          <p:cNvSpPr txBox="1"/>
          <p:nvPr/>
        </p:nvSpPr>
        <p:spPr>
          <a:xfrm>
            <a:off x="11931750" y="2015163"/>
            <a:ext cx="4771500" cy="2400627"/>
          </a:xfrm>
          <a:prstGeom prst="rect">
            <a:avLst/>
          </a:prstGeom>
          <a:solidFill>
            <a:schemeClr val="lt2"/>
          </a:solidFill>
          <a:ln>
            <a:noFill/>
          </a:ln>
        </p:spPr>
        <p:txBody>
          <a:bodyPr spcFirstLastPara="1" wrap="square" lIns="91425" tIns="91425" rIns="91425" bIns="91425" anchor="t" anchorCtr="0">
            <a:spAutoFit/>
          </a:bodyPr>
          <a:lstStyle/>
          <a:p>
            <a:pPr lvl="0" algn="ctr">
              <a:buSzPts val="3600"/>
            </a:pPr>
            <a:r>
              <a:rPr lang="en-US" sz="3600" b="1" dirty="0">
                <a:solidFill>
                  <a:schemeClr val="dk1"/>
                </a:solidFill>
                <a:latin typeface="Quicksand"/>
                <a:ea typeface="Quicksand"/>
                <a:cs typeface="Quicksand"/>
                <a:sym typeface="Quicksand"/>
              </a:rPr>
              <a:t>Ein </a:t>
            </a:r>
            <a:r>
              <a:rPr lang="en-US" sz="3600" b="1" dirty="0" err="1">
                <a:solidFill>
                  <a:schemeClr val="dk1"/>
                </a:solidFill>
                <a:latin typeface="Quicksand"/>
                <a:ea typeface="Quicksand"/>
                <a:cs typeface="Quicksand"/>
                <a:sym typeface="Quicksand"/>
              </a:rPr>
              <a:t>radikaler</a:t>
            </a:r>
            <a:r>
              <a:rPr lang="en-US" sz="3600" b="1" dirty="0">
                <a:solidFill>
                  <a:schemeClr val="dk1"/>
                </a:solidFill>
                <a:latin typeface="Quicksand"/>
                <a:ea typeface="Quicksand"/>
                <a:cs typeface="Quicksand"/>
                <a:sym typeface="Quicksand"/>
              </a:rPr>
              <a:t> Wandel 
</a:t>
            </a:r>
            <a:r>
              <a:rPr lang="en-US" sz="3600" b="1" dirty="0" err="1">
                <a:solidFill>
                  <a:schemeClr val="dk1"/>
                </a:solidFill>
                <a:latin typeface="Quicksand"/>
                <a:ea typeface="Quicksand"/>
                <a:cs typeface="Quicksand"/>
                <a:sym typeface="Quicksand"/>
              </a:rPr>
              <a:t>im</a:t>
            </a:r>
            <a:r>
              <a:rPr lang="en-US" sz="3600" b="1" dirty="0">
                <a:solidFill>
                  <a:schemeClr val="dk1"/>
                </a:solidFill>
                <a:latin typeface="Quicksand"/>
                <a:ea typeface="Quicksand"/>
                <a:cs typeface="Quicksand"/>
                <a:sym typeface="Quicksand"/>
              </a:rPr>
              <a:t> </a:t>
            </a:r>
            <a:r>
              <a:rPr lang="en-US" sz="3600" b="1" dirty="0" err="1">
                <a:solidFill>
                  <a:schemeClr val="dk1"/>
                </a:solidFill>
                <a:latin typeface="Quicksand"/>
                <a:ea typeface="Quicksand"/>
                <a:cs typeface="Quicksand"/>
                <a:sym typeface="Quicksand"/>
              </a:rPr>
              <a:t>eigentlichen</a:t>
            </a:r>
            <a:r>
              <a:rPr lang="en-US" sz="3600" b="1" dirty="0">
                <a:solidFill>
                  <a:schemeClr val="dk1"/>
                </a:solidFill>
                <a:latin typeface="Quicksand"/>
                <a:ea typeface="Quicksand"/>
                <a:cs typeface="Quicksand"/>
                <a:sym typeface="Quicksand"/>
              </a:rPr>
              <a:t> </a:t>
            </a:r>
            <a:r>
              <a:rPr lang="en-US" sz="3600" b="1" dirty="0" err="1">
                <a:solidFill>
                  <a:schemeClr val="dk1"/>
                </a:solidFill>
                <a:latin typeface="Quicksand"/>
                <a:ea typeface="Quicksand"/>
                <a:cs typeface="Quicksand"/>
                <a:sym typeface="Quicksand"/>
              </a:rPr>
              <a:t>Konzept</a:t>
            </a:r>
            <a:r>
              <a:rPr lang="en-US" sz="3600" b="1" dirty="0">
                <a:solidFill>
                  <a:schemeClr val="dk1"/>
                </a:solidFill>
                <a:latin typeface="Quicksand"/>
                <a:ea typeface="Quicksand"/>
                <a:cs typeface="Quicksand"/>
                <a:sym typeface="Quicksand"/>
              </a:rPr>
              <a:t> des Kinos.</a:t>
            </a:r>
            <a:endParaRPr sz="3600" b="1" i="0" u="none" strike="noStrike" cap="none" dirty="0">
              <a:solidFill>
                <a:schemeClr val="dk1"/>
              </a:solidFill>
              <a:latin typeface="Quicksand"/>
              <a:ea typeface="Quicksand"/>
              <a:cs typeface="Quicksand"/>
              <a:sym typeface="Quicksand"/>
            </a:endParaRPr>
          </a:p>
        </p:txBody>
      </p:sp>
      <p:sp>
        <p:nvSpPr>
          <p:cNvPr id="211" name="Google Shape;211;g32764944dc3_0_35"/>
          <p:cNvSpPr txBox="1"/>
          <p:nvPr/>
        </p:nvSpPr>
        <p:spPr>
          <a:xfrm>
            <a:off x="3499250" y="8220550"/>
            <a:ext cx="4185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solidFill>
                  <a:schemeClr val="lt1"/>
                </a:solidFill>
                <a:latin typeface="Quicksand"/>
                <a:ea typeface="Quicksand"/>
                <a:cs typeface="Quicksand"/>
                <a:sym typeface="Quicksand"/>
              </a:rPr>
              <a:t>Don Juan opening at Warners' Theatre © Wikipedia</a:t>
            </a:r>
            <a:endParaRPr sz="1700">
              <a:solidFill>
                <a:schemeClr val="lt1"/>
              </a:solidFill>
              <a:latin typeface="Quicksand"/>
              <a:ea typeface="Quicksand"/>
              <a:cs typeface="Quicksand"/>
              <a:sym typeface="Quicksand"/>
            </a:endParaRPr>
          </a:p>
        </p:txBody>
      </p:sp>
      <p:pic>
        <p:nvPicPr>
          <p:cNvPr id="212" name="Google Shape;212;g32764944dc3_0_35" title="opening talkies movie.jpg"/>
          <p:cNvPicPr preferRelativeResize="0"/>
          <p:nvPr/>
        </p:nvPicPr>
        <p:blipFill>
          <a:blip r:embed="rId5">
            <a:alphaModFix/>
          </a:blip>
          <a:stretch>
            <a:fillRect/>
          </a:stretch>
        </p:blipFill>
        <p:spPr>
          <a:xfrm>
            <a:off x="3499250" y="2976775"/>
            <a:ext cx="6775224" cy="51674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17"/>
        <p:cNvGrpSpPr/>
        <p:nvPr/>
      </p:nvGrpSpPr>
      <p:grpSpPr>
        <a:xfrm>
          <a:off x="0" y="0"/>
          <a:ext cx="0" cy="0"/>
          <a:chOff x="0" y="0"/>
          <a:chExt cx="0" cy="0"/>
        </a:xfrm>
      </p:grpSpPr>
      <p:sp>
        <p:nvSpPr>
          <p:cNvPr id="221" name="Google Shape;221;g32764944dc3_0_88"/>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2" name="Google Shape;222;g32764944dc3_0_8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26" name="Google Shape;226;g32764944dc3_0_88" title="Excerpt from &quot;Charles Krauel: Profile of a Deaf Filmmaker&quot;, by Dr. Ted Supalla.">
            <a:hlinkClick r:id="rId5"/>
          </p:cNvPr>
          <p:cNvPicPr preferRelativeResize="0"/>
          <p:nvPr/>
        </p:nvPicPr>
        <p:blipFill>
          <a:blip r:embed="rId6">
            <a:alphaModFix/>
          </a:blip>
          <a:stretch>
            <a:fillRect/>
          </a:stretch>
        </p:blipFill>
        <p:spPr>
          <a:xfrm>
            <a:off x="9600050" y="1057050"/>
            <a:ext cx="8293225" cy="4664950"/>
          </a:xfrm>
          <a:prstGeom prst="rect">
            <a:avLst/>
          </a:prstGeom>
          <a:noFill/>
          <a:ln>
            <a:noFill/>
          </a:ln>
        </p:spPr>
      </p:pic>
      <p:sp>
        <p:nvSpPr>
          <p:cNvPr id="227" name="Google Shape;227;g32764944dc3_0_88"/>
          <p:cNvSpPr txBox="1"/>
          <p:nvPr/>
        </p:nvSpPr>
        <p:spPr>
          <a:xfrm>
            <a:off x="9600050" y="5815500"/>
            <a:ext cx="8293200" cy="91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200">
                <a:solidFill>
                  <a:schemeClr val="lt1"/>
                </a:solidFill>
                <a:latin typeface="Quicksand Medium"/>
                <a:ea typeface="Quicksand Medium"/>
                <a:cs typeface="Quicksand Medium"/>
                <a:sym typeface="Quicksand Medium"/>
              </a:rPr>
              <a:t>Excerpt from "Charles Krauel: Profile of a Deaf Filmmaker", by Dr. Ted Supalla. </a:t>
            </a:r>
            <a:r>
              <a:rPr lang="en-US" sz="2200" u="sng">
                <a:solidFill>
                  <a:srgbClr val="F7F1D5"/>
                </a:solidFill>
                <a:latin typeface="Quicksand Medium"/>
                <a:ea typeface="Quicksand Medium"/>
                <a:cs typeface="Quicksand Medium"/>
                <a:sym typeface="Quicksand Medium"/>
                <a:hlinkClick r:id="rId7">
                  <a:extLst>
                    <a:ext uri="{A12FA001-AC4F-418D-AE19-62706E023703}">
                      <ahyp:hlinkClr xmlns:ahyp="http://schemas.microsoft.com/office/drawing/2018/hyperlinkcolor" xmlns="" val="tx"/>
                    </a:ext>
                  </a:extLst>
                </a:hlinkClick>
              </a:rPr>
              <a:t>The HeART of Deaf Culture</a:t>
            </a:r>
            <a:endParaRPr sz="2200">
              <a:solidFill>
                <a:srgbClr val="F7F1D5"/>
              </a:solidFill>
              <a:latin typeface="Quicksand Medium"/>
              <a:ea typeface="Quicksand Medium"/>
              <a:cs typeface="Quicksand Medium"/>
              <a:sym typeface="Quicksand Medium"/>
            </a:endParaRPr>
          </a:p>
        </p:txBody>
      </p:sp>
      <p:sp>
        <p:nvSpPr>
          <p:cNvPr id="12" name="Google Shape;132;g323359fc758_0_0"/>
          <p:cNvSpPr txBox="1"/>
          <p:nvPr/>
        </p:nvSpPr>
        <p:spPr>
          <a:xfrm>
            <a:off x="376947" y="4625957"/>
            <a:ext cx="2167800" cy="1034129"/>
          </a:xfrm>
          <a:prstGeom prst="rect">
            <a:avLst/>
          </a:prstGeom>
          <a:noFill/>
          <a:ln>
            <a:noFill/>
          </a:ln>
        </p:spPr>
        <p:txBody>
          <a:bodyPr spcFirstLastPara="1" wrap="square" lIns="0" tIns="0" rIns="0" bIns="0" anchor="t" anchorCtr="0">
            <a:spAutoFit/>
          </a:bodyPr>
          <a:lstStyle/>
          <a:p>
            <a:pPr lvl="0" algn="ctr">
              <a:lnSpc>
                <a:spcPct val="140000"/>
              </a:lnSpc>
              <a:buSzPts val="3200"/>
            </a:pPr>
            <a:r>
              <a:rPr lang="en-US" sz="2400" dirty="0">
                <a:solidFill>
                  <a:srgbClr val="F7F1D5"/>
                </a:solidFill>
                <a:latin typeface="Anton"/>
                <a:ea typeface="Anton"/>
                <a:cs typeface="Anton"/>
                <a:sym typeface="Anton"/>
              </a:rPr>
              <a:t>Geschichte des </a:t>
            </a:r>
            <a:r>
              <a:rPr lang="en-US" sz="2400" dirty="0" smtClean="0">
                <a:solidFill>
                  <a:srgbClr val="F7F1D5"/>
                </a:solidFill>
                <a:latin typeface="Anton"/>
                <a:ea typeface="Anton"/>
                <a:cs typeface="Anton"/>
                <a:sym typeface="Anton"/>
              </a:rPr>
              <a:t>Deaf Cinema</a:t>
            </a:r>
            <a:endParaRPr sz="2400" b="0" i="0" u="none" strike="noStrike" cap="none" dirty="0">
              <a:solidFill>
                <a:srgbClr val="F7F1D5"/>
              </a:solidFill>
              <a:latin typeface="Anton"/>
              <a:ea typeface="Anton"/>
              <a:cs typeface="Anton"/>
              <a:sym typeface="Anton"/>
            </a:endParaRPr>
          </a:p>
        </p:txBody>
      </p:sp>
      <p:sp>
        <p:nvSpPr>
          <p:cNvPr id="3" name="Abgerundetes Rechteck 2"/>
          <p:cNvSpPr/>
          <p:nvPr/>
        </p:nvSpPr>
        <p:spPr>
          <a:xfrm>
            <a:off x="3921381" y="7416526"/>
            <a:ext cx="12996365" cy="177592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SzPts val="3000"/>
            </a:pPr>
            <a:r>
              <a:rPr lang="de-DE" sz="3600" dirty="0" smtClean="0">
                <a:solidFill>
                  <a:schemeClr val="tx1"/>
                </a:solidFill>
                <a:latin typeface="Quicksand Medium"/>
                <a:ea typeface="Quicksand Medium"/>
                <a:cs typeface="Quicksand Medium"/>
                <a:sym typeface="Quicksand Medium"/>
              </a:rPr>
              <a:t>Ab den 1920er Jahren:</a:t>
            </a:r>
          </a:p>
          <a:p>
            <a:pPr lvl="0" algn="ctr">
              <a:buSzPts val="3000"/>
            </a:pPr>
            <a:r>
              <a:rPr lang="de-DE" sz="3600" dirty="0" smtClean="0">
                <a:solidFill>
                  <a:schemeClr val="tx1"/>
                </a:solidFill>
                <a:latin typeface="Quicksand Medium"/>
                <a:ea typeface="Quicksand Medium"/>
                <a:cs typeface="Quicksand Medium"/>
                <a:sym typeface="Quicksand Medium"/>
              </a:rPr>
              <a:t> Entwicklung der ersten gehörlosen Film-Crews </a:t>
            </a:r>
          </a:p>
          <a:p>
            <a:pPr lvl="0" algn="ctr">
              <a:buSzPts val="3000"/>
            </a:pPr>
            <a:r>
              <a:rPr lang="de-DE" sz="3600" dirty="0" smtClean="0">
                <a:solidFill>
                  <a:schemeClr val="tx1"/>
                </a:solidFill>
                <a:latin typeface="Quicksand Medium"/>
                <a:ea typeface="Quicksand Medium"/>
                <a:cs typeface="Quicksand Medium"/>
                <a:sym typeface="Quicksand Medium"/>
              </a:rPr>
              <a:t>in Europa.</a:t>
            </a:r>
            <a:endParaRPr lang="de-DE" sz="3600" dirty="0">
              <a:solidFill>
                <a:schemeClr val="tx1"/>
              </a:solidFill>
              <a:latin typeface="Quicksand Medium"/>
              <a:ea typeface="Quicksand Medium"/>
              <a:cs typeface="Quicksand Medium"/>
              <a:sym typeface="Quicksand Medium"/>
            </a:endParaRPr>
          </a:p>
        </p:txBody>
      </p:sp>
      <p:sp>
        <p:nvSpPr>
          <p:cNvPr id="15" name="Abgerundetes Rechteck 14"/>
          <p:cNvSpPr/>
          <p:nvPr/>
        </p:nvSpPr>
        <p:spPr>
          <a:xfrm>
            <a:off x="3139326" y="1007584"/>
            <a:ext cx="6245962" cy="465167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sp>
        <p:nvSpPr>
          <p:cNvPr id="4" name="Textfeld 3"/>
          <p:cNvSpPr txBox="1"/>
          <p:nvPr/>
        </p:nvSpPr>
        <p:spPr>
          <a:xfrm>
            <a:off x="3921381" y="1758529"/>
            <a:ext cx="5223966" cy="3323987"/>
          </a:xfrm>
          <a:prstGeom prst="rect">
            <a:avLst/>
          </a:prstGeom>
          <a:noFill/>
        </p:spPr>
        <p:txBody>
          <a:bodyPr wrap="square" rtlCol="0">
            <a:spAutoFit/>
          </a:bodyPr>
          <a:lstStyle/>
          <a:p>
            <a:r>
              <a:rPr lang="de-DE" sz="2800" dirty="0">
                <a:latin typeface="Quicksand" panose="020B0604020202020204" charset="0"/>
                <a:ea typeface="Quicksand Medium"/>
                <a:cs typeface="Quicksand" panose="020B0604020202020204" charset="0"/>
                <a:sym typeface="Quicksand Medium"/>
              </a:rPr>
              <a:t>Einige Gehörlose begannen, persönliche Filmkameras zu verwenden, um den Alltag in der Gehörlosengemeinschaft zu dokumentieren und mit narrativen Filmen zu experimentieren.</a:t>
            </a:r>
            <a:endParaRPr lang="de-DE" sz="2800" dirty="0">
              <a:latin typeface="Quicksand" panose="020B0604020202020204" charset="0"/>
              <a:cs typeface="Quicksand" panose="020B0604020202020204" charset="0"/>
            </a:endParaRPr>
          </a:p>
          <a:p>
            <a:endParaRPr lang="de-A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1"/>
        <p:cNvGrpSpPr/>
        <p:nvPr/>
      </p:nvGrpSpPr>
      <p:grpSpPr>
        <a:xfrm>
          <a:off x="0" y="0"/>
          <a:ext cx="0" cy="0"/>
          <a:chOff x="0" y="0"/>
          <a:chExt cx="0" cy="0"/>
        </a:xfrm>
      </p:grpSpPr>
      <p:sp>
        <p:nvSpPr>
          <p:cNvPr id="18" name="Abgerundetes Rechteck 17"/>
          <p:cNvSpPr/>
          <p:nvPr/>
        </p:nvSpPr>
        <p:spPr>
          <a:xfrm>
            <a:off x="3087813" y="412781"/>
            <a:ext cx="10049029" cy="38801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sp>
        <p:nvSpPr>
          <p:cNvPr id="16" name="Abgerundetes Rechteck 15"/>
          <p:cNvSpPr/>
          <p:nvPr/>
        </p:nvSpPr>
        <p:spPr>
          <a:xfrm>
            <a:off x="7499646" y="5348558"/>
            <a:ext cx="10325904" cy="38801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232" name="Google Shape;232;g323359fc758_0_66"/>
          <p:cNvGrpSpPr/>
          <p:nvPr/>
        </p:nvGrpSpPr>
        <p:grpSpPr>
          <a:xfrm>
            <a:off x="0" y="-216993"/>
            <a:ext cx="2922102" cy="10504504"/>
            <a:chOff x="0" y="-57150"/>
            <a:chExt cx="769602" cy="2766600"/>
          </a:xfrm>
        </p:grpSpPr>
        <p:sp>
          <p:nvSpPr>
            <p:cNvPr id="233" name="Google Shape;233;g323359fc758_0_6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4" name="Google Shape;234;g323359fc758_0_66"/>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5" name="Google Shape;235;g323359fc758_0_6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6" name="Google Shape;236;g323359fc758_0_6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7" name="Google Shape;237;g323359fc758_0_66"/>
          <p:cNvSpPr txBox="1"/>
          <p:nvPr/>
        </p:nvSpPr>
        <p:spPr>
          <a:xfrm>
            <a:off x="8084020" y="5470434"/>
            <a:ext cx="82986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4600" dirty="0">
                <a:solidFill>
                  <a:srgbClr val="5AC7CC"/>
                </a:solidFill>
                <a:latin typeface="Anton"/>
                <a:ea typeface="Anton"/>
                <a:cs typeface="Anton"/>
                <a:sym typeface="Anton"/>
              </a:rPr>
              <a:t>Ernest Marshall</a:t>
            </a:r>
            <a:r>
              <a:rPr lang="en-US" sz="3400" dirty="0">
                <a:solidFill>
                  <a:srgbClr val="5AC7CC"/>
                </a:solidFill>
                <a:latin typeface="Anton"/>
                <a:ea typeface="Anton"/>
                <a:cs typeface="Anton"/>
                <a:sym typeface="Anton"/>
              </a:rPr>
              <a:t> (1910-1999)</a:t>
            </a:r>
            <a:endParaRPr sz="3400" dirty="0">
              <a:solidFill>
                <a:srgbClr val="5AC7CC"/>
              </a:solidFill>
              <a:latin typeface="Anton"/>
              <a:ea typeface="Anton"/>
              <a:cs typeface="Anton"/>
              <a:sym typeface="Anton"/>
            </a:endParaRPr>
          </a:p>
        </p:txBody>
      </p:sp>
      <p:pic>
        <p:nvPicPr>
          <p:cNvPr id="238" name="Google Shape;238;g323359fc758_0_66"/>
          <p:cNvPicPr preferRelativeResize="0"/>
          <p:nvPr/>
        </p:nvPicPr>
        <p:blipFill rotWithShape="1">
          <a:blip r:embed="rId5">
            <a:alphaModFix/>
          </a:blip>
          <a:srcRect b="17810"/>
          <a:stretch/>
        </p:blipFill>
        <p:spPr>
          <a:xfrm>
            <a:off x="13358250" y="803375"/>
            <a:ext cx="4467300" cy="2750400"/>
          </a:xfrm>
          <a:prstGeom prst="roundRect">
            <a:avLst>
              <a:gd name="adj" fmla="val 0"/>
            </a:avLst>
          </a:prstGeom>
          <a:noFill/>
          <a:ln>
            <a:noFill/>
          </a:ln>
        </p:spPr>
      </p:pic>
      <p:sp>
        <p:nvSpPr>
          <p:cNvPr id="239" name="Google Shape;239;g323359fc758_0_66"/>
          <p:cNvSpPr txBox="1"/>
          <p:nvPr/>
        </p:nvSpPr>
        <p:spPr>
          <a:xfrm>
            <a:off x="3186262" y="1594584"/>
            <a:ext cx="9773100" cy="2339072"/>
          </a:xfrm>
          <a:prstGeom prst="rect">
            <a:avLst/>
          </a:prstGeom>
          <a:noFill/>
          <a:ln>
            <a:noFill/>
          </a:ln>
        </p:spPr>
        <p:txBody>
          <a:bodyPr spcFirstLastPara="1" wrap="square" lIns="91425" tIns="91425" rIns="91425" bIns="91425" anchor="t" anchorCtr="0">
            <a:spAutoFit/>
          </a:bodyPr>
          <a:lstStyle/>
          <a:p>
            <a:pPr marL="457200" lvl="0" indent="-406400">
              <a:buClr>
                <a:schemeClr val="lt1"/>
              </a:buClr>
              <a:buSzPts val="2800"/>
              <a:buFont typeface="Quicksand"/>
              <a:buChar char="●"/>
            </a:pP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Aufzeichnung</a:t>
            </a:r>
            <a:r>
              <a:rPr lang="en-US" sz="2000" dirty="0" smtClean="0">
                <a:solidFill>
                  <a:schemeClr val="tx1"/>
                </a:solidFill>
                <a:latin typeface="Quicksand"/>
                <a:ea typeface="Quicksand"/>
                <a:cs typeface="Quicksand"/>
                <a:sym typeface="Quicksand"/>
              </a:rPr>
              <a:t> </a:t>
            </a:r>
            <a:r>
              <a:rPr lang="en-US" sz="2000" dirty="0">
                <a:solidFill>
                  <a:schemeClr val="tx1"/>
                </a:solidFill>
                <a:latin typeface="Quicksand"/>
                <a:ea typeface="Quicksand"/>
                <a:cs typeface="Quicksand"/>
                <a:sym typeface="Quicksand"/>
              </a:rPr>
              <a:t>des </a:t>
            </a:r>
            <a:r>
              <a:rPr lang="en-US" sz="2000" dirty="0" err="1">
                <a:solidFill>
                  <a:schemeClr val="tx1"/>
                </a:solidFill>
                <a:latin typeface="Quicksand"/>
                <a:ea typeface="Quicksand"/>
                <a:cs typeface="Quicksand"/>
                <a:sym typeface="Quicksand"/>
              </a:rPr>
              <a:t>sozialen</a:t>
            </a:r>
            <a:r>
              <a:rPr lang="en-US" sz="2000" dirty="0">
                <a:solidFill>
                  <a:schemeClr val="tx1"/>
                </a:solidFill>
                <a:latin typeface="Quicksand"/>
                <a:ea typeface="Quicksand"/>
                <a:cs typeface="Quicksand"/>
                <a:sym typeface="Quicksand"/>
              </a:rPr>
              <a:t> Lebens </a:t>
            </a:r>
            <a:r>
              <a:rPr lang="en-US" sz="2000" dirty="0" err="1">
                <a:solidFill>
                  <a:schemeClr val="tx1"/>
                </a:solidFill>
                <a:latin typeface="Quicksand"/>
                <a:ea typeface="Quicksand"/>
                <a:cs typeface="Quicksand"/>
                <a:sym typeface="Quicksand"/>
              </a:rPr>
              <a:t>gehörloser</a:t>
            </a:r>
            <a:r>
              <a:rPr lang="en-US" sz="2000" dirty="0">
                <a:solidFill>
                  <a:schemeClr val="tx1"/>
                </a:solidFill>
                <a:latin typeface="Quicksand"/>
                <a:ea typeface="Quicksand"/>
                <a:cs typeface="Quicksand"/>
                <a:sym typeface="Quicksand"/>
              </a:rPr>
              <a:t> Menschen </a:t>
            </a:r>
            <a:r>
              <a:rPr lang="en-US" sz="2000" dirty="0" smtClean="0">
                <a:solidFill>
                  <a:schemeClr val="tx1"/>
                </a:solidFill>
                <a:latin typeface="Quicksand"/>
                <a:ea typeface="Quicksand"/>
                <a:cs typeface="Quicksand"/>
                <a:sym typeface="Quicksand"/>
              </a:rPr>
              <a:t>seit1925</a:t>
            </a:r>
            <a:r>
              <a:rPr lang="en-US" sz="2000" dirty="0">
                <a:solidFill>
                  <a:schemeClr val="tx1"/>
                </a:solidFill>
                <a:latin typeface="Quicksand"/>
                <a:ea typeface="Quicksand"/>
                <a:cs typeface="Quicksand"/>
                <a:sym typeface="Quicksand"/>
              </a:rPr>
              <a:t>, </a:t>
            </a:r>
            <a:r>
              <a:rPr lang="en-US" sz="2000" dirty="0" smtClean="0">
                <a:solidFill>
                  <a:schemeClr val="tx1"/>
                </a:solidFill>
                <a:latin typeface="Quicksand"/>
                <a:ea typeface="Quicksand"/>
                <a:cs typeface="Quicksand"/>
                <a:sym typeface="Quicksand"/>
              </a:rPr>
              <a:t/>
            </a:r>
            <a:br>
              <a:rPr lang="en-US" sz="2000" dirty="0" smtClean="0">
                <a:solidFill>
                  <a:schemeClr val="tx1"/>
                </a:solidFill>
                <a:latin typeface="Quicksand"/>
                <a:ea typeface="Quicksand"/>
                <a:cs typeface="Quicksand"/>
                <a:sym typeface="Quicksand"/>
              </a:rPr>
            </a:b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d.h</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seit</a:t>
            </a:r>
            <a:r>
              <a:rPr lang="en-US" sz="2000" dirty="0" smtClean="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über</a:t>
            </a:r>
            <a:r>
              <a:rPr lang="en-US" sz="2000" dirty="0">
                <a:solidFill>
                  <a:schemeClr val="tx1"/>
                </a:solidFill>
                <a:latin typeface="Quicksand"/>
                <a:ea typeface="Quicksand"/>
                <a:cs typeface="Quicksand"/>
                <a:sym typeface="Quicksand"/>
              </a:rPr>
              <a:t> 50 </a:t>
            </a:r>
            <a:r>
              <a:rPr lang="en-US" sz="2000" dirty="0" err="1" smtClean="0">
                <a:solidFill>
                  <a:schemeClr val="tx1"/>
                </a:solidFill>
                <a:latin typeface="Quicksand"/>
                <a:ea typeface="Quicksand"/>
                <a:cs typeface="Quicksand"/>
                <a:sym typeface="Quicksand"/>
              </a:rPr>
              <a:t>Jahren</a:t>
            </a:r>
            <a:r>
              <a:rPr lang="en-US" sz="2000" dirty="0" smtClean="0">
                <a:solidFill>
                  <a:schemeClr val="tx1"/>
                </a:solidFill>
                <a:latin typeface="Quicksand"/>
                <a:ea typeface="Quicksand"/>
                <a:cs typeface="Quicksand"/>
                <a:sym typeface="Quicksand"/>
              </a:rPr>
              <a:t>!</a:t>
            </a:r>
            <a:br>
              <a:rPr lang="en-US" sz="2000" dirty="0" smtClean="0">
                <a:solidFill>
                  <a:schemeClr val="tx1"/>
                </a:solidFill>
                <a:latin typeface="Quicksand"/>
                <a:ea typeface="Quicksand"/>
                <a:cs typeface="Quicksand"/>
                <a:sym typeface="Quicksand"/>
              </a:rPr>
            </a:br>
            <a:r>
              <a:rPr lang="en-US" sz="2000" dirty="0">
                <a:solidFill>
                  <a:schemeClr val="tx1"/>
                </a:solidFill>
                <a:latin typeface="Quicksand"/>
                <a:ea typeface="Quicksand"/>
                <a:cs typeface="Quicksand"/>
                <a:sym typeface="Quicksand"/>
              </a:rPr>
              <a:t>
</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Ziel</a:t>
            </a:r>
            <a:r>
              <a:rPr lang="en-US" sz="2000" dirty="0">
                <a:solidFill>
                  <a:schemeClr val="tx1"/>
                </a:solidFill>
                <a:latin typeface="Quicksand"/>
                <a:ea typeface="Quicksand"/>
                <a:cs typeface="Quicksand"/>
                <a:sym typeface="Quicksand"/>
              </a:rPr>
              <a:t>: Ein </a:t>
            </a:r>
            <a:r>
              <a:rPr lang="en-US" sz="2000" dirty="0" err="1">
                <a:solidFill>
                  <a:schemeClr val="tx1"/>
                </a:solidFill>
                <a:latin typeface="Quicksand"/>
                <a:ea typeface="Quicksand"/>
                <a:cs typeface="Quicksand"/>
                <a:sym typeface="Quicksand"/>
              </a:rPr>
              <a:t>Porträt</a:t>
            </a:r>
            <a:r>
              <a:rPr lang="en-US" sz="2000" dirty="0">
                <a:solidFill>
                  <a:schemeClr val="tx1"/>
                </a:solidFill>
                <a:latin typeface="Quicksand"/>
                <a:ea typeface="Quicksand"/>
                <a:cs typeface="Quicksand"/>
                <a:sym typeface="Quicksand"/>
              </a:rPr>
              <a:t> der </a:t>
            </a:r>
            <a:r>
              <a:rPr lang="en-US" sz="2000" dirty="0" err="1">
                <a:solidFill>
                  <a:schemeClr val="tx1"/>
                </a:solidFill>
                <a:latin typeface="Quicksand"/>
                <a:ea typeface="Quicksand"/>
                <a:cs typeface="Quicksand"/>
                <a:sym typeface="Quicksand"/>
              </a:rPr>
              <a:t>Gehörlosengemeinschaft</a:t>
            </a:r>
            <a:r>
              <a:rPr lang="en-US" sz="2000" dirty="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zu</a:t>
            </a:r>
            <a:r>
              <a:rPr lang="en-US" sz="2000" dirty="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erstellen</a:t>
            </a:r>
            <a:r>
              <a:rPr lang="en-US" sz="2000" dirty="0" smtClean="0">
                <a:solidFill>
                  <a:schemeClr val="tx1"/>
                </a:solidFill>
                <a:latin typeface="Quicksand"/>
                <a:ea typeface="Quicksand"/>
                <a:cs typeface="Quicksand"/>
                <a:sym typeface="Quicksand"/>
              </a:rPr>
              <a:t>, um </a:t>
            </a:r>
            <a:r>
              <a:rPr lang="en-US" sz="2000" dirty="0" err="1" smtClean="0">
                <a:solidFill>
                  <a:schemeClr val="tx1"/>
                </a:solidFill>
                <a:latin typeface="Quicksand"/>
                <a:ea typeface="Quicksand"/>
                <a:cs typeface="Quicksand"/>
                <a:sym typeface="Quicksand"/>
              </a:rPr>
              <a:t>ihre</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Kultur</a:t>
            </a:r>
            <a:r>
              <a:rPr lang="en-US" sz="2000" dirty="0" smtClean="0">
                <a:solidFill>
                  <a:schemeClr val="tx1"/>
                </a:solidFill>
                <a:latin typeface="Quicksand"/>
                <a:ea typeface="Quicksand"/>
                <a:cs typeface="Quicksand"/>
                <a:sym typeface="Quicksand"/>
              </a:rPr>
              <a:t>,     </a:t>
            </a:r>
          </a:p>
          <a:p>
            <a:pPr marL="457200" lvl="0" indent="-406400">
              <a:buClr>
                <a:schemeClr val="lt1"/>
              </a:buClr>
              <a:buSzPts val="2800"/>
              <a:buFont typeface="Quicksand"/>
              <a:buChar char="●"/>
            </a:pPr>
            <a:r>
              <a:rPr lang="en-US" sz="2000" dirty="0">
                <a:solidFill>
                  <a:schemeClr val="tx1"/>
                </a:solidFill>
                <a:latin typeface="Quicksand"/>
                <a:ea typeface="Quicksand"/>
                <a:cs typeface="Quicksand"/>
                <a:sym typeface="Quicksand"/>
              </a:rPr>
              <a:t> </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Sprache</a:t>
            </a:r>
            <a:r>
              <a:rPr lang="en-US" sz="2000" dirty="0" smtClean="0">
                <a:solidFill>
                  <a:schemeClr val="tx1"/>
                </a:solidFill>
                <a:latin typeface="Quicksand"/>
                <a:ea typeface="Quicksand"/>
                <a:cs typeface="Quicksand"/>
                <a:sym typeface="Quicksand"/>
              </a:rPr>
              <a:t> und </a:t>
            </a:r>
            <a:r>
              <a:rPr lang="en-US" sz="2000" dirty="0" err="1" smtClean="0">
                <a:solidFill>
                  <a:schemeClr val="tx1"/>
                </a:solidFill>
                <a:latin typeface="Quicksand"/>
                <a:ea typeface="Quicksand"/>
                <a:cs typeface="Quicksand"/>
                <a:sym typeface="Quicksand"/>
              </a:rPr>
              <a:t>Sozialleben</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zu</a:t>
            </a: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bewahren</a:t>
            </a:r>
            <a:r>
              <a:rPr lang="en-US" sz="2000" dirty="0" smtClean="0">
                <a:solidFill>
                  <a:schemeClr val="tx1"/>
                </a:solidFill>
                <a:latin typeface="Quicksand"/>
                <a:ea typeface="Quicksand"/>
                <a:cs typeface="Quicksand"/>
                <a:sym typeface="Quicksand"/>
              </a:rPr>
              <a:t>.</a:t>
            </a:r>
            <a:br>
              <a:rPr lang="en-US" sz="2000" dirty="0" smtClean="0">
                <a:solidFill>
                  <a:schemeClr val="tx1"/>
                </a:solidFill>
                <a:latin typeface="Quicksand"/>
                <a:ea typeface="Quicksand"/>
                <a:cs typeface="Quicksand"/>
                <a:sym typeface="Quicksand"/>
              </a:rPr>
            </a:br>
            <a:r>
              <a:rPr lang="en-US" sz="2000" dirty="0" smtClean="0">
                <a:solidFill>
                  <a:schemeClr val="tx1"/>
                </a:solidFill>
                <a:latin typeface="Quicksand"/>
                <a:ea typeface="Quicksand"/>
                <a:cs typeface="Quicksand"/>
                <a:sym typeface="Quicksand"/>
              </a:rPr>
              <a:t>  </a:t>
            </a:r>
          </a:p>
          <a:p>
            <a:pPr marL="457200" lvl="0" indent="-406400">
              <a:buClr>
                <a:schemeClr val="lt1"/>
              </a:buClr>
              <a:buSzPts val="2800"/>
              <a:buFont typeface="Quicksand"/>
              <a:buChar char="●"/>
            </a:pPr>
            <a:r>
              <a:rPr lang="en-US" sz="2000" dirty="0" smtClean="0">
                <a:solidFill>
                  <a:schemeClr val="tx1"/>
                </a:solidFill>
                <a:latin typeface="Quicksand"/>
                <a:ea typeface="Quicksand"/>
                <a:cs typeface="Quicksand"/>
                <a:sym typeface="Quicksand"/>
              </a:rPr>
              <a:t>- </a:t>
            </a:r>
            <a:r>
              <a:rPr lang="en-US" sz="2000" dirty="0" err="1" smtClean="0">
                <a:solidFill>
                  <a:schemeClr val="tx1"/>
                </a:solidFill>
                <a:latin typeface="Quicksand"/>
                <a:ea typeface="Quicksand"/>
                <a:cs typeface="Quicksand"/>
                <a:sym typeface="Quicksand"/>
              </a:rPr>
              <a:t>Andere</a:t>
            </a:r>
            <a:r>
              <a:rPr lang="en-US" sz="2000" dirty="0" smtClean="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Gehörlosenclubs</a:t>
            </a:r>
            <a:r>
              <a:rPr lang="en-US" sz="2000" dirty="0">
                <a:solidFill>
                  <a:schemeClr val="tx1"/>
                </a:solidFill>
                <a:latin typeface="Quicksand"/>
                <a:ea typeface="Quicksand"/>
                <a:cs typeface="Quicksand"/>
                <a:sym typeface="Quicksand"/>
              </a:rPr>
              <a:t> in den </a:t>
            </a:r>
            <a:r>
              <a:rPr lang="en-US" sz="2000" dirty="0" err="1">
                <a:solidFill>
                  <a:schemeClr val="tx1"/>
                </a:solidFill>
                <a:latin typeface="Quicksand"/>
                <a:ea typeface="Quicksand"/>
                <a:cs typeface="Quicksand"/>
                <a:sym typeface="Quicksand"/>
              </a:rPr>
              <a:t>Vereinigten</a:t>
            </a:r>
            <a:r>
              <a:rPr lang="en-US" sz="2000" dirty="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Staaten</a:t>
            </a:r>
            <a:r>
              <a:rPr lang="en-US" sz="2000" dirty="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folgten</a:t>
            </a:r>
            <a:r>
              <a:rPr lang="en-US" sz="2000" dirty="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seinem</a:t>
            </a:r>
            <a:r>
              <a:rPr lang="en-US" sz="2000" dirty="0">
                <a:solidFill>
                  <a:schemeClr val="tx1"/>
                </a:solidFill>
                <a:latin typeface="Quicksand"/>
                <a:ea typeface="Quicksand"/>
                <a:cs typeface="Quicksand"/>
                <a:sym typeface="Quicksand"/>
              </a:rPr>
              <a:t> </a:t>
            </a:r>
            <a:r>
              <a:rPr lang="en-US" sz="2000" dirty="0" err="1">
                <a:solidFill>
                  <a:schemeClr val="tx1"/>
                </a:solidFill>
                <a:latin typeface="Quicksand"/>
                <a:ea typeface="Quicksand"/>
                <a:cs typeface="Quicksand"/>
                <a:sym typeface="Quicksand"/>
              </a:rPr>
              <a:t>Beispiel</a:t>
            </a:r>
            <a:r>
              <a:rPr lang="en-US" sz="2000" dirty="0">
                <a:solidFill>
                  <a:schemeClr val="tx1"/>
                </a:solidFill>
                <a:latin typeface="Quicksand"/>
                <a:ea typeface="Quicksand"/>
                <a:cs typeface="Quicksand"/>
                <a:sym typeface="Quicksand"/>
              </a:rPr>
              <a:t>.</a:t>
            </a:r>
            <a:endParaRPr sz="2000" dirty="0">
              <a:solidFill>
                <a:schemeClr val="tx1"/>
              </a:solidFill>
              <a:latin typeface="Quicksand"/>
              <a:ea typeface="Quicksand"/>
              <a:cs typeface="Quicksand"/>
              <a:sym typeface="Quicksand"/>
            </a:endParaRPr>
          </a:p>
        </p:txBody>
      </p:sp>
      <p:sp>
        <p:nvSpPr>
          <p:cNvPr id="240" name="Google Shape;240;g323359fc758_0_66"/>
          <p:cNvSpPr txBox="1"/>
          <p:nvPr/>
        </p:nvSpPr>
        <p:spPr>
          <a:xfrm>
            <a:off x="3576136" y="613300"/>
            <a:ext cx="92382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en-US" sz="4600" dirty="0">
                <a:solidFill>
                  <a:srgbClr val="5AC7CC"/>
                </a:solidFill>
                <a:latin typeface="Anton"/>
                <a:ea typeface="Anton"/>
                <a:cs typeface="Anton"/>
                <a:sym typeface="Anton"/>
              </a:rPr>
              <a:t>Charles </a:t>
            </a:r>
            <a:r>
              <a:rPr lang="en-US" sz="4600" dirty="0" err="1">
                <a:solidFill>
                  <a:srgbClr val="5AC7CC"/>
                </a:solidFill>
                <a:latin typeface="Anton"/>
                <a:ea typeface="Anton"/>
                <a:cs typeface="Anton"/>
                <a:sym typeface="Anton"/>
              </a:rPr>
              <a:t>Krauel</a:t>
            </a:r>
            <a:r>
              <a:rPr lang="en-US" sz="3400" dirty="0">
                <a:solidFill>
                  <a:srgbClr val="5AC7CC"/>
                </a:solidFill>
                <a:latin typeface="Anton"/>
                <a:ea typeface="Anton"/>
                <a:cs typeface="Anton"/>
                <a:sym typeface="Anton"/>
              </a:rPr>
              <a:t> (1982-1990)</a:t>
            </a:r>
            <a:endParaRPr sz="3400" dirty="0">
              <a:solidFill>
                <a:srgbClr val="5AC7CC"/>
              </a:solidFill>
              <a:latin typeface="Anton"/>
              <a:ea typeface="Anton"/>
              <a:cs typeface="Anton"/>
              <a:sym typeface="Anton"/>
            </a:endParaRPr>
          </a:p>
        </p:txBody>
      </p:sp>
      <p:sp>
        <p:nvSpPr>
          <p:cNvPr id="242" name="Google Shape;242;g323359fc758_0_66">
            <a:hlinkClick r:id="rId6"/>
          </p:cNvPr>
          <p:cNvSpPr txBox="1"/>
          <p:nvPr/>
        </p:nvSpPr>
        <p:spPr>
          <a:xfrm>
            <a:off x="3087813" y="9410075"/>
            <a:ext cx="3916800" cy="656400"/>
          </a:xfrm>
          <a:prstGeom prst="rect">
            <a:avLst/>
          </a:prstGeom>
          <a:noFill/>
          <a:ln>
            <a:noFill/>
          </a:ln>
        </p:spPr>
        <p:txBody>
          <a:bodyPr spcFirstLastPara="1" wrap="square" lIns="91425" tIns="91425" rIns="91425" bIns="91425" anchor="t" anchorCtr="0">
            <a:spAutoFit/>
          </a:bodyPr>
          <a:lstStyle/>
          <a:p>
            <a:pPr marL="0" marR="0" lvl="0" indent="0" algn="l" rtl="0">
              <a:lnSpc>
                <a:spcPct val="118900"/>
              </a:lnSpc>
              <a:spcBef>
                <a:spcPts val="0"/>
              </a:spcBef>
              <a:spcAft>
                <a:spcPts val="500"/>
              </a:spcAft>
              <a:buNone/>
            </a:pPr>
            <a:r>
              <a:rPr lang="en-US" b="1" i="1">
                <a:solidFill>
                  <a:schemeClr val="lt1"/>
                </a:solidFill>
                <a:latin typeface="Quicksand"/>
                <a:ea typeface="Quicksand"/>
                <a:cs typeface="Quicksand"/>
                <a:sym typeface="Quicksand"/>
              </a:rPr>
              <a:t>Moving Pictures, Moving Hands: The Story of Ernest Marshall</a:t>
            </a:r>
            <a:r>
              <a:rPr lang="en-US">
                <a:solidFill>
                  <a:schemeClr val="lt1"/>
                </a:solidFill>
                <a:latin typeface="Quicksand"/>
                <a:ea typeface="Quicksand"/>
                <a:cs typeface="Quicksand"/>
                <a:sym typeface="Quicksand"/>
              </a:rPr>
              <a:t>, Gallaudet Archives</a:t>
            </a:r>
            <a:endParaRPr>
              <a:solidFill>
                <a:schemeClr val="lt1"/>
              </a:solidFill>
              <a:latin typeface="Quicksand"/>
              <a:ea typeface="Quicksand"/>
              <a:cs typeface="Quicksand"/>
              <a:sym typeface="Quicksand"/>
            </a:endParaRPr>
          </a:p>
        </p:txBody>
      </p:sp>
      <p:pic>
        <p:nvPicPr>
          <p:cNvPr id="243" name="Google Shape;243;g323359fc758_0_66" title="Ernst Marshall.png"/>
          <p:cNvPicPr preferRelativeResize="0"/>
          <p:nvPr/>
        </p:nvPicPr>
        <p:blipFill>
          <a:blip r:embed="rId7">
            <a:alphaModFix/>
          </a:blip>
          <a:stretch>
            <a:fillRect/>
          </a:stretch>
        </p:blipFill>
        <p:spPr>
          <a:xfrm>
            <a:off x="3253625" y="4559050"/>
            <a:ext cx="3585176" cy="4669619"/>
          </a:xfrm>
          <a:prstGeom prst="rect">
            <a:avLst/>
          </a:prstGeom>
          <a:noFill/>
          <a:ln>
            <a:noFill/>
          </a:ln>
        </p:spPr>
      </p:pic>
      <p:sp>
        <p:nvSpPr>
          <p:cNvPr id="245" name="Google Shape;245;g323359fc758_0_66"/>
          <p:cNvSpPr txBox="1"/>
          <p:nvPr/>
        </p:nvSpPr>
        <p:spPr>
          <a:xfrm>
            <a:off x="13192350" y="3598438"/>
            <a:ext cx="4799100" cy="656400"/>
          </a:xfrm>
          <a:prstGeom prst="rect">
            <a:avLst/>
          </a:prstGeom>
          <a:noFill/>
          <a:ln>
            <a:noFill/>
          </a:ln>
        </p:spPr>
        <p:txBody>
          <a:bodyPr spcFirstLastPara="1" wrap="square" lIns="91425" tIns="91425" rIns="91425" bIns="91425" anchor="t" anchorCtr="0">
            <a:spAutoFit/>
          </a:bodyPr>
          <a:lstStyle/>
          <a:p>
            <a:pPr marL="0" lvl="0" indent="0" algn="l" rtl="0">
              <a:lnSpc>
                <a:spcPct val="118900"/>
              </a:lnSpc>
              <a:spcBef>
                <a:spcPts val="0"/>
              </a:spcBef>
              <a:spcAft>
                <a:spcPts val="500"/>
              </a:spcAft>
              <a:buNone/>
            </a:pPr>
            <a:r>
              <a:rPr lang="en-US" b="1" i="1">
                <a:solidFill>
                  <a:schemeClr val="lt1"/>
                </a:solidFill>
                <a:latin typeface="Quicksand"/>
                <a:ea typeface="Quicksand"/>
                <a:cs typeface="Quicksand"/>
                <a:sym typeface="Quicksand"/>
              </a:rPr>
              <a:t>Charles Krauel: A Profile of a Deaf Filmmaker</a:t>
            </a:r>
            <a:r>
              <a:rPr lang="en-US">
                <a:solidFill>
                  <a:schemeClr val="lt1"/>
                </a:solidFill>
                <a:latin typeface="Quicksand"/>
                <a:ea typeface="Quicksand"/>
                <a:cs typeface="Quicksand"/>
                <a:sym typeface="Quicksand"/>
              </a:rPr>
              <a:t>, Dawn Sign Press</a:t>
            </a:r>
            <a:r>
              <a:rPr lang="en-US">
                <a:solidFill>
                  <a:schemeClr val="lt2"/>
                </a:solidFill>
                <a:latin typeface="Quicksand"/>
                <a:ea typeface="Quicksand"/>
                <a:cs typeface="Quicksand"/>
                <a:sym typeface="Quicksand"/>
              </a:rPr>
              <a:t> </a:t>
            </a:r>
            <a:r>
              <a:rPr lang="en-US" u="sng">
                <a:solidFill>
                  <a:schemeClr val="lt2"/>
                </a:solidFill>
                <a:latin typeface="Quicksand"/>
                <a:ea typeface="Quicksand"/>
                <a:cs typeface="Quicksand"/>
                <a:sym typeface="Quicksand"/>
                <a:hlinkClick r:id="rId8">
                  <a:extLst>
                    <a:ext uri="{A12FA001-AC4F-418D-AE19-62706E023703}">
                      <ahyp:hlinkClr xmlns:ahyp="http://schemas.microsoft.com/office/drawing/2018/hyperlinkcolor" xmlns="" val="tx"/>
                    </a:ext>
                  </a:extLst>
                </a:hlinkClick>
              </a:rPr>
              <a:t>https://vimeo.com/ondemand/charleskrauel</a:t>
            </a:r>
            <a:r>
              <a:rPr lang="en-US">
                <a:solidFill>
                  <a:schemeClr val="lt2"/>
                </a:solidFill>
                <a:latin typeface="Quicksand"/>
                <a:ea typeface="Quicksand"/>
                <a:cs typeface="Quicksand"/>
                <a:sym typeface="Quicksand"/>
              </a:rPr>
              <a:t> </a:t>
            </a:r>
            <a:endParaRPr>
              <a:solidFill>
                <a:schemeClr val="lt2"/>
              </a:solidFill>
              <a:latin typeface="Quicksand"/>
              <a:ea typeface="Quicksand"/>
              <a:cs typeface="Quicksand"/>
              <a:sym typeface="Quicksand"/>
            </a:endParaRPr>
          </a:p>
        </p:txBody>
      </p:sp>
      <p:sp>
        <p:nvSpPr>
          <p:cNvPr id="2" name="Textfeld 1"/>
          <p:cNvSpPr txBox="1"/>
          <p:nvPr/>
        </p:nvSpPr>
        <p:spPr>
          <a:xfrm>
            <a:off x="7764112" y="6352973"/>
            <a:ext cx="9455426" cy="2554545"/>
          </a:xfrm>
          <a:prstGeom prst="rect">
            <a:avLst/>
          </a:prstGeom>
          <a:noFill/>
        </p:spPr>
        <p:txBody>
          <a:bodyPr wrap="square" rtlCol="0">
            <a:spAutoFit/>
          </a:bodyPr>
          <a:lstStyle/>
          <a:p>
            <a:pPr marL="457200" lvl="0" indent="-406400">
              <a:buClr>
                <a:schemeClr val="lt1"/>
              </a:buClr>
              <a:buSzPts val="2800"/>
              <a:buFont typeface="Wingdings" panose="05000000000000000000" pitchFamily="2" charset="2"/>
              <a:buChar char="§"/>
            </a:pPr>
            <a:r>
              <a:rPr lang="de-DE" sz="2000" dirty="0" smtClean="0">
                <a:solidFill>
                  <a:schemeClr val="tx1"/>
                </a:solidFill>
                <a:latin typeface="Quicksand"/>
                <a:ea typeface="Quicksand"/>
                <a:cs typeface="Quicksand"/>
                <a:sym typeface="Quicksand"/>
              </a:rPr>
              <a:t>- Erster </a:t>
            </a:r>
            <a:r>
              <a:rPr lang="de-DE" sz="2000" dirty="0">
                <a:solidFill>
                  <a:schemeClr val="tx1"/>
                </a:solidFill>
                <a:latin typeface="Quicksand"/>
                <a:ea typeface="Quicksand"/>
                <a:cs typeface="Quicksand"/>
                <a:sym typeface="Quicksand"/>
              </a:rPr>
              <a:t>gehörloser Regisseur, </a:t>
            </a:r>
            <a:r>
              <a:rPr lang="de-DE" sz="2000" dirty="0" smtClean="0">
                <a:solidFill>
                  <a:schemeClr val="tx1"/>
                </a:solidFill>
                <a:latin typeface="Quicksand"/>
                <a:ea typeface="Quicksand"/>
                <a:cs typeface="Quicksand"/>
                <a:sym typeface="Quicksand"/>
              </a:rPr>
              <a:t/>
            </a:r>
            <a:br>
              <a:rPr lang="de-DE" sz="2000" dirty="0" smtClean="0">
                <a:solidFill>
                  <a:schemeClr val="tx1"/>
                </a:solidFill>
                <a:latin typeface="Quicksand"/>
                <a:ea typeface="Quicksand"/>
                <a:cs typeface="Quicksand"/>
                <a:sym typeface="Quicksand"/>
              </a:rPr>
            </a:br>
            <a:r>
              <a:rPr lang="de-DE" sz="2000" dirty="0" smtClean="0">
                <a:solidFill>
                  <a:schemeClr val="tx1"/>
                </a:solidFill>
                <a:latin typeface="Quicksand"/>
                <a:ea typeface="Quicksand"/>
                <a:cs typeface="Quicksand"/>
                <a:sym typeface="Quicksand"/>
              </a:rPr>
              <a:t>   der </a:t>
            </a:r>
            <a:r>
              <a:rPr lang="de-DE" sz="2000" dirty="0">
                <a:solidFill>
                  <a:schemeClr val="tx1"/>
                </a:solidFill>
                <a:latin typeface="Quicksand"/>
                <a:ea typeface="Quicksand"/>
                <a:cs typeface="Quicksand"/>
                <a:sym typeface="Quicksand"/>
              </a:rPr>
              <a:t>eine Crew aus gehörlosen Personen und Schauspielern hat.
</a:t>
            </a:r>
            <a:r>
              <a:rPr lang="de-DE" sz="2000" dirty="0" smtClean="0">
                <a:solidFill>
                  <a:schemeClr val="tx1"/>
                </a:solidFill>
                <a:latin typeface="Quicksand"/>
                <a:ea typeface="Quicksand"/>
                <a:cs typeface="Quicksand"/>
                <a:sym typeface="Quicksand"/>
              </a:rPr>
              <a:t>- Präsentierte </a:t>
            </a:r>
            <a:r>
              <a:rPr lang="de-DE" sz="2000" dirty="0">
                <a:solidFill>
                  <a:schemeClr val="tx1"/>
                </a:solidFill>
                <a:latin typeface="Quicksand"/>
                <a:ea typeface="Quicksand"/>
                <a:cs typeface="Quicksand"/>
                <a:sym typeface="Quicksand"/>
              </a:rPr>
              <a:t>talentierte gehörlose Darsteller, </a:t>
            </a:r>
            <a:r>
              <a:rPr lang="de-DE" sz="2000" dirty="0" smtClean="0">
                <a:solidFill>
                  <a:schemeClr val="tx1"/>
                </a:solidFill>
                <a:latin typeface="Quicksand"/>
                <a:ea typeface="Quicksand"/>
                <a:cs typeface="Quicksand"/>
                <a:sym typeface="Quicksand"/>
              </a:rPr>
              <a:t>die </a:t>
            </a:r>
            <a:r>
              <a:rPr lang="de-DE" sz="2000" dirty="0">
                <a:solidFill>
                  <a:schemeClr val="tx1"/>
                </a:solidFill>
                <a:latin typeface="Quicksand"/>
                <a:ea typeface="Quicksand"/>
                <a:cs typeface="Quicksand"/>
                <a:sym typeface="Quicksand"/>
              </a:rPr>
              <a:t>ASL </a:t>
            </a:r>
            <a:r>
              <a:rPr lang="de-DE" sz="2000" dirty="0" smtClean="0">
                <a:solidFill>
                  <a:schemeClr val="tx1"/>
                </a:solidFill>
                <a:latin typeface="Quicksand"/>
                <a:ea typeface="Quicksand"/>
                <a:cs typeface="Quicksand"/>
                <a:sym typeface="Quicksand"/>
              </a:rPr>
              <a:t>gebärdeten, </a:t>
            </a:r>
            <a:br>
              <a:rPr lang="de-DE" sz="2000" dirty="0" smtClean="0">
                <a:solidFill>
                  <a:schemeClr val="tx1"/>
                </a:solidFill>
                <a:latin typeface="Quicksand"/>
                <a:ea typeface="Quicksand"/>
                <a:cs typeface="Quicksand"/>
                <a:sym typeface="Quicksand"/>
              </a:rPr>
            </a:br>
            <a:r>
              <a:rPr lang="de-DE" sz="2000" dirty="0" smtClean="0">
                <a:solidFill>
                  <a:schemeClr val="tx1"/>
                </a:solidFill>
                <a:latin typeface="Quicksand"/>
                <a:ea typeface="Quicksand"/>
                <a:cs typeface="Quicksand"/>
                <a:sym typeface="Quicksand"/>
              </a:rPr>
              <a:t>   bevor </a:t>
            </a:r>
            <a:r>
              <a:rPr lang="de-DE" sz="2000" dirty="0">
                <a:solidFill>
                  <a:schemeClr val="tx1"/>
                </a:solidFill>
                <a:latin typeface="Quicksand"/>
                <a:ea typeface="Quicksand"/>
                <a:cs typeface="Quicksand"/>
                <a:sym typeface="Quicksand"/>
              </a:rPr>
              <a:t>es überhaupt offiziell als Sprache anerkannt wurde.
</a:t>
            </a:r>
            <a:r>
              <a:rPr lang="de-DE" sz="2000" dirty="0" smtClean="0">
                <a:solidFill>
                  <a:schemeClr val="tx1"/>
                </a:solidFill>
                <a:latin typeface="Quicksand"/>
                <a:ea typeface="Quicksand"/>
                <a:cs typeface="Quicksand"/>
                <a:sym typeface="Quicksand"/>
              </a:rPr>
              <a:t>- Zwischen </a:t>
            </a:r>
            <a:r>
              <a:rPr lang="de-DE" sz="2000" dirty="0">
                <a:solidFill>
                  <a:schemeClr val="tx1"/>
                </a:solidFill>
                <a:latin typeface="Quicksand"/>
                <a:ea typeface="Quicksand"/>
                <a:cs typeface="Quicksand"/>
                <a:sym typeface="Quicksand"/>
              </a:rPr>
              <a:t>1937 und 1962 produzierte er 7 Spielfilme und 4 Kurzfilme, </a:t>
            </a:r>
            <a:r>
              <a:rPr lang="de-DE" sz="2000" dirty="0" smtClean="0">
                <a:solidFill>
                  <a:schemeClr val="tx1"/>
                </a:solidFill>
                <a:latin typeface="Quicksand"/>
                <a:ea typeface="Quicksand"/>
                <a:cs typeface="Quicksand"/>
                <a:sym typeface="Quicksand"/>
              </a:rPr>
              <a:t/>
            </a:r>
            <a:br>
              <a:rPr lang="de-DE" sz="2000" dirty="0" smtClean="0">
                <a:solidFill>
                  <a:schemeClr val="tx1"/>
                </a:solidFill>
                <a:latin typeface="Quicksand"/>
                <a:ea typeface="Quicksand"/>
                <a:cs typeface="Quicksand"/>
                <a:sym typeface="Quicksand"/>
              </a:rPr>
            </a:br>
            <a:r>
              <a:rPr lang="de-DE" sz="2000" dirty="0" smtClean="0">
                <a:solidFill>
                  <a:schemeClr val="tx1"/>
                </a:solidFill>
                <a:latin typeface="Quicksand"/>
                <a:ea typeface="Quicksand"/>
                <a:cs typeface="Quicksand"/>
                <a:sym typeface="Quicksand"/>
              </a:rPr>
              <a:t>   alle </a:t>
            </a:r>
            <a:r>
              <a:rPr lang="de-DE" sz="2000" dirty="0">
                <a:solidFill>
                  <a:schemeClr val="tx1"/>
                </a:solidFill>
                <a:latin typeface="Quicksand"/>
                <a:ea typeface="Quicksand"/>
                <a:cs typeface="Quicksand"/>
                <a:sym typeface="Quicksand"/>
              </a:rPr>
              <a:t>auf eigene Kosten, wobei er die meisten davon inszenierte.
</a:t>
            </a:r>
            <a:r>
              <a:rPr lang="de-DE" sz="2000" dirty="0" smtClean="0">
                <a:solidFill>
                  <a:schemeClr val="tx1"/>
                </a:solidFill>
                <a:latin typeface="Quicksand"/>
                <a:ea typeface="Quicksand"/>
                <a:cs typeface="Quicksand"/>
                <a:sym typeface="Quicksand"/>
              </a:rPr>
              <a:t>- Erzielte </a:t>
            </a:r>
            <a:r>
              <a:rPr lang="de-DE" sz="2000" dirty="0">
                <a:solidFill>
                  <a:schemeClr val="tx1"/>
                </a:solidFill>
                <a:latin typeface="Quicksand"/>
                <a:ea typeface="Quicksand"/>
                <a:cs typeface="Quicksand"/>
                <a:sym typeface="Quicksand"/>
              </a:rPr>
              <a:t>Erfolge in der Gehörlosengemeinschaft, </a:t>
            </a:r>
            <a:r>
              <a:rPr lang="de-DE" sz="2000" dirty="0" smtClean="0">
                <a:solidFill>
                  <a:schemeClr val="tx1"/>
                </a:solidFill>
                <a:latin typeface="Quicksand"/>
                <a:ea typeface="Quicksand"/>
                <a:cs typeface="Quicksand"/>
                <a:sym typeface="Quicksand"/>
              </a:rPr>
              <a:t/>
            </a:r>
            <a:br>
              <a:rPr lang="de-DE" sz="2000" dirty="0" smtClean="0">
                <a:solidFill>
                  <a:schemeClr val="tx1"/>
                </a:solidFill>
                <a:latin typeface="Quicksand"/>
                <a:ea typeface="Quicksand"/>
                <a:cs typeface="Quicksand"/>
                <a:sym typeface="Quicksand"/>
              </a:rPr>
            </a:br>
            <a:r>
              <a:rPr lang="de-DE" sz="2000" dirty="0" smtClean="0">
                <a:solidFill>
                  <a:schemeClr val="tx1"/>
                </a:solidFill>
                <a:latin typeface="Quicksand"/>
                <a:ea typeface="Quicksand"/>
                <a:cs typeface="Quicksand"/>
                <a:sym typeface="Quicksand"/>
              </a:rPr>
              <a:t>   blieb </a:t>
            </a:r>
            <a:r>
              <a:rPr lang="de-DE" sz="2000" dirty="0">
                <a:solidFill>
                  <a:schemeClr val="tx1"/>
                </a:solidFill>
                <a:latin typeface="Quicksand"/>
                <a:ea typeface="Quicksand"/>
                <a:cs typeface="Quicksand"/>
                <a:sym typeface="Quicksand"/>
              </a:rPr>
              <a:t>aber für die hörende Welt unsichtbar.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49"/>
        <p:cNvGrpSpPr/>
        <p:nvPr/>
      </p:nvGrpSpPr>
      <p:grpSpPr>
        <a:xfrm>
          <a:off x="0" y="0"/>
          <a:ext cx="0" cy="0"/>
          <a:chOff x="0" y="0"/>
          <a:chExt cx="0" cy="0"/>
        </a:xfrm>
      </p:grpSpPr>
      <p:sp>
        <p:nvSpPr>
          <p:cNvPr id="13" name="Abgerundetes Rechteck 12"/>
          <p:cNvSpPr/>
          <p:nvPr/>
        </p:nvSpPr>
        <p:spPr>
          <a:xfrm>
            <a:off x="3298672" y="4559485"/>
            <a:ext cx="14780322" cy="54826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250" name="Google Shape;250;g36138d5d411_0_0"/>
          <p:cNvGrpSpPr/>
          <p:nvPr/>
        </p:nvGrpSpPr>
        <p:grpSpPr>
          <a:xfrm>
            <a:off x="0" y="-216993"/>
            <a:ext cx="2922102" cy="10504504"/>
            <a:chOff x="0" y="-57150"/>
            <a:chExt cx="769602" cy="2766600"/>
          </a:xfrm>
        </p:grpSpPr>
        <p:sp>
          <p:nvSpPr>
            <p:cNvPr id="251" name="Google Shape;251;g36138d5d411_0_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g36138d5d411_0_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53" name="Google Shape;253;g36138d5d411_0_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4" name="Google Shape;254;g36138d5d411_0_0"/>
          <p:cNvSpPr txBox="1"/>
          <p:nvPr/>
        </p:nvSpPr>
        <p:spPr>
          <a:xfrm>
            <a:off x="376957" y="4281758"/>
            <a:ext cx="2167800" cy="2757678"/>
          </a:xfrm>
          <a:prstGeom prst="rect">
            <a:avLst/>
          </a:prstGeom>
          <a:noFill/>
          <a:ln>
            <a:noFill/>
          </a:ln>
        </p:spPr>
        <p:txBody>
          <a:bodyPr spcFirstLastPara="1" wrap="square" lIns="0" tIns="0" rIns="0" bIns="0" anchor="t" anchorCtr="0">
            <a:spAutoFit/>
          </a:bodyPr>
          <a:lstStyle/>
          <a:p>
            <a:pPr algn="ctr">
              <a:lnSpc>
                <a:spcPct val="140000"/>
              </a:lnSpc>
              <a:buSzPts val="3200"/>
            </a:pPr>
            <a:r>
              <a:rPr lang="en-US" sz="2400" dirty="0">
                <a:solidFill>
                  <a:srgbClr val="F7F1D5"/>
                </a:solidFill>
                <a:latin typeface="Anton"/>
                <a:ea typeface="Anton"/>
                <a:cs typeface="Anton"/>
                <a:sym typeface="Anton"/>
              </a:rPr>
              <a:t>Geschichte des Deaf </a:t>
            </a:r>
            <a:r>
              <a:rPr lang="en-US" sz="2400" dirty="0" smtClean="0">
                <a:solidFill>
                  <a:srgbClr val="F7F1D5"/>
                </a:solidFill>
                <a:latin typeface="Anton"/>
                <a:ea typeface="Anton"/>
                <a:cs typeface="Anton"/>
                <a:sym typeface="Anton"/>
              </a:rPr>
              <a:t>Cinema</a:t>
            </a:r>
          </a:p>
          <a:p>
            <a:pPr algn="ctr">
              <a:lnSpc>
                <a:spcPct val="140000"/>
              </a:lnSpc>
              <a:buSzPts val="3200"/>
            </a:pPr>
            <a:endParaRPr lang="en-US" sz="2400" dirty="0">
              <a:solidFill>
                <a:srgbClr val="F7F1D5"/>
              </a:solidFill>
              <a:latin typeface="Anton"/>
              <a:ea typeface="Anton"/>
              <a:cs typeface="Anton"/>
              <a:sym typeface="Anton"/>
            </a:endParaRPr>
          </a:p>
          <a:p>
            <a:pPr algn="ctr">
              <a:lnSpc>
                <a:spcPct val="140000"/>
              </a:lnSpc>
              <a:buSzPts val="3200"/>
            </a:pPr>
            <a:r>
              <a:rPr lang="en-US" sz="2400" dirty="0" err="1" smtClean="0">
                <a:solidFill>
                  <a:srgbClr val="F7F1D5"/>
                </a:solidFill>
                <a:latin typeface="Anton"/>
                <a:ea typeface="Anton"/>
                <a:cs typeface="Anton"/>
                <a:sym typeface="Anton"/>
              </a:rPr>
              <a:t>Untertitel</a:t>
            </a:r>
            <a:endParaRPr lang="en-US" sz="2400" dirty="0">
              <a:solidFill>
                <a:srgbClr val="F7F1D5"/>
              </a:solidFill>
              <a:latin typeface="Anton"/>
              <a:ea typeface="Anton"/>
              <a:cs typeface="Anton"/>
              <a:sym typeface="Anton"/>
            </a:endParaRPr>
          </a:p>
          <a:p>
            <a:pPr lvl="0" algn="ctr">
              <a:lnSpc>
                <a:spcPct val="140000"/>
              </a:lnSpc>
              <a:buSzPts val="3200"/>
            </a:pPr>
            <a:endParaRPr sz="3200" dirty="0">
              <a:solidFill>
                <a:srgbClr val="F7F1D5"/>
              </a:solidFill>
              <a:latin typeface="Anton"/>
              <a:ea typeface="Anton"/>
              <a:cs typeface="Anton"/>
              <a:sym typeface="Anton"/>
            </a:endParaRPr>
          </a:p>
        </p:txBody>
      </p:sp>
      <p:sp>
        <p:nvSpPr>
          <p:cNvPr id="255" name="Google Shape;255;g36138d5d411_0_0"/>
          <p:cNvSpPr txBox="1"/>
          <p:nvPr/>
        </p:nvSpPr>
        <p:spPr>
          <a:xfrm>
            <a:off x="3499250" y="473700"/>
            <a:ext cx="12975000" cy="1231500"/>
          </a:xfrm>
          <a:prstGeom prst="rect">
            <a:avLst/>
          </a:prstGeom>
          <a:noFill/>
          <a:ln>
            <a:noFill/>
          </a:ln>
        </p:spPr>
        <p:txBody>
          <a:bodyPr spcFirstLastPara="1" wrap="square" lIns="91425" tIns="91425" rIns="91425" bIns="91425" anchor="t" anchorCtr="0">
            <a:spAutoFit/>
          </a:bodyPr>
          <a:lstStyle/>
          <a:p>
            <a:pPr lvl="0">
              <a:buSzPts val="6000"/>
            </a:pPr>
            <a:r>
              <a:rPr lang="en-US" sz="6800" dirty="0" err="1">
                <a:solidFill>
                  <a:schemeClr val="lt1"/>
                </a:solidFill>
                <a:latin typeface="Anton"/>
                <a:ea typeface="Anton"/>
                <a:cs typeface="Anton"/>
                <a:sym typeface="Anton"/>
              </a:rPr>
              <a:t>Wussten</a:t>
            </a:r>
            <a:r>
              <a:rPr lang="en-US" sz="6800" dirty="0">
                <a:solidFill>
                  <a:schemeClr val="lt1"/>
                </a:solidFill>
                <a:latin typeface="Anton"/>
                <a:ea typeface="Anton"/>
                <a:cs typeface="Anton"/>
                <a:sym typeface="Anton"/>
              </a:rPr>
              <a:t> Sie </a:t>
            </a:r>
            <a:r>
              <a:rPr lang="en-US" sz="6800" dirty="0" err="1">
                <a:solidFill>
                  <a:schemeClr val="lt1"/>
                </a:solidFill>
                <a:latin typeface="Anton"/>
                <a:ea typeface="Anton"/>
                <a:cs typeface="Anton"/>
                <a:sym typeface="Anton"/>
              </a:rPr>
              <a:t>schon</a:t>
            </a:r>
            <a:r>
              <a:rPr lang="en-US" sz="6800" dirty="0">
                <a:solidFill>
                  <a:schemeClr val="lt1"/>
                </a:solidFill>
                <a:latin typeface="Anton"/>
                <a:ea typeface="Anton"/>
                <a:cs typeface="Anton"/>
                <a:sym typeface="Anton"/>
              </a:rPr>
              <a:t>?</a:t>
            </a:r>
            <a:endParaRPr sz="6800" b="0" i="0" u="none" strike="noStrike" cap="none" dirty="0">
              <a:solidFill>
                <a:schemeClr val="lt1"/>
              </a:solidFill>
              <a:latin typeface="Anton"/>
              <a:ea typeface="Anton"/>
              <a:cs typeface="Anton"/>
              <a:sym typeface="Anton"/>
            </a:endParaRPr>
          </a:p>
        </p:txBody>
      </p:sp>
      <p:pic>
        <p:nvPicPr>
          <p:cNvPr id="256" name="Google Shape;256;g36138d5d411_0_0" title="emersonromero.jpg"/>
          <p:cNvPicPr preferRelativeResize="0"/>
          <p:nvPr/>
        </p:nvPicPr>
        <p:blipFill>
          <a:blip r:embed="rId4">
            <a:alphaModFix/>
          </a:blip>
          <a:stretch>
            <a:fillRect/>
          </a:stretch>
        </p:blipFill>
        <p:spPr>
          <a:xfrm>
            <a:off x="12063275" y="391400"/>
            <a:ext cx="5332312" cy="4147375"/>
          </a:xfrm>
          <a:prstGeom prst="rect">
            <a:avLst/>
          </a:prstGeom>
          <a:noFill/>
          <a:ln>
            <a:noFill/>
          </a:ln>
        </p:spPr>
      </p:pic>
      <p:sp>
        <p:nvSpPr>
          <p:cNvPr id="257" name="Google Shape;257;g36138d5d411_0_0"/>
          <p:cNvSpPr txBox="1"/>
          <p:nvPr/>
        </p:nvSpPr>
        <p:spPr>
          <a:xfrm>
            <a:off x="3499250" y="1850575"/>
            <a:ext cx="8318400" cy="2616070"/>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spcAft>
                <a:spcPts val="1200"/>
              </a:spcAft>
            </a:pPr>
            <a:r>
              <a:rPr lang="en-US" sz="2400" dirty="0">
                <a:solidFill>
                  <a:schemeClr val="lt1"/>
                </a:solidFill>
                <a:latin typeface="Quicksand Medium"/>
                <a:ea typeface="Quicksand Medium"/>
                <a:cs typeface="Quicksand Medium"/>
                <a:sym typeface="Quicksand Medium"/>
              </a:rPr>
              <a:t>1947 </a:t>
            </a:r>
            <a:r>
              <a:rPr lang="en-US" sz="2400" dirty="0" err="1">
                <a:solidFill>
                  <a:schemeClr val="lt1"/>
                </a:solidFill>
                <a:latin typeface="Quicksand Medium"/>
                <a:ea typeface="Quicksand Medium"/>
                <a:cs typeface="Quicksand Medium"/>
                <a:sym typeface="Quicksand Medium"/>
              </a:rPr>
              <a:t>entwickelte</a:t>
            </a:r>
            <a:r>
              <a:rPr lang="en-US" sz="2400" dirty="0">
                <a:solidFill>
                  <a:schemeClr val="lt1"/>
                </a:solidFill>
                <a:latin typeface="Quicksand Medium"/>
                <a:ea typeface="Quicksand Medium"/>
                <a:cs typeface="Quicksand Medium"/>
                <a:sym typeface="Quicksand Medium"/>
              </a:rPr>
              <a:t> Emerson Romero (1900–1972), </a:t>
            </a:r>
            <a:r>
              <a:rPr lang="en-US" sz="2400" dirty="0" smtClean="0">
                <a:solidFill>
                  <a:schemeClr val="lt1"/>
                </a:solidFill>
                <a:latin typeface="Quicksand Medium"/>
                <a:ea typeface="Quicksand Medium"/>
                <a:cs typeface="Quicksand Medium"/>
                <a:sym typeface="Quicksand Medium"/>
              </a:rPr>
              <a:t/>
            </a:r>
            <a:br>
              <a:rPr lang="en-US" sz="2400" dirty="0" smtClean="0">
                <a:solidFill>
                  <a:schemeClr val="lt1"/>
                </a:solidFill>
                <a:latin typeface="Quicksand Medium"/>
                <a:ea typeface="Quicksand Medium"/>
                <a:cs typeface="Quicksand Medium"/>
                <a:sym typeface="Quicksand Medium"/>
              </a:rPr>
            </a:br>
            <a:r>
              <a:rPr lang="en-US" sz="2400" dirty="0" err="1" smtClean="0">
                <a:solidFill>
                  <a:schemeClr val="lt1"/>
                </a:solidFill>
                <a:latin typeface="Quicksand Medium"/>
                <a:ea typeface="Quicksand Medium"/>
                <a:cs typeface="Quicksand Medium"/>
                <a:sym typeface="Quicksand Medium"/>
              </a:rPr>
              <a:t>ein</a:t>
            </a:r>
            <a:r>
              <a:rPr lang="en-US" sz="2400" dirty="0" smtClean="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kubanisch-amerikanischer</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gehörloser</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Schauspieler</a:t>
            </a:r>
            <a:r>
              <a:rPr lang="en-US" sz="2400" dirty="0">
                <a:solidFill>
                  <a:schemeClr val="lt1"/>
                </a:solidFill>
                <a:latin typeface="Quicksand Medium"/>
                <a:ea typeface="Quicksand Medium"/>
                <a:cs typeface="Quicksand Medium"/>
                <a:sym typeface="Quicksand Medium"/>
              </a:rPr>
              <a:t>, </a:t>
            </a:r>
            <a:r>
              <a:rPr lang="en-US" sz="2400" dirty="0" smtClean="0">
                <a:solidFill>
                  <a:schemeClr val="lt1"/>
                </a:solidFill>
                <a:latin typeface="Quicksand Medium"/>
                <a:ea typeface="Quicksand Medium"/>
                <a:cs typeface="Quicksand Medium"/>
                <a:sym typeface="Quicksand Medium"/>
              </a:rPr>
              <a:t/>
            </a:r>
            <a:br>
              <a:rPr lang="en-US" sz="2400" dirty="0" smtClean="0">
                <a:solidFill>
                  <a:schemeClr val="lt1"/>
                </a:solidFill>
                <a:latin typeface="Quicksand Medium"/>
                <a:ea typeface="Quicksand Medium"/>
                <a:cs typeface="Quicksand Medium"/>
                <a:sym typeface="Quicksand Medium"/>
              </a:rPr>
            </a:br>
            <a:r>
              <a:rPr lang="en-US" sz="2400" dirty="0" smtClean="0">
                <a:solidFill>
                  <a:schemeClr val="lt1"/>
                </a:solidFill>
                <a:latin typeface="Quicksand Medium"/>
                <a:ea typeface="Quicksand Medium"/>
                <a:cs typeface="Quicksand Medium"/>
                <a:sym typeface="Quicksand Medium"/>
              </a:rPr>
              <a:t>der </a:t>
            </a:r>
            <a:r>
              <a:rPr lang="en-US" sz="2400" dirty="0" err="1">
                <a:solidFill>
                  <a:schemeClr val="lt1"/>
                </a:solidFill>
                <a:latin typeface="Quicksand Medium"/>
                <a:ea typeface="Quicksand Medium"/>
                <a:cs typeface="Quicksand Medium"/>
                <a:sym typeface="Quicksand Medium"/>
              </a:rPr>
              <a:t>während</a:t>
            </a:r>
            <a:r>
              <a:rPr lang="en-US" sz="2400" dirty="0">
                <a:solidFill>
                  <a:schemeClr val="lt1"/>
                </a:solidFill>
                <a:latin typeface="Quicksand Medium"/>
                <a:ea typeface="Quicksand Medium"/>
                <a:cs typeface="Quicksand Medium"/>
                <a:sym typeface="Quicksand Medium"/>
              </a:rPr>
              <a:t> der </a:t>
            </a:r>
            <a:r>
              <a:rPr lang="en-US" sz="2400" dirty="0" err="1">
                <a:solidFill>
                  <a:schemeClr val="lt1"/>
                </a:solidFill>
                <a:latin typeface="Quicksand Medium"/>
                <a:ea typeface="Quicksand Medium"/>
                <a:cs typeface="Quicksand Medium"/>
                <a:sym typeface="Quicksand Medium"/>
              </a:rPr>
              <a:t>Stummfilmära</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gearbeitet</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hatte</a:t>
            </a:r>
            <a:r>
              <a:rPr lang="en-US" sz="2400" dirty="0">
                <a:solidFill>
                  <a:schemeClr val="lt1"/>
                </a:solidFill>
                <a:latin typeface="Quicksand Medium"/>
                <a:ea typeface="Quicksand Medium"/>
                <a:cs typeface="Quicksand Medium"/>
                <a:sym typeface="Quicksand Medium"/>
              </a:rPr>
              <a:t>, </a:t>
            </a:r>
            <a:r>
              <a:rPr lang="en-US" sz="2400" dirty="0" smtClean="0">
                <a:solidFill>
                  <a:schemeClr val="lt1"/>
                </a:solidFill>
                <a:latin typeface="Quicksand Medium"/>
                <a:ea typeface="Quicksand Medium"/>
                <a:cs typeface="Quicksand Medium"/>
                <a:sym typeface="Quicksand Medium"/>
              </a:rPr>
              <a:t/>
            </a:r>
            <a:br>
              <a:rPr lang="en-US" sz="2400" dirty="0" smtClean="0">
                <a:solidFill>
                  <a:schemeClr val="lt1"/>
                </a:solidFill>
                <a:latin typeface="Quicksand Medium"/>
                <a:ea typeface="Quicksand Medium"/>
                <a:cs typeface="Quicksand Medium"/>
                <a:sym typeface="Quicksand Medium"/>
              </a:rPr>
            </a:br>
            <a:r>
              <a:rPr lang="en-US" sz="2400" dirty="0" err="1" smtClean="0">
                <a:solidFill>
                  <a:schemeClr val="lt1"/>
                </a:solidFill>
                <a:latin typeface="Quicksand Medium"/>
                <a:ea typeface="Quicksand Medium"/>
                <a:cs typeface="Quicksand Medium"/>
                <a:sym typeface="Quicksand Medium"/>
              </a:rPr>
              <a:t>eine</a:t>
            </a:r>
            <a:r>
              <a:rPr lang="en-US" sz="2400" dirty="0" smtClean="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bahnbrechende</a:t>
            </a:r>
            <a:r>
              <a:rPr lang="en-US" sz="2400" dirty="0">
                <a:solidFill>
                  <a:schemeClr val="lt1"/>
                </a:solidFill>
                <a:latin typeface="Quicksand Medium"/>
                <a:ea typeface="Quicksand Medium"/>
                <a:cs typeface="Quicksand Medium"/>
                <a:sym typeface="Quicksand Medium"/>
              </a:rPr>
              <a:t> Technik, um </a:t>
            </a:r>
            <a:r>
              <a:rPr lang="en-US" sz="2400" dirty="0" err="1">
                <a:solidFill>
                  <a:schemeClr val="lt1"/>
                </a:solidFill>
                <a:latin typeface="Quicksand Medium"/>
                <a:ea typeface="Quicksand Medium"/>
                <a:cs typeface="Quicksand Medium"/>
                <a:sym typeface="Quicksand Medium"/>
              </a:rPr>
              <a:t>Tonfilme</a:t>
            </a:r>
            <a:r>
              <a:rPr lang="en-US" sz="2400" dirty="0">
                <a:solidFill>
                  <a:schemeClr val="lt1"/>
                </a:solidFill>
                <a:latin typeface="Quicksand Medium"/>
                <a:ea typeface="Quicksand Medium"/>
                <a:cs typeface="Quicksand Medium"/>
                <a:sym typeface="Quicksand Medium"/>
              </a:rPr>
              <a:t> für die </a:t>
            </a:r>
            <a:r>
              <a:rPr lang="en-US" sz="2400" dirty="0" err="1">
                <a:solidFill>
                  <a:schemeClr val="lt1"/>
                </a:solidFill>
                <a:latin typeface="Quicksand Medium"/>
                <a:ea typeface="Quicksand Medium"/>
                <a:cs typeface="Quicksand Medium"/>
                <a:sym typeface="Quicksand Medium"/>
              </a:rPr>
              <a:t>Gehörlosengemeinschaft</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zugänglich</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zu</a:t>
            </a:r>
            <a:r>
              <a:rPr lang="en-US" sz="2400" dirty="0">
                <a:solidFill>
                  <a:schemeClr val="lt1"/>
                </a:solidFill>
                <a:latin typeface="Quicksand Medium"/>
                <a:ea typeface="Quicksand Medium"/>
                <a:cs typeface="Quicksand Medium"/>
                <a:sym typeface="Quicksand Medium"/>
              </a:rPr>
              <a:t> </a:t>
            </a:r>
            <a:r>
              <a:rPr lang="en-US" sz="2400" dirty="0" err="1">
                <a:solidFill>
                  <a:schemeClr val="lt1"/>
                </a:solidFill>
                <a:latin typeface="Quicksand Medium"/>
                <a:ea typeface="Quicksand Medium"/>
                <a:cs typeface="Quicksand Medium"/>
                <a:sym typeface="Quicksand Medium"/>
              </a:rPr>
              <a:t>machen</a:t>
            </a:r>
            <a:r>
              <a:rPr lang="en-US" sz="2400" dirty="0">
                <a:solidFill>
                  <a:schemeClr val="lt1"/>
                </a:solidFill>
                <a:latin typeface="Quicksand Medium"/>
                <a:ea typeface="Quicksand Medium"/>
                <a:cs typeface="Quicksand Medium"/>
                <a:sym typeface="Quicksand Medium"/>
              </a:rPr>
              <a:t>.</a:t>
            </a:r>
            <a:endParaRPr sz="2400" dirty="0">
              <a:solidFill>
                <a:schemeClr val="lt1"/>
              </a:solidFill>
              <a:latin typeface="Quicksand Medium"/>
              <a:ea typeface="Quicksand Medium"/>
              <a:cs typeface="Quicksand Medium"/>
              <a:sym typeface="Quicksand Medium"/>
            </a:endParaRPr>
          </a:p>
        </p:txBody>
      </p:sp>
      <p:sp>
        <p:nvSpPr>
          <p:cNvPr id="258" name="Google Shape;258;g36138d5d411_0_0"/>
          <p:cNvSpPr txBox="1"/>
          <p:nvPr/>
        </p:nvSpPr>
        <p:spPr>
          <a:xfrm>
            <a:off x="3591583" y="5358076"/>
            <a:ext cx="14194500" cy="4198042"/>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pPr>
            <a:r>
              <a:rPr lang="en-US" sz="2400" dirty="0">
                <a:solidFill>
                  <a:schemeClr val="tx1"/>
                </a:solidFill>
                <a:latin typeface="Quicksand Medium"/>
                <a:ea typeface="Quicksand Medium"/>
                <a:cs typeface="Quicksand Medium"/>
                <a:sym typeface="Quicksand Medium"/>
              </a:rPr>
              <a:t>Durch das </a:t>
            </a:r>
            <a:r>
              <a:rPr lang="en-US" sz="2400" dirty="0" err="1">
                <a:solidFill>
                  <a:schemeClr val="tx1"/>
                </a:solidFill>
                <a:latin typeface="Quicksand Medium"/>
                <a:ea typeface="Quicksand Medium"/>
                <a:cs typeface="Quicksand Medium"/>
                <a:sym typeface="Quicksand Medium"/>
              </a:rPr>
              <a:t>Schneiden</a:t>
            </a:r>
            <a:r>
              <a:rPr lang="en-US" sz="2400" dirty="0">
                <a:solidFill>
                  <a:schemeClr val="tx1"/>
                </a:solidFill>
                <a:latin typeface="Quicksand Medium"/>
                <a:ea typeface="Quicksand Medium"/>
                <a:cs typeface="Quicksand Medium"/>
                <a:sym typeface="Quicksand Medium"/>
              </a:rPr>
              <a:t> des Films und das </a:t>
            </a:r>
            <a:r>
              <a:rPr lang="en-US" sz="2400" dirty="0" err="1">
                <a:solidFill>
                  <a:schemeClr val="tx1"/>
                </a:solidFill>
                <a:latin typeface="Quicksand Medium"/>
                <a:ea typeface="Quicksand Medium"/>
                <a:cs typeface="Quicksand Medium"/>
                <a:sym typeface="Quicksand Medium"/>
              </a:rPr>
              <a:t>Einfügen</a:t>
            </a:r>
            <a:r>
              <a:rPr lang="en-US" sz="2400" dirty="0">
                <a:solidFill>
                  <a:schemeClr val="tx1"/>
                </a:solidFill>
                <a:latin typeface="Quicksand Medium"/>
                <a:ea typeface="Quicksand Medium"/>
                <a:cs typeface="Quicksand Medium"/>
                <a:sym typeface="Quicksand Medium"/>
              </a:rPr>
              <a:t> von </a:t>
            </a:r>
            <a:r>
              <a:rPr lang="en-US" sz="2400" dirty="0" err="1">
                <a:solidFill>
                  <a:schemeClr val="tx1"/>
                </a:solidFill>
                <a:latin typeface="Quicksand Medium"/>
                <a:ea typeface="Quicksand Medium"/>
                <a:cs typeface="Quicksand Medium"/>
                <a:sym typeface="Quicksand Medium"/>
              </a:rPr>
              <a:t>Textstreifen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zwischen</a:t>
            </a:r>
            <a:r>
              <a:rPr lang="en-US" sz="2400" dirty="0">
                <a:solidFill>
                  <a:schemeClr val="tx1"/>
                </a:solidFill>
                <a:latin typeface="Quicksand Medium"/>
                <a:ea typeface="Quicksand Medium"/>
                <a:cs typeface="Quicksand Medium"/>
                <a:sym typeface="Quicksand Medium"/>
              </a:rPr>
              <a:t> den </a:t>
            </a:r>
            <a:r>
              <a:rPr lang="en-US" sz="2400" dirty="0" err="1">
                <a:solidFill>
                  <a:schemeClr val="tx1"/>
                </a:solidFill>
                <a:latin typeface="Quicksand Medium"/>
                <a:ea typeface="Quicksand Medium"/>
                <a:cs typeface="Quicksand Medium"/>
                <a:sym typeface="Quicksand Medium"/>
              </a:rPr>
              <a:t>Bildern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entstanden</a:t>
            </a:r>
            <a:r>
              <a:rPr lang="en-US" sz="2400" dirty="0">
                <a:solidFill>
                  <a:schemeClr val="tx1"/>
                </a:solidFill>
                <a:latin typeface="Quicksand Medium"/>
                <a:ea typeface="Quicksand Medium"/>
                <a:cs typeface="Quicksand Medium"/>
                <a:sym typeface="Quicksand Medium"/>
              </a:rPr>
              <a:t> die </a:t>
            </a:r>
            <a:r>
              <a:rPr lang="en-US" sz="2400" dirty="0" err="1">
                <a:solidFill>
                  <a:schemeClr val="tx1"/>
                </a:solidFill>
                <a:latin typeface="Quicksand Medium"/>
                <a:ea typeface="Quicksand Medium"/>
                <a:cs typeface="Quicksand Medium"/>
                <a:sym typeface="Quicksand Medium"/>
              </a:rPr>
              <a:t>ersten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Versionen</a:t>
            </a:r>
            <a:r>
              <a:rPr lang="en-US" sz="2400" dirty="0">
                <a:solidFill>
                  <a:schemeClr val="tx1"/>
                </a:solidFill>
                <a:latin typeface="Quicksand Medium"/>
                <a:ea typeface="Quicksand Medium"/>
                <a:cs typeface="Quicksand Medium"/>
                <a:sym typeface="Quicksand Medium"/>
              </a:rPr>
              <a:t> von </a:t>
            </a:r>
            <a:r>
              <a:rPr lang="en-US" sz="2400" dirty="0" err="1">
                <a:solidFill>
                  <a:schemeClr val="tx1"/>
                </a:solidFill>
                <a:latin typeface="Quicksand Medium"/>
                <a:ea typeface="Quicksand Medium"/>
                <a:cs typeface="Quicksand Medium"/>
                <a:sym typeface="Quicksand Medium"/>
              </a:rPr>
              <a:t>Untertiteln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Später</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stellte</a:t>
            </a:r>
            <a:r>
              <a:rPr lang="en-US" sz="2400" dirty="0">
                <a:solidFill>
                  <a:schemeClr val="tx1"/>
                </a:solidFill>
                <a:latin typeface="Quicksand Medium"/>
                <a:ea typeface="Quicksand Medium"/>
                <a:cs typeface="Quicksand Medium"/>
                <a:sym typeface="Quicksand Medium"/>
              </a:rPr>
              <a:t> er </a:t>
            </a:r>
            <a:r>
              <a:rPr lang="en-US" sz="2400" dirty="0" err="1">
                <a:solidFill>
                  <a:schemeClr val="tx1"/>
                </a:solidFill>
                <a:latin typeface="Quicksand Medium"/>
                <a:ea typeface="Quicksand Medium"/>
                <a:cs typeface="Quicksand Medium"/>
                <a:sym typeface="Quicksand Medium"/>
              </a:rPr>
              <a:t>diese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Filme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mit</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Untertiteln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zum</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Verleih</a:t>
            </a:r>
            <a:r>
              <a:rPr lang="en-US" sz="2400" dirty="0">
                <a:solidFill>
                  <a:schemeClr val="tx1"/>
                </a:solidFill>
                <a:latin typeface="Quicksand Medium"/>
                <a:ea typeface="Quicksand Medium"/>
                <a:cs typeface="Quicksand Medium"/>
                <a:sym typeface="Quicksand Medium"/>
              </a:rPr>
              <a:t> an </a:t>
            </a:r>
            <a:r>
              <a:rPr lang="en-US" sz="2400" dirty="0" err="1">
                <a:solidFill>
                  <a:schemeClr val="tx1"/>
                </a:solidFill>
                <a:latin typeface="Quicksand Medium"/>
                <a:ea typeface="Quicksand Medium"/>
                <a:cs typeface="Quicksand Medium"/>
                <a:sym typeface="Quicksand Medium"/>
              </a:rPr>
              <a:t>Schulen</a:t>
            </a:r>
            <a:r>
              <a:rPr lang="en-US" sz="2400" dirty="0">
                <a:solidFill>
                  <a:schemeClr val="tx1"/>
                </a:solidFill>
                <a:latin typeface="Quicksand Medium"/>
                <a:ea typeface="Quicksand Medium"/>
                <a:cs typeface="Quicksand Medium"/>
                <a:sym typeface="Quicksand Medium"/>
              </a:rPr>
              <a:t> und </a:t>
            </a:r>
            <a:r>
              <a:rPr lang="en-US" sz="2400" dirty="0" err="1">
                <a:solidFill>
                  <a:schemeClr val="tx1"/>
                </a:solidFill>
                <a:latin typeface="Quicksand Medium"/>
                <a:ea typeface="Quicksand Medium"/>
                <a:cs typeface="Quicksand Medium"/>
                <a:sym typeface="Quicksand Medium"/>
              </a:rPr>
              <a:t>Gehörlosenclubs</a:t>
            </a:r>
            <a:r>
              <a:rPr lang="en-US" sz="2400" dirty="0">
                <a:solidFill>
                  <a:schemeClr val="tx1"/>
                </a:solidFill>
                <a:latin typeface="Quicksand Medium"/>
                <a:ea typeface="Quicksand Medium"/>
                <a:cs typeface="Quicksand Medium"/>
                <a:sym typeface="Quicksand Medium"/>
              </a:rPr>
              <a:t> </a:t>
            </a:r>
            <a:br>
              <a:rPr lang="en-US" sz="2400" dirty="0">
                <a:solidFill>
                  <a:schemeClr val="tx1"/>
                </a:solidFill>
                <a:latin typeface="Quicksand Medium"/>
                <a:ea typeface="Quicksand Medium"/>
                <a:cs typeface="Quicksand Medium"/>
                <a:sym typeface="Quicksand Medium"/>
              </a:rPr>
            </a:br>
            <a:r>
              <a:rPr lang="en-US" sz="2400" dirty="0" smtClean="0">
                <a:solidFill>
                  <a:schemeClr val="tx1"/>
                </a:solidFill>
                <a:latin typeface="Quicksand Medium"/>
                <a:ea typeface="Quicksand Medium"/>
                <a:cs typeface="Quicksand Medium"/>
                <a:sym typeface="Quicksand Medium"/>
              </a:rPr>
              <a:t>in </a:t>
            </a:r>
            <a:r>
              <a:rPr lang="en-US" sz="2400" dirty="0">
                <a:solidFill>
                  <a:schemeClr val="tx1"/>
                </a:solidFill>
                <a:latin typeface="Quicksand Medium"/>
                <a:ea typeface="Quicksand Medium"/>
                <a:cs typeface="Quicksand Medium"/>
                <a:sym typeface="Quicksand Medium"/>
              </a:rPr>
              <a:t>New York </a:t>
            </a:r>
            <a:r>
              <a:rPr lang="en-US" sz="2400" dirty="0" err="1">
                <a:solidFill>
                  <a:schemeClr val="tx1"/>
                </a:solidFill>
                <a:latin typeface="Quicksand Medium"/>
                <a:ea typeface="Quicksand Medium"/>
                <a:cs typeface="Quicksand Medium"/>
                <a:sym typeface="Quicksand Medium"/>
              </a:rPr>
              <a:t>zur</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Verfügung</a:t>
            </a:r>
            <a:r>
              <a:rPr lang="en-US" sz="2400" dirty="0">
                <a:solidFill>
                  <a:schemeClr val="tx1"/>
                </a:solidFill>
                <a:latin typeface="Quicksand Medium"/>
                <a:ea typeface="Quicksand Medium"/>
                <a:cs typeface="Quicksand Medium"/>
                <a:sym typeface="Quicksand Medium"/>
              </a:rPr>
              <a:t>.
Seine </a:t>
            </a:r>
            <a:r>
              <a:rPr lang="en-US" sz="2400" dirty="0" err="1">
                <a:solidFill>
                  <a:schemeClr val="tx1"/>
                </a:solidFill>
                <a:latin typeface="Quicksand Medium"/>
                <a:ea typeface="Quicksand Medium"/>
                <a:cs typeface="Quicksand Medium"/>
                <a:sym typeface="Quicksand Medium"/>
              </a:rPr>
              <a:t>experimentelle</a:t>
            </a:r>
            <a:r>
              <a:rPr lang="en-US" sz="2400" dirty="0">
                <a:solidFill>
                  <a:schemeClr val="tx1"/>
                </a:solidFill>
                <a:latin typeface="Quicksand Medium"/>
                <a:ea typeface="Quicksand Medium"/>
                <a:cs typeface="Quicksand Medium"/>
                <a:sym typeface="Quicksand Medium"/>
              </a:rPr>
              <a:t> und </a:t>
            </a:r>
            <a:r>
              <a:rPr lang="en-US" sz="2400" dirty="0" err="1">
                <a:solidFill>
                  <a:schemeClr val="tx1"/>
                </a:solidFill>
                <a:latin typeface="Quicksand Medium"/>
                <a:ea typeface="Quicksand Medium"/>
                <a:cs typeface="Quicksand Medium"/>
                <a:sym typeface="Quicksand Medium"/>
              </a:rPr>
              <a:t>handwerkliche</a:t>
            </a:r>
            <a:r>
              <a:rPr lang="en-US" sz="2400" dirty="0">
                <a:solidFill>
                  <a:schemeClr val="tx1"/>
                </a:solidFill>
                <a:latin typeface="Quicksand Medium"/>
                <a:ea typeface="Quicksand Medium"/>
                <a:cs typeface="Quicksand Medium"/>
                <a:sym typeface="Quicksand Medium"/>
              </a:rPr>
              <a:t> Technik war </a:t>
            </a:r>
            <a:r>
              <a:rPr lang="en-US" sz="2400" dirty="0" err="1">
                <a:solidFill>
                  <a:schemeClr val="tx1"/>
                </a:solidFill>
                <a:latin typeface="Quicksand Medium"/>
                <a:ea typeface="Quicksand Medium"/>
                <a:cs typeface="Quicksand Medium"/>
                <a:sym typeface="Quicksand Medium"/>
              </a:rPr>
              <a:t>entscheidend</a:t>
            </a:r>
            <a:r>
              <a:rPr lang="en-US" sz="2400" dirty="0">
                <a:solidFill>
                  <a:schemeClr val="tx1"/>
                </a:solidFill>
                <a:latin typeface="Quicksand Medium"/>
                <a:ea typeface="Quicksand Medium"/>
                <a:cs typeface="Quicksand Medium"/>
                <a:sym typeface="Quicksand Medium"/>
              </a:rPr>
              <a:t> für die </a:t>
            </a:r>
            <a:r>
              <a:rPr lang="en-US" sz="2400" dirty="0" err="1">
                <a:solidFill>
                  <a:schemeClr val="tx1"/>
                </a:solidFill>
                <a:latin typeface="Quicksand Medium"/>
                <a:ea typeface="Quicksand Medium"/>
                <a:cs typeface="Quicksand Medium"/>
                <a:sym typeface="Quicksand Medium"/>
              </a:rPr>
              <a:t>Entwicklung</a:t>
            </a:r>
            <a:r>
              <a:rPr lang="en-US" sz="2400" dirty="0">
                <a:solidFill>
                  <a:schemeClr val="tx1"/>
                </a:solidFill>
                <a:latin typeface="Quicksand Medium"/>
                <a:ea typeface="Quicksand Medium"/>
                <a:cs typeface="Quicksand Medium"/>
                <a:sym typeface="Quicksand Medium"/>
              </a:rPr>
              <a:t> </a:t>
            </a:r>
            <a:r>
              <a:rPr lang="en-US" sz="2400" dirty="0" smtClean="0">
                <a:solidFill>
                  <a:schemeClr val="tx1"/>
                </a:solidFill>
                <a:latin typeface="Quicksand Medium"/>
                <a:ea typeface="Quicksand Medium"/>
                <a:cs typeface="Quicksand Medium"/>
                <a:sym typeface="Quicksand Medium"/>
              </a:rPr>
              <a:t/>
            </a:r>
            <a:br>
              <a:rPr lang="en-US" sz="2400" dirty="0" smtClean="0">
                <a:solidFill>
                  <a:schemeClr val="tx1"/>
                </a:solidFill>
                <a:latin typeface="Quicksand Medium"/>
                <a:ea typeface="Quicksand Medium"/>
                <a:cs typeface="Quicksand Medium"/>
                <a:sym typeface="Quicksand Medium"/>
              </a:rPr>
            </a:br>
            <a:r>
              <a:rPr lang="en-US" sz="2400" dirty="0" err="1" smtClean="0">
                <a:solidFill>
                  <a:schemeClr val="tx1"/>
                </a:solidFill>
                <a:latin typeface="Quicksand Medium"/>
                <a:ea typeface="Quicksand Medium"/>
                <a:cs typeface="Quicksand Medium"/>
                <a:sym typeface="Quicksand Medium"/>
              </a:rPr>
              <a:t>moderner</a:t>
            </a:r>
            <a:r>
              <a:rPr lang="en-US" sz="2400" dirty="0" smtClean="0">
                <a:solidFill>
                  <a:schemeClr val="tx1"/>
                </a:solidFill>
                <a:latin typeface="Quicksand Medium"/>
                <a:ea typeface="Quicksand Medium"/>
                <a:cs typeface="Quicksand Medium"/>
                <a:sym typeface="Quicksand Medium"/>
              </a:rPr>
              <a:t> Film-</a:t>
            </a:r>
            <a:r>
              <a:rPr lang="en-US" sz="2400" dirty="0" err="1">
                <a:solidFill>
                  <a:schemeClr val="tx1"/>
                </a:solidFill>
                <a:latin typeface="Quicksand Medium"/>
                <a:ea typeface="Quicksand Medium"/>
                <a:cs typeface="Quicksand Medium"/>
                <a:sym typeface="Quicksand Medium"/>
              </a:rPr>
              <a:t>U</a:t>
            </a:r>
            <a:r>
              <a:rPr lang="en-US" sz="2400" dirty="0" err="1" smtClean="0">
                <a:solidFill>
                  <a:schemeClr val="tx1"/>
                </a:solidFill>
                <a:latin typeface="Quicksand Medium"/>
                <a:ea typeface="Quicksand Medium"/>
                <a:cs typeface="Quicksand Medium"/>
                <a:sym typeface="Quicksand Medium"/>
              </a:rPr>
              <a:t>ntertitel</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Tatsächlich</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ebnete</a:t>
            </a:r>
            <a:r>
              <a:rPr lang="en-US" sz="2400" dirty="0">
                <a:solidFill>
                  <a:schemeClr val="tx1"/>
                </a:solidFill>
                <a:latin typeface="Quicksand Medium"/>
                <a:ea typeface="Quicksand Medium"/>
                <a:cs typeface="Quicksand Medium"/>
                <a:sym typeface="Quicksand Medium"/>
              </a:rPr>
              <a:t> seine Arbeit den Weg für die </a:t>
            </a:r>
            <a:r>
              <a:rPr lang="en-US" sz="2400" dirty="0" err="1">
                <a:solidFill>
                  <a:schemeClr val="tx1"/>
                </a:solidFill>
                <a:latin typeface="Quicksand Medium"/>
                <a:ea typeface="Quicksand Medium"/>
                <a:cs typeface="Quicksand Medium"/>
                <a:sym typeface="Quicksand Medium"/>
              </a:rPr>
              <a:t>Gründung</a:t>
            </a:r>
            <a:r>
              <a:rPr lang="en-US" sz="2400" dirty="0">
                <a:solidFill>
                  <a:schemeClr val="tx1"/>
                </a:solidFill>
                <a:latin typeface="Quicksand Medium"/>
                <a:ea typeface="Quicksand Medium"/>
                <a:cs typeface="Quicksand Medium"/>
                <a:sym typeface="Quicksand Medium"/>
              </a:rPr>
              <a:t> der in den </a:t>
            </a:r>
            <a:r>
              <a:rPr lang="en-US" sz="2400" dirty="0" err="1">
                <a:solidFill>
                  <a:schemeClr val="tx1"/>
                </a:solidFill>
                <a:latin typeface="Quicksand Medium"/>
                <a:ea typeface="Quicksand Medium"/>
                <a:cs typeface="Quicksand Medium"/>
                <a:sym typeface="Quicksand Medium"/>
              </a:rPr>
              <a:t>Vereinigten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Staaten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gegründeten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Organisation</a:t>
            </a:r>
            <a:r>
              <a:rPr lang="en-US" sz="2400" dirty="0">
                <a:solidFill>
                  <a:schemeClr val="tx1"/>
                </a:solidFill>
                <a:latin typeface="Quicksand Medium"/>
                <a:ea typeface="Quicksand Medium"/>
                <a:cs typeface="Quicksand Medium"/>
                <a:sym typeface="Quicksand Medium"/>
              </a:rPr>
              <a:t> </a:t>
            </a:r>
            <a:r>
              <a:rPr lang="en-US" sz="2400" dirty="0" smtClean="0">
                <a:solidFill>
                  <a:schemeClr val="tx1"/>
                </a:solidFill>
                <a:latin typeface="Quicksand Medium"/>
                <a:ea typeface="Quicksand Medium"/>
                <a:cs typeface="Quicksand Medium"/>
                <a:sym typeface="Quicksand Medium"/>
              </a:rPr>
              <a:t>“Captioned </a:t>
            </a:r>
            <a:r>
              <a:rPr lang="en-US" sz="2400" dirty="0">
                <a:solidFill>
                  <a:schemeClr val="tx1"/>
                </a:solidFill>
                <a:latin typeface="Quicksand Medium"/>
                <a:ea typeface="Quicksand Medium"/>
                <a:cs typeface="Quicksand Medium"/>
                <a:sym typeface="Quicksand Medium"/>
              </a:rPr>
              <a:t>Films for the </a:t>
            </a:r>
            <a:r>
              <a:rPr lang="en-US" sz="2400" dirty="0" smtClean="0">
                <a:solidFill>
                  <a:schemeClr val="tx1"/>
                </a:solidFill>
                <a:latin typeface="Quicksand Medium"/>
                <a:ea typeface="Quicksand Medium"/>
                <a:cs typeface="Quicksand Medium"/>
                <a:sym typeface="Quicksand Medium"/>
              </a:rPr>
              <a:t>Deaf”, </a:t>
            </a:r>
            <a:r>
              <a:rPr lang="en-US" sz="2400" dirty="0">
                <a:solidFill>
                  <a:schemeClr val="tx1"/>
                </a:solidFill>
                <a:latin typeface="Quicksand Medium"/>
                <a:ea typeface="Quicksand Medium"/>
                <a:cs typeface="Quicksand Medium"/>
                <a:sym typeface="Quicksand Medium"/>
              </a:rPr>
              <a:t>die </a:t>
            </a:r>
            <a:r>
              <a:rPr lang="en-US" sz="2400" dirty="0" err="1">
                <a:solidFill>
                  <a:schemeClr val="tx1"/>
                </a:solidFill>
                <a:latin typeface="Quicksand Medium"/>
                <a:ea typeface="Quicksand Medium"/>
                <a:cs typeface="Quicksand Medium"/>
                <a:sym typeface="Quicksand Medium"/>
              </a:rPr>
              <a:t>sich</a:t>
            </a:r>
            <a:r>
              <a:rPr lang="en-US" sz="2400" dirty="0">
                <a:solidFill>
                  <a:schemeClr val="tx1"/>
                </a:solidFill>
                <a:latin typeface="Quicksand Medium"/>
                <a:ea typeface="Quicksand Medium"/>
                <a:cs typeface="Quicksand Medium"/>
                <a:sym typeface="Quicksand Medium"/>
              </a:rPr>
              <a:t> der Produktion und dem </a:t>
            </a:r>
            <a:r>
              <a:rPr lang="en-US" sz="2400" dirty="0" err="1">
                <a:solidFill>
                  <a:schemeClr val="tx1"/>
                </a:solidFill>
                <a:latin typeface="Quicksand Medium"/>
                <a:ea typeface="Quicksand Medium"/>
                <a:cs typeface="Quicksand Medium"/>
                <a:sym typeface="Quicksand Medium"/>
              </a:rPr>
              <a:t>Vertrieb</a:t>
            </a:r>
            <a:r>
              <a:rPr lang="en-US" sz="2400" dirty="0">
                <a:solidFill>
                  <a:schemeClr val="tx1"/>
                </a:solidFill>
                <a:latin typeface="Quicksand Medium"/>
                <a:ea typeface="Quicksand Medium"/>
                <a:cs typeface="Quicksand Medium"/>
                <a:sym typeface="Quicksand Medium"/>
              </a:rPr>
              <a:t> von </a:t>
            </a:r>
            <a:r>
              <a:rPr lang="en-US" sz="2400" dirty="0" err="1">
                <a:solidFill>
                  <a:schemeClr val="tx1"/>
                </a:solidFill>
                <a:latin typeface="Quicksand Medium"/>
                <a:ea typeface="Quicksand Medium"/>
                <a:cs typeface="Quicksand Medium"/>
                <a:sym typeface="Quicksand Medium"/>
              </a:rPr>
              <a:t>Untertiteln</a:t>
            </a:r>
            <a:r>
              <a:rPr lang="en-US" sz="2400" dirty="0">
                <a:solidFill>
                  <a:schemeClr val="tx1"/>
                </a:solidFill>
                <a:latin typeface="Quicksand Medium"/>
                <a:ea typeface="Quicksand Medium"/>
                <a:cs typeface="Quicksand Medium"/>
                <a:sym typeface="Quicksand Medium"/>
              </a:rPr>
              <a:t> für </a:t>
            </a:r>
            <a:r>
              <a:rPr lang="en-US" sz="2400" dirty="0" err="1">
                <a:solidFill>
                  <a:schemeClr val="tx1"/>
                </a:solidFill>
                <a:latin typeface="Quicksand Medium"/>
                <a:ea typeface="Quicksand Medium"/>
                <a:cs typeface="Quicksand Medium"/>
                <a:sym typeface="Quicksand Medium"/>
              </a:rPr>
              <a:t>Schulen</a:t>
            </a:r>
            <a:r>
              <a:rPr lang="en-US" sz="2400" dirty="0">
                <a:solidFill>
                  <a:schemeClr val="tx1"/>
                </a:solidFill>
                <a:latin typeface="Quicksand Medium"/>
                <a:ea typeface="Quicksand Medium"/>
                <a:cs typeface="Quicksand Medium"/>
                <a:sym typeface="Quicksand Medium"/>
              </a:rPr>
              <a:t> und </a:t>
            </a:r>
            <a:r>
              <a:rPr lang="en-US" sz="2400" dirty="0" err="1">
                <a:solidFill>
                  <a:schemeClr val="tx1"/>
                </a:solidFill>
                <a:latin typeface="Quicksand Medium"/>
                <a:ea typeface="Quicksand Medium"/>
                <a:cs typeface="Quicksand Medium"/>
                <a:sym typeface="Quicksand Medium"/>
              </a:rPr>
              <a:t>Gehörlosengemeinschaften</a:t>
            </a:r>
            <a:r>
              <a:rPr lang="en-US" sz="2400" dirty="0">
                <a:solidFill>
                  <a:schemeClr val="tx1"/>
                </a:solidFill>
                <a:latin typeface="Quicksand Medium"/>
                <a:ea typeface="Quicksand Medium"/>
                <a:cs typeface="Quicksand Medium"/>
                <a:sym typeface="Quicksand Medium"/>
              </a:rPr>
              <a:t> </a:t>
            </a:r>
            <a:r>
              <a:rPr lang="en-US" sz="2400" dirty="0" err="1" smtClean="0">
                <a:solidFill>
                  <a:schemeClr val="tx1"/>
                </a:solidFill>
                <a:latin typeface="Quicksand Medium"/>
                <a:ea typeface="Quicksand Medium"/>
                <a:cs typeface="Quicksand Medium"/>
                <a:sym typeface="Quicksand Medium"/>
              </a:rPr>
              <a:t>widmet</a:t>
            </a:r>
            <a:r>
              <a:rPr lang="en-US" sz="2400" dirty="0" smtClean="0">
                <a:solidFill>
                  <a:schemeClr val="tx1"/>
                </a:solidFill>
                <a:latin typeface="Quicksand Medium"/>
                <a:ea typeface="Quicksand Medium"/>
                <a:cs typeface="Quicksand Medium"/>
                <a:sym typeface="Quicksand Medium"/>
              </a:rPr>
              <a:t>.</a:t>
            </a:r>
            <a:endParaRPr sz="2400" dirty="0">
              <a:solidFill>
                <a:schemeClr val="lt1"/>
              </a:solidFill>
              <a:latin typeface="Quicksand Medium"/>
              <a:ea typeface="Quicksand Medium"/>
              <a:cs typeface="Quicksand Medium"/>
              <a:sym typeface="Quicksand Medium"/>
            </a:endParaRPr>
          </a:p>
        </p:txBody>
      </p:sp>
      <p:sp>
        <p:nvSpPr>
          <p:cNvPr id="259" name="Google Shape;259;g36138d5d411_0_0"/>
          <p:cNvSpPr/>
          <p:nvPr/>
        </p:nvSpPr>
        <p:spPr>
          <a:xfrm>
            <a:off x="149925" y="9475951"/>
            <a:ext cx="2775592" cy="618726"/>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0" name="Google Shape;260;g36138d5d411_0_0"/>
          <p:cNvSpPr txBox="1"/>
          <p:nvPr/>
        </p:nvSpPr>
        <p:spPr>
          <a:xfrm>
            <a:off x="12063275" y="4518053"/>
            <a:ext cx="5416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lt1"/>
                </a:solidFill>
                <a:latin typeface="Quicksand"/>
                <a:ea typeface="Quicksand"/>
                <a:cs typeface="Quicksand"/>
                <a:sym typeface="Quicksand"/>
              </a:rPr>
              <a:t>https://deafhistory.eu/index.php/component/zoo/item/emerson-romero</a:t>
            </a:r>
            <a:endParaRPr sz="1100">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64"/>
        <p:cNvGrpSpPr/>
        <p:nvPr/>
      </p:nvGrpSpPr>
      <p:grpSpPr>
        <a:xfrm>
          <a:off x="0" y="0"/>
          <a:ext cx="0" cy="0"/>
          <a:chOff x="0" y="0"/>
          <a:chExt cx="0" cy="0"/>
        </a:xfrm>
      </p:grpSpPr>
      <p:sp>
        <p:nvSpPr>
          <p:cNvPr id="11" name="Abgerundetes Rechteck 10"/>
          <p:cNvSpPr/>
          <p:nvPr/>
        </p:nvSpPr>
        <p:spPr>
          <a:xfrm>
            <a:off x="3023751" y="2810483"/>
            <a:ext cx="14780322" cy="690828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265" name="Google Shape;265;g36aac512fb4_0_50"/>
          <p:cNvGrpSpPr/>
          <p:nvPr/>
        </p:nvGrpSpPr>
        <p:grpSpPr>
          <a:xfrm>
            <a:off x="0" y="-216993"/>
            <a:ext cx="2922102" cy="10504504"/>
            <a:chOff x="0" y="-57150"/>
            <a:chExt cx="769602" cy="2766600"/>
          </a:xfrm>
        </p:grpSpPr>
        <p:sp>
          <p:nvSpPr>
            <p:cNvPr id="266" name="Google Shape;266;g36aac512fb4_0_5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7" name="Google Shape;267;g36aac512fb4_0_5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8" name="Google Shape;268;g36aac512fb4_0_5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9" name="Google Shape;269;g36aac512fb4_0_50"/>
          <p:cNvSpPr/>
          <p:nvPr/>
        </p:nvSpPr>
        <p:spPr>
          <a:xfrm>
            <a:off x="166565" y="9431193"/>
            <a:ext cx="2755150" cy="561894"/>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g36aac512fb4_0_50"/>
          <p:cNvSpPr txBox="1"/>
          <p:nvPr/>
        </p:nvSpPr>
        <p:spPr>
          <a:xfrm>
            <a:off x="3785226" y="362900"/>
            <a:ext cx="10414100" cy="1661963"/>
          </a:xfrm>
          <a:prstGeom prst="rect">
            <a:avLst/>
          </a:prstGeom>
          <a:noFill/>
          <a:ln>
            <a:noFill/>
          </a:ln>
        </p:spPr>
        <p:txBody>
          <a:bodyPr spcFirstLastPara="1" wrap="square" lIns="91425" tIns="91425" rIns="91425" bIns="91425" anchor="t" anchorCtr="0">
            <a:spAutoFit/>
          </a:bodyPr>
          <a:lstStyle/>
          <a:p>
            <a:pPr lvl="0" algn="ctr">
              <a:buSzPts val="1100"/>
            </a:pPr>
            <a:r>
              <a:rPr lang="en-US" sz="9600" dirty="0" smtClean="0">
                <a:solidFill>
                  <a:srgbClr val="FFFFFF"/>
                </a:solidFill>
                <a:latin typeface="Anton"/>
                <a:ea typeface="Anton"/>
                <a:cs typeface="Anton"/>
                <a:sym typeface="Anton"/>
              </a:rPr>
              <a:t>Deaf Cinema</a:t>
            </a:r>
            <a:endParaRPr sz="9600" b="0" i="0" u="none" strike="noStrike" cap="none" dirty="0">
              <a:solidFill>
                <a:srgbClr val="FFFFFF"/>
              </a:solidFill>
              <a:latin typeface="Anton"/>
              <a:ea typeface="Anton"/>
              <a:cs typeface="Anton"/>
              <a:sym typeface="Anton"/>
            </a:endParaRPr>
          </a:p>
        </p:txBody>
      </p:sp>
      <p:sp>
        <p:nvSpPr>
          <p:cNvPr id="272" name="Google Shape;272;g36aac512fb4_0_50"/>
          <p:cNvSpPr txBox="1"/>
          <p:nvPr/>
        </p:nvSpPr>
        <p:spPr>
          <a:xfrm>
            <a:off x="3675222" y="3623916"/>
            <a:ext cx="14230500" cy="5281416"/>
          </a:xfrm>
          <a:prstGeom prst="rect">
            <a:avLst/>
          </a:prstGeom>
          <a:noFill/>
          <a:ln>
            <a:noFill/>
          </a:ln>
        </p:spPr>
        <p:txBody>
          <a:bodyPr spcFirstLastPara="1" wrap="square" lIns="91425" tIns="91425" rIns="91425" bIns="91425" anchor="t" anchorCtr="0">
            <a:spAutoFit/>
          </a:bodyPr>
          <a:lstStyle/>
          <a:p>
            <a:pPr marL="457200" lvl="0" indent="-412750">
              <a:lnSpc>
                <a:spcPct val="115000"/>
              </a:lnSpc>
              <a:buClr>
                <a:schemeClr val="lt1"/>
              </a:buClr>
              <a:buSzPts val="2900"/>
              <a:buFont typeface="Quicksand Medium"/>
              <a:buChar char="●"/>
            </a:pPr>
            <a:r>
              <a:rPr lang="en-US" sz="2400" dirty="0" err="1">
                <a:solidFill>
                  <a:schemeClr val="tx1"/>
                </a:solidFill>
                <a:latin typeface="Quicksand Medium"/>
                <a:ea typeface="Quicksand Medium"/>
                <a:cs typeface="Quicksand Medium"/>
                <a:sym typeface="Quicksand Medium"/>
              </a:rPr>
              <a:t>Hauptziele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filmische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Fähigkeiten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zu</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präsentieren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Gebärdensprachen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zu</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bewahren</a:t>
            </a:r>
            <a:r>
              <a:rPr lang="en-US" sz="2400" dirty="0">
                <a:solidFill>
                  <a:schemeClr val="tx1"/>
                </a:solidFill>
                <a:latin typeface="Quicksand Medium"/>
                <a:ea typeface="Quicksand Medium"/>
                <a:cs typeface="Quicksand Medium"/>
                <a:sym typeface="Quicksand Medium"/>
              </a:rPr>
              <a:t> und die </a:t>
            </a:r>
            <a:r>
              <a:rPr lang="en-US" sz="2400" dirty="0" err="1">
                <a:solidFill>
                  <a:schemeClr val="tx1"/>
                </a:solidFill>
                <a:latin typeface="Quicksand Medium"/>
                <a:ea typeface="Quicksand Medium"/>
                <a:cs typeface="Quicksand Medium"/>
                <a:sym typeface="Quicksand Medium"/>
              </a:rPr>
              <a:t>Gehörlosengemeinschaft</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genau</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darzustellen</a:t>
            </a:r>
            <a:r>
              <a:rPr lang="en-US" sz="2400" dirty="0">
                <a:solidFill>
                  <a:schemeClr val="tx1"/>
                </a:solidFill>
                <a:latin typeface="Quicksand Medium"/>
                <a:ea typeface="Quicksand Medium"/>
                <a:cs typeface="Quicksand Medium"/>
                <a:sym typeface="Quicksand Medium"/>
              </a:rPr>
              <a:t>.
</a:t>
            </a:r>
            <a:endParaRPr lang="en-US" sz="2400" dirty="0" smtClean="0">
              <a:solidFill>
                <a:schemeClr val="tx1"/>
              </a:solidFill>
              <a:latin typeface="Quicksand Medium"/>
              <a:ea typeface="Quicksand Medium"/>
              <a:cs typeface="Quicksand Medium"/>
              <a:sym typeface="Quicksand Medium"/>
            </a:endParaRPr>
          </a:p>
          <a:p>
            <a:pPr marL="457200" lvl="0" indent="-412750">
              <a:lnSpc>
                <a:spcPct val="115000"/>
              </a:lnSpc>
              <a:buClr>
                <a:schemeClr val="lt1"/>
              </a:buClr>
              <a:buSzPts val="2900"/>
              <a:buFont typeface="Quicksand Medium"/>
              <a:buChar char="●"/>
            </a:pPr>
            <a:r>
              <a:rPr lang="en-US" sz="2400" dirty="0" err="1" smtClean="0">
                <a:solidFill>
                  <a:schemeClr val="tx1"/>
                </a:solidFill>
                <a:latin typeface="Quicksand Medium"/>
                <a:ea typeface="Quicksand Medium"/>
                <a:cs typeface="Quicksand Medium"/>
                <a:sym typeface="Quicksand Medium"/>
              </a:rPr>
              <a:t>Viele</a:t>
            </a:r>
            <a:r>
              <a:rPr lang="en-US" sz="2400" dirty="0" smtClean="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Filme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sind</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im</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Laufe</a:t>
            </a:r>
            <a:r>
              <a:rPr lang="en-US" sz="2400" dirty="0">
                <a:solidFill>
                  <a:schemeClr val="tx1"/>
                </a:solidFill>
                <a:latin typeface="Quicksand Medium"/>
                <a:ea typeface="Quicksand Medium"/>
                <a:cs typeface="Quicksand Medium"/>
                <a:sym typeface="Quicksand Medium"/>
              </a:rPr>
              <a:t> der Zeit </a:t>
            </a:r>
            <a:r>
              <a:rPr lang="en-US" sz="2400" dirty="0" err="1">
                <a:solidFill>
                  <a:schemeClr val="tx1"/>
                </a:solidFill>
                <a:latin typeface="Quicksand Medium"/>
                <a:ea typeface="Quicksand Medium"/>
                <a:cs typeface="Quicksand Medium"/>
                <a:sym typeface="Quicksand Medium"/>
              </a:rPr>
              <a:t>verloren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gegangen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mangelnden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Bewusstseins</a:t>
            </a:r>
            <a:r>
              <a:rPr lang="en-US" sz="2400" dirty="0">
                <a:solidFill>
                  <a:schemeClr val="tx1"/>
                </a:solidFill>
                <a:latin typeface="Quicksand Medium"/>
                <a:ea typeface="Quicksand Medium"/>
                <a:cs typeface="Quicksand Medium"/>
                <a:sym typeface="Quicksand Medium"/>
              </a:rPr>
              <a:t> für </a:t>
            </a:r>
            <a:r>
              <a:rPr lang="en-US" sz="2400" dirty="0" err="1">
                <a:solidFill>
                  <a:schemeClr val="tx1"/>
                </a:solidFill>
                <a:latin typeface="Quicksand Medium"/>
                <a:ea typeface="Quicksand Medium"/>
                <a:cs typeface="Quicksand Medium"/>
                <a:sym typeface="Quicksand Medium"/>
              </a:rPr>
              <a:t>ihren</a:t>
            </a:r>
            <a:r>
              <a:rPr lang="en-US" sz="2400" dirty="0">
                <a:solidFill>
                  <a:schemeClr val="tx1"/>
                </a:solidFill>
                <a:latin typeface="Quicksand Medium"/>
                <a:ea typeface="Quicksand Medium"/>
                <a:cs typeface="Quicksand Medium"/>
                <a:sym typeface="Quicksand Medium"/>
              </a:rPr>
              <a:t> </a:t>
            </a:r>
            <a:r>
              <a:rPr lang="en-US" sz="2400" dirty="0" smtClean="0">
                <a:solidFill>
                  <a:schemeClr val="tx1"/>
                </a:solidFill>
                <a:latin typeface="Quicksand Medium"/>
                <a:ea typeface="Quicksand Medium"/>
                <a:cs typeface="Quicksand Medium"/>
                <a:sym typeface="Quicksand Medium"/>
              </a:rPr>
              <a:t>Wert, </a:t>
            </a:r>
            <a:r>
              <a:rPr lang="en-US" sz="2400" dirty="0" err="1" smtClean="0">
                <a:solidFill>
                  <a:schemeClr val="tx1"/>
                </a:solidFill>
                <a:latin typeface="Quicksand Medium"/>
                <a:ea typeface="Quicksand Medium"/>
                <a:cs typeface="Quicksand Medium"/>
                <a:sym typeface="Quicksand Medium"/>
              </a:rPr>
              <a:t>oder</a:t>
            </a:r>
            <a:r>
              <a:rPr lang="en-US" sz="2400" dirty="0" smtClean="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weil</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sie</a:t>
            </a:r>
            <a:r>
              <a:rPr lang="en-US" sz="2400" dirty="0">
                <a:solidFill>
                  <a:schemeClr val="tx1"/>
                </a:solidFill>
                <a:latin typeface="Quicksand Medium"/>
                <a:ea typeface="Quicksand Medium"/>
                <a:cs typeface="Quicksand Medium"/>
                <a:sym typeface="Quicksand Medium"/>
              </a:rPr>
              <a:t> in </a:t>
            </a:r>
            <a:r>
              <a:rPr lang="en-US" sz="2400" dirty="0" err="1">
                <a:solidFill>
                  <a:schemeClr val="tx1"/>
                </a:solidFill>
                <a:latin typeface="Quicksand Medium"/>
                <a:ea typeface="Quicksand Medium"/>
                <a:cs typeface="Quicksand Medium"/>
                <a:sym typeface="Quicksand Medium"/>
              </a:rPr>
              <a:t>veralteten</a:t>
            </a:r>
            <a:r>
              <a:rPr lang="en-US" sz="2400" dirty="0">
                <a:solidFill>
                  <a:schemeClr val="tx1"/>
                </a:solidFill>
                <a:latin typeface="Quicksand Medium"/>
                <a:ea typeface="Quicksand Medium"/>
                <a:cs typeface="Quicksand Medium"/>
                <a:sym typeface="Quicksand Medium"/>
              </a:rPr>
              <a:t> </a:t>
            </a:r>
            <a:r>
              <a:rPr lang="en-US" sz="2400" dirty="0" smtClean="0">
                <a:solidFill>
                  <a:schemeClr val="tx1"/>
                </a:solidFill>
                <a:latin typeface="Quicksand Medium"/>
                <a:ea typeface="Quicksand Medium"/>
                <a:cs typeface="Quicksand Medium"/>
                <a:sym typeface="Quicksand Medium"/>
              </a:rPr>
              <a:t/>
            </a:r>
            <a:br>
              <a:rPr lang="en-US" sz="2400" dirty="0" smtClean="0">
                <a:solidFill>
                  <a:schemeClr val="tx1"/>
                </a:solidFill>
                <a:latin typeface="Quicksand Medium"/>
                <a:ea typeface="Quicksand Medium"/>
                <a:cs typeface="Quicksand Medium"/>
                <a:sym typeface="Quicksand Medium"/>
              </a:rPr>
            </a:br>
            <a:r>
              <a:rPr lang="en-US" sz="2400" dirty="0" err="1" smtClean="0">
                <a:solidFill>
                  <a:schemeClr val="tx1"/>
                </a:solidFill>
                <a:latin typeface="Quicksand Medium"/>
                <a:ea typeface="Quicksand Medium"/>
                <a:cs typeface="Quicksand Medium"/>
                <a:sym typeface="Quicksand Medium"/>
              </a:rPr>
              <a:t>Formaten</a:t>
            </a:r>
            <a:r>
              <a:rPr lang="en-US" sz="2400" dirty="0" smtClean="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aufgezeichnet</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wurden</a:t>
            </a:r>
            <a:r>
              <a:rPr lang="en-US" sz="2400" dirty="0">
                <a:solidFill>
                  <a:schemeClr val="tx1"/>
                </a:solidFill>
                <a:latin typeface="Quicksand Medium"/>
                <a:ea typeface="Quicksand Medium"/>
                <a:cs typeface="Quicksand Medium"/>
                <a:sym typeface="Quicksand Medium"/>
              </a:rPr>
              <a:t>.
</a:t>
            </a:r>
            <a:endParaRPr lang="en-US" sz="2400" dirty="0" smtClean="0">
              <a:solidFill>
                <a:schemeClr val="tx1"/>
              </a:solidFill>
              <a:latin typeface="Quicksand Medium"/>
              <a:ea typeface="Quicksand Medium"/>
              <a:cs typeface="Quicksand Medium"/>
              <a:sym typeface="Quicksand Medium"/>
            </a:endParaRPr>
          </a:p>
          <a:p>
            <a:pPr marL="457200" lvl="0" indent="-412750">
              <a:lnSpc>
                <a:spcPct val="115000"/>
              </a:lnSpc>
              <a:buClr>
                <a:schemeClr val="lt1"/>
              </a:buClr>
              <a:buSzPts val="2900"/>
              <a:buFont typeface="Quicksand Medium"/>
              <a:buChar char="●"/>
            </a:pPr>
            <a:r>
              <a:rPr lang="en-US" sz="2400" dirty="0" smtClean="0">
                <a:solidFill>
                  <a:schemeClr val="tx1"/>
                </a:solidFill>
                <a:latin typeface="Quicksand Medium"/>
                <a:ea typeface="Quicksand Medium"/>
                <a:cs typeface="Quicksand Medium"/>
                <a:sym typeface="Quicksand Medium"/>
              </a:rPr>
              <a:t>Das </a:t>
            </a:r>
            <a:r>
              <a:rPr lang="en-US" sz="2400" dirty="0">
                <a:solidFill>
                  <a:schemeClr val="tx1"/>
                </a:solidFill>
                <a:latin typeface="Quicksand Medium"/>
                <a:ea typeface="Quicksand Medium"/>
                <a:cs typeface="Quicksand Medium"/>
                <a:sym typeface="Quicksand Medium"/>
              </a:rPr>
              <a:t>Mainstream-Kino (</a:t>
            </a:r>
            <a:r>
              <a:rPr lang="en-US" sz="2400" dirty="0" err="1">
                <a:solidFill>
                  <a:schemeClr val="tx1"/>
                </a:solidFill>
                <a:latin typeface="Quicksand Medium"/>
                <a:ea typeface="Quicksand Medium"/>
                <a:cs typeface="Quicksand Medium"/>
                <a:sym typeface="Quicksand Medium"/>
              </a:rPr>
              <a:t>z.B</a:t>
            </a:r>
            <a:r>
              <a:rPr lang="en-US" sz="2400" dirty="0">
                <a:solidFill>
                  <a:schemeClr val="tx1"/>
                </a:solidFill>
                <a:latin typeface="Quicksand Medium"/>
                <a:ea typeface="Quicksand Medium"/>
                <a:cs typeface="Quicksand Medium"/>
                <a:sym typeface="Quicksand Medium"/>
              </a:rPr>
              <a:t>. Hollywood) hat </a:t>
            </a:r>
            <a:r>
              <a:rPr lang="en-US" sz="2400" dirty="0" err="1">
                <a:solidFill>
                  <a:schemeClr val="tx1"/>
                </a:solidFill>
                <a:latin typeface="Quicksand Medium"/>
                <a:ea typeface="Quicksand Medium"/>
                <a:cs typeface="Quicksand Medium"/>
                <a:sym typeface="Quicksand Medium"/>
              </a:rPr>
              <a:t>gehörlose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Charaktere</a:t>
            </a:r>
            <a:r>
              <a:rPr lang="en-US" sz="2400" dirty="0">
                <a:solidFill>
                  <a:schemeClr val="tx1"/>
                </a:solidFill>
                <a:latin typeface="Quicksand Medium"/>
                <a:ea typeface="Quicksand Medium"/>
                <a:cs typeface="Quicksand Medium"/>
                <a:sym typeface="Quicksand Medium"/>
              </a:rPr>
              <a:t> oft </a:t>
            </a:r>
            <a:r>
              <a:rPr lang="en-US" sz="2400" dirty="0" err="1">
                <a:solidFill>
                  <a:schemeClr val="tx1"/>
                </a:solidFill>
                <a:latin typeface="Quicksand Medium"/>
                <a:ea typeface="Quicksand Medium"/>
                <a:cs typeface="Quicksand Medium"/>
                <a:sym typeface="Quicksand Medium"/>
              </a:rPr>
              <a:t>als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Objekte</a:t>
            </a:r>
            <a:r>
              <a:rPr lang="en-US" sz="2400" dirty="0">
                <a:solidFill>
                  <a:schemeClr val="tx1"/>
                </a:solidFill>
                <a:latin typeface="Quicksand Medium"/>
                <a:ea typeface="Quicksand Medium"/>
                <a:cs typeface="Quicksand Medium"/>
                <a:sym typeface="Quicksand Medium"/>
              </a:rPr>
              <a:t> des </a:t>
            </a:r>
            <a:r>
              <a:rPr lang="en-US" sz="2400" dirty="0" err="1">
                <a:solidFill>
                  <a:schemeClr val="tx1"/>
                </a:solidFill>
                <a:latin typeface="Quicksand Medium"/>
                <a:ea typeface="Quicksand Medium"/>
                <a:cs typeface="Quicksand Medium"/>
                <a:sym typeface="Quicksand Medium"/>
              </a:rPr>
              <a:t>Mitleids</a:t>
            </a:r>
            <a:r>
              <a:rPr lang="en-US" sz="2400" dirty="0">
                <a:solidFill>
                  <a:schemeClr val="tx1"/>
                </a:solidFill>
                <a:latin typeface="Quicksand Medium"/>
                <a:ea typeface="Quicksand Medium"/>
                <a:cs typeface="Quicksand Medium"/>
                <a:sym typeface="Quicksand Medium"/>
              </a:rPr>
              <a:t>, des </a:t>
            </a:r>
            <a:r>
              <a:rPr lang="en-US" sz="2400" dirty="0" err="1">
                <a:solidFill>
                  <a:schemeClr val="tx1"/>
                </a:solidFill>
                <a:latin typeface="Quicksand Medium"/>
                <a:ea typeface="Quicksand Medium"/>
                <a:cs typeface="Quicksand Medium"/>
                <a:sym typeface="Quicksand Medium"/>
              </a:rPr>
              <a:t>Staunens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oder</a:t>
            </a:r>
            <a:r>
              <a:rPr lang="en-US" sz="2400" dirty="0">
                <a:solidFill>
                  <a:schemeClr val="tx1"/>
                </a:solidFill>
                <a:latin typeface="Quicksand Medium"/>
                <a:ea typeface="Quicksand Medium"/>
                <a:cs typeface="Quicksand Medium"/>
                <a:sym typeface="Quicksand Medium"/>
              </a:rPr>
              <a:t> des </a:t>
            </a:r>
            <a:r>
              <a:rPr lang="en-US" sz="2400" dirty="0" err="1">
                <a:solidFill>
                  <a:schemeClr val="tx1"/>
                </a:solidFill>
                <a:latin typeface="Quicksand Medium"/>
                <a:ea typeface="Quicksand Medium"/>
                <a:cs typeface="Quicksand Medium"/>
                <a:sym typeface="Quicksand Medium"/>
              </a:rPr>
              <a:t>Mystizismus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dargestellt</a:t>
            </a:r>
            <a:r>
              <a:rPr lang="en-US" sz="2400" dirty="0" smtClean="0">
                <a:solidFill>
                  <a:schemeClr val="tx1"/>
                </a:solidFill>
                <a:latin typeface="Quicksand Medium"/>
                <a:ea typeface="Quicksand Medium"/>
                <a:cs typeface="Quicksand Medium"/>
                <a:sym typeface="Quicksand Medium"/>
              </a:rPr>
              <a:t>.</a:t>
            </a:r>
          </a:p>
          <a:p>
            <a:pPr marL="457200" lvl="0" indent="-412750">
              <a:lnSpc>
                <a:spcPct val="115000"/>
              </a:lnSpc>
              <a:buClr>
                <a:schemeClr val="lt1"/>
              </a:buClr>
              <a:buSzPts val="2900"/>
              <a:buFont typeface="Quicksand Medium"/>
              <a:buChar char="●"/>
            </a:pP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Selten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wurden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Gehörlose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als</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gewöhnliche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begehrenswerte</a:t>
            </a:r>
            <a:r>
              <a:rPr lang="en-US" sz="2400" dirty="0">
                <a:solidFill>
                  <a:schemeClr val="tx1"/>
                </a:solidFill>
                <a:latin typeface="Quicksand Medium"/>
                <a:ea typeface="Quicksand Medium"/>
                <a:cs typeface="Quicksand Medium"/>
                <a:sym typeface="Quicksand Medium"/>
              </a:rPr>
              <a:t> und </a:t>
            </a:r>
            <a:r>
              <a:rPr lang="en-US" sz="2400" dirty="0" smtClean="0">
                <a:solidFill>
                  <a:schemeClr val="tx1"/>
                </a:solidFill>
                <a:latin typeface="Quicksand Medium"/>
                <a:ea typeface="Quicksand Medium"/>
                <a:cs typeface="Quicksand Medium"/>
                <a:sym typeface="Quicksand Medium"/>
              </a:rPr>
              <a:t/>
            </a:r>
            <a:br>
              <a:rPr lang="en-US" sz="2400" dirty="0" smtClean="0">
                <a:solidFill>
                  <a:schemeClr val="tx1"/>
                </a:solidFill>
                <a:latin typeface="Quicksand Medium"/>
                <a:ea typeface="Quicksand Medium"/>
                <a:cs typeface="Quicksand Medium"/>
                <a:sym typeface="Quicksand Medium"/>
              </a:rPr>
            </a:br>
            <a:r>
              <a:rPr lang="en-US" sz="2400" dirty="0" err="1" smtClean="0">
                <a:solidFill>
                  <a:schemeClr val="tx1"/>
                </a:solidFill>
                <a:latin typeface="Quicksand Medium"/>
                <a:ea typeface="Quicksand Medium"/>
                <a:cs typeface="Quicksand Medium"/>
                <a:sym typeface="Quicksand Medium"/>
              </a:rPr>
              <a:t>voll</a:t>
            </a:r>
            <a:r>
              <a:rPr lang="en-US" sz="2400" dirty="0" smtClean="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verwirklichte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Individuen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dargestellt</a:t>
            </a:r>
            <a:r>
              <a:rPr lang="en-US" sz="2400" dirty="0">
                <a:solidFill>
                  <a:schemeClr val="tx1"/>
                </a:solidFill>
                <a:latin typeface="Quicksand Medium"/>
                <a:ea typeface="Quicksand Medium"/>
                <a:cs typeface="Quicksand Medium"/>
                <a:sym typeface="Quicksand Medium"/>
              </a:rPr>
              <a:t>.</a:t>
            </a:r>
            <a:endParaRPr sz="2400" dirty="0">
              <a:solidFill>
                <a:schemeClr val="tx1"/>
              </a:solidFill>
              <a:latin typeface="Quicksand Medium"/>
              <a:ea typeface="Quicksand Medium"/>
              <a:cs typeface="Quicksand Medium"/>
              <a:sym typeface="Quicksand Medium"/>
            </a:endParaRPr>
          </a:p>
        </p:txBody>
      </p:sp>
      <p:sp>
        <p:nvSpPr>
          <p:cNvPr id="10" name="Google Shape;132;g323359fc758_0_0"/>
          <p:cNvSpPr txBox="1"/>
          <p:nvPr/>
        </p:nvSpPr>
        <p:spPr>
          <a:xfrm>
            <a:off x="376947" y="5034748"/>
            <a:ext cx="2167800" cy="1034129"/>
          </a:xfrm>
          <a:prstGeom prst="rect">
            <a:avLst/>
          </a:prstGeom>
          <a:noFill/>
          <a:ln>
            <a:noFill/>
          </a:ln>
        </p:spPr>
        <p:txBody>
          <a:bodyPr spcFirstLastPara="1" wrap="square" lIns="0" tIns="0" rIns="0" bIns="0" anchor="t" anchorCtr="0">
            <a:spAutoFit/>
          </a:bodyPr>
          <a:lstStyle/>
          <a:p>
            <a:pPr lvl="0" algn="ctr">
              <a:lnSpc>
                <a:spcPct val="140000"/>
              </a:lnSpc>
              <a:buSzPts val="3200"/>
            </a:pPr>
            <a:r>
              <a:rPr lang="en-US" sz="2400" dirty="0">
                <a:solidFill>
                  <a:srgbClr val="F7F1D5"/>
                </a:solidFill>
                <a:latin typeface="Anton"/>
                <a:ea typeface="Anton"/>
                <a:cs typeface="Anton"/>
                <a:sym typeface="Anton"/>
              </a:rPr>
              <a:t>Geschichte des </a:t>
            </a:r>
            <a:r>
              <a:rPr lang="en-US" sz="2400" dirty="0" smtClean="0">
                <a:solidFill>
                  <a:srgbClr val="F7F1D5"/>
                </a:solidFill>
                <a:latin typeface="Anton"/>
                <a:ea typeface="Anton"/>
                <a:cs typeface="Anton"/>
                <a:sym typeface="Anton"/>
              </a:rPr>
              <a:t>Deaf Cinema</a:t>
            </a:r>
            <a:endParaRPr sz="2400" b="0" i="0" u="none" strike="noStrike" cap="none" dirty="0">
              <a:solidFill>
                <a:srgbClr val="F7F1D5"/>
              </a:solidFill>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76"/>
        <p:cNvGrpSpPr/>
        <p:nvPr/>
      </p:nvGrpSpPr>
      <p:grpSpPr>
        <a:xfrm>
          <a:off x="0" y="0"/>
          <a:ext cx="0" cy="0"/>
          <a:chOff x="0" y="0"/>
          <a:chExt cx="0" cy="0"/>
        </a:xfrm>
      </p:grpSpPr>
      <p:sp>
        <p:nvSpPr>
          <p:cNvPr id="26" name="Abgerundetes Rechteck 25"/>
          <p:cNvSpPr/>
          <p:nvPr/>
        </p:nvSpPr>
        <p:spPr>
          <a:xfrm>
            <a:off x="3087813" y="352056"/>
            <a:ext cx="15080952" cy="12920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grpSp>
        <p:nvGrpSpPr>
          <p:cNvPr id="277" name="Google Shape;277;g2a50dcd015a_0_83"/>
          <p:cNvGrpSpPr/>
          <p:nvPr/>
        </p:nvGrpSpPr>
        <p:grpSpPr>
          <a:xfrm>
            <a:off x="0" y="-216993"/>
            <a:ext cx="2922102" cy="10504504"/>
            <a:chOff x="0" y="-57150"/>
            <a:chExt cx="769602" cy="2766600"/>
          </a:xfrm>
        </p:grpSpPr>
        <p:sp>
          <p:nvSpPr>
            <p:cNvPr id="278" name="Google Shape;278;g2a50dcd015a_0_8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9" name="Google Shape;279;g2a50dcd015a_0_83"/>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0" name="Google Shape;280;g2a50dcd015a_0_8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1" name="Google Shape;281;g2a50dcd015a_0_83"/>
          <p:cNvSpPr txBox="1"/>
          <p:nvPr/>
        </p:nvSpPr>
        <p:spPr>
          <a:xfrm>
            <a:off x="3418997" y="420401"/>
            <a:ext cx="14252871" cy="1292631"/>
          </a:xfrm>
          <a:prstGeom prst="rect">
            <a:avLst/>
          </a:prstGeom>
          <a:noFill/>
          <a:ln>
            <a:noFill/>
          </a:ln>
        </p:spPr>
        <p:txBody>
          <a:bodyPr spcFirstLastPara="1" wrap="square" lIns="91425" tIns="91425" rIns="91425" bIns="91425" anchor="t" anchorCtr="0">
            <a:spAutoFit/>
          </a:bodyPr>
          <a:lstStyle/>
          <a:p>
            <a:pPr lvl="0"/>
            <a:r>
              <a:rPr lang="en-US" sz="3600" dirty="0" smtClean="0">
                <a:solidFill>
                  <a:schemeClr val="tx1"/>
                </a:solidFill>
                <a:latin typeface="Quicksand Medium"/>
                <a:ea typeface="Quicksand Medium"/>
                <a:cs typeface="Quicksand Medium"/>
                <a:sym typeface="Quicksand Medium"/>
              </a:rPr>
              <a:t>Film-</a:t>
            </a:r>
            <a:r>
              <a:rPr lang="en-US" sz="3600" dirty="0" err="1">
                <a:solidFill>
                  <a:schemeClr val="tx1"/>
                </a:solidFill>
                <a:latin typeface="Quicksand Medium"/>
                <a:ea typeface="Quicksand Medium"/>
                <a:cs typeface="Quicksand Medium"/>
                <a:sym typeface="Quicksand Medium"/>
              </a:rPr>
              <a:t>F</a:t>
            </a:r>
            <a:r>
              <a:rPr lang="en-US" sz="3600" dirty="0" err="1" smtClean="0">
                <a:solidFill>
                  <a:schemeClr val="tx1"/>
                </a:solidFill>
                <a:latin typeface="Quicksand Medium"/>
                <a:ea typeface="Quicksand Medium"/>
                <a:cs typeface="Quicksand Medium"/>
                <a:sym typeface="Quicksand Medium"/>
              </a:rPr>
              <a:t>irmen</a:t>
            </a:r>
            <a:r>
              <a:rPr lang="en-US" sz="3600" dirty="0" smtClean="0">
                <a:solidFill>
                  <a:schemeClr val="tx1"/>
                </a:solidFill>
                <a:latin typeface="Quicksand Medium"/>
                <a:ea typeface="Quicksand Medium"/>
                <a:cs typeface="Quicksand Medium"/>
                <a:sym typeface="Quicksand Medium"/>
              </a:rPr>
              <a:t> </a:t>
            </a:r>
            <a:r>
              <a:rPr lang="en-US" sz="3600" dirty="0">
                <a:solidFill>
                  <a:schemeClr val="tx1"/>
                </a:solidFill>
                <a:latin typeface="Quicksand Medium"/>
                <a:ea typeface="Quicksand Medium"/>
                <a:cs typeface="Quicksand Medium"/>
                <a:sym typeface="Quicksand Medium"/>
              </a:rPr>
              <a:t>und Festivals </a:t>
            </a:r>
            <a:r>
              <a:rPr lang="en-US" sz="3600" dirty="0" err="1">
                <a:solidFill>
                  <a:schemeClr val="tx1"/>
                </a:solidFill>
                <a:latin typeface="Quicksand Medium"/>
                <a:ea typeface="Quicksand Medium"/>
                <a:cs typeface="Quicksand Medium"/>
                <a:sym typeface="Quicksand Medium"/>
              </a:rPr>
              <a:t>gründeten</a:t>
            </a:r>
            <a:r>
              <a:rPr lang="en-US" sz="3600" dirty="0">
                <a:solidFill>
                  <a:schemeClr val="tx1"/>
                </a:solidFill>
                <a:latin typeface="Quicksand Medium"/>
                <a:ea typeface="Quicksand Medium"/>
                <a:cs typeface="Quicksand Medium"/>
                <a:sym typeface="Quicksand Medium"/>
              </a:rPr>
              <a:t> </a:t>
            </a:r>
            <a:r>
              <a:rPr lang="en-US" sz="3600" dirty="0" err="1">
                <a:solidFill>
                  <a:schemeClr val="tx1"/>
                </a:solidFill>
                <a:latin typeface="Quicksand Medium"/>
                <a:ea typeface="Quicksand Medium"/>
                <a:cs typeface="Quicksand Medium"/>
                <a:sym typeface="Quicksand Medium"/>
              </a:rPr>
              <a:t>sich</a:t>
            </a:r>
            <a:r>
              <a:rPr lang="en-US" sz="3600" dirty="0">
                <a:solidFill>
                  <a:schemeClr val="tx1"/>
                </a:solidFill>
                <a:latin typeface="Quicksand Medium"/>
                <a:ea typeface="Quicksand Medium"/>
                <a:cs typeface="Quicksand Medium"/>
                <a:sym typeface="Quicksand Medium"/>
              </a:rPr>
              <a:t> und </a:t>
            </a:r>
            <a:r>
              <a:rPr lang="en-US" sz="3600" dirty="0" err="1">
                <a:solidFill>
                  <a:schemeClr val="tx1"/>
                </a:solidFill>
                <a:latin typeface="Quicksand Medium"/>
                <a:ea typeface="Quicksand Medium"/>
                <a:cs typeface="Quicksand Medium"/>
                <a:sym typeface="Quicksand Medium"/>
              </a:rPr>
              <a:t>es</a:t>
            </a:r>
            <a:r>
              <a:rPr lang="en-US" sz="3600" dirty="0">
                <a:solidFill>
                  <a:schemeClr val="tx1"/>
                </a:solidFill>
                <a:latin typeface="Quicksand Medium"/>
                <a:ea typeface="Quicksand Medium"/>
                <a:cs typeface="Quicksand Medium"/>
                <a:sym typeface="Quicksand Medium"/>
              </a:rPr>
              <a:t> </a:t>
            </a:r>
            <a:endParaRPr lang="en-US" sz="3600" dirty="0" smtClean="0">
              <a:solidFill>
                <a:schemeClr val="tx1"/>
              </a:solidFill>
              <a:latin typeface="Quicksand Medium"/>
              <a:ea typeface="Quicksand Medium"/>
              <a:cs typeface="Quicksand Medium"/>
              <a:sym typeface="Quicksand Medium"/>
            </a:endParaRPr>
          </a:p>
          <a:p>
            <a:pPr lvl="0"/>
            <a:r>
              <a:rPr lang="en-US" sz="3600" dirty="0" err="1" smtClean="0">
                <a:solidFill>
                  <a:schemeClr val="tx1"/>
                </a:solidFill>
                <a:latin typeface="Quicksand Medium"/>
                <a:ea typeface="Quicksand Medium"/>
                <a:cs typeface="Quicksand Medium"/>
                <a:sym typeface="Quicksand Medium"/>
              </a:rPr>
              <a:t>entstanden</a:t>
            </a:r>
            <a:r>
              <a:rPr lang="en-US" sz="3600" dirty="0" smtClean="0">
                <a:solidFill>
                  <a:schemeClr val="tx1"/>
                </a:solidFill>
                <a:latin typeface="Quicksand Medium"/>
                <a:ea typeface="Quicksand Medium"/>
                <a:cs typeface="Quicksand Medium"/>
                <a:sym typeface="Quicksand Medium"/>
              </a:rPr>
              <a:t> </a:t>
            </a:r>
            <a:r>
              <a:rPr lang="en-US" sz="3600" dirty="0" err="1">
                <a:solidFill>
                  <a:schemeClr val="tx1"/>
                </a:solidFill>
                <a:latin typeface="Quicksand Medium"/>
                <a:ea typeface="Quicksand Medium"/>
                <a:cs typeface="Quicksand Medium"/>
                <a:sym typeface="Quicksand Medium"/>
              </a:rPr>
              <a:t>viele</a:t>
            </a:r>
            <a:r>
              <a:rPr lang="en-US" sz="3600" dirty="0">
                <a:solidFill>
                  <a:schemeClr val="tx1"/>
                </a:solidFill>
                <a:latin typeface="Quicksand Medium"/>
                <a:ea typeface="Quicksand Medium"/>
                <a:cs typeface="Quicksand Medium"/>
                <a:sym typeface="Quicksand Medium"/>
              </a:rPr>
              <a:t> </a:t>
            </a:r>
            <a:r>
              <a:rPr lang="en-US" sz="3600" dirty="0" err="1">
                <a:solidFill>
                  <a:schemeClr val="tx1"/>
                </a:solidFill>
                <a:latin typeface="Quicksand Medium"/>
                <a:ea typeface="Quicksand Medium"/>
                <a:cs typeface="Quicksand Medium"/>
                <a:sym typeface="Quicksand Medium"/>
              </a:rPr>
              <a:t>kurze</a:t>
            </a:r>
            <a:r>
              <a:rPr lang="en-US" sz="3600" dirty="0">
                <a:solidFill>
                  <a:schemeClr val="tx1"/>
                </a:solidFill>
                <a:latin typeface="Quicksand Medium"/>
                <a:ea typeface="Quicksand Medium"/>
                <a:cs typeface="Quicksand Medium"/>
                <a:sym typeface="Quicksand Medium"/>
              </a:rPr>
              <a:t> und </a:t>
            </a:r>
            <a:r>
              <a:rPr lang="en-US" sz="3600" dirty="0" err="1">
                <a:solidFill>
                  <a:schemeClr val="tx1"/>
                </a:solidFill>
                <a:latin typeface="Quicksand Medium"/>
                <a:ea typeface="Quicksand Medium"/>
                <a:cs typeface="Quicksand Medium"/>
                <a:sym typeface="Quicksand Medium"/>
              </a:rPr>
              <a:t>abendfüllende</a:t>
            </a:r>
            <a:r>
              <a:rPr lang="en-US" sz="3600" dirty="0">
                <a:solidFill>
                  <a:schemeClr val="tx1"/>
                </a:solidFill>
                <a:latin typeface="Quicksand Medium"/>
                <a:ea typeface="Quicksand Medium"/>
                <a:cs typeface="Quicksand Medium"/>
                <a:sym typeface="Quicksand Medium"/>
              </a:rPr>
              <a:t> </a:t>
            </a:r>
            <a:r>
              <a:rPr lang="en-US" sz="3600" dirty="0" err="1">
                <a:solidFill>
                  <a:schemeClr val="tx1"/>
                </a:solidFill>
                <a:latin typeface="Quicksand Medium"/>
                <a:ea typeface="Quicksand Medium"/>
                <a:cs typeface="Quicksand Medium"/>
                <a:sym typeface="Quicksand Medium"/>
              </a:rPr>
              <a:t>Gehörlosenfilme</a:t>
            </a:r>
            <a:r>
              <a:rPr lang="en-US" sz="3600" dirty="0">
                <a:solidFill>
                  <a:schemeClr val="tx1"/>
                </a:solidFill>
                <a:latin typeface="Quicksand Medium"/>
                <a:ea typeface="Quicksand Medium"/>
                <a:cs typeface="Quicksand Medium"/>
                <a:sym typeface="Quicksand Medium"/>
              </a:rPr>
              <a:t>.</a:t>
            </a:r>
            <a:endParaRPr sz="3600" dirty="0">
              <a:solidFill>
                <a:schemeClr val="tx1"/>
              </a:solidFill>
              <a:latin typeface="Quicksand Medium"/>
              <a:ea typeface="Quicksand Medium"/>
              <a:cs typeface="Quicksand Medium"/>
              <a:sym typeface="Quicksand Medium"/>
            </a:endParaRPr>
          </a:p>
        </p:txBody>
      </p:sp>
      <p:pic>
        <p:nvPicPr>
          <p:cNvPr id="282" name="Google Shape;282;g2a50dcd015a_0_83" title="deaffest-logo-for-web.jpg">
            <a:hlinkClick r:id="rId4"/>
          </p:cNvPr>
          <p:cNvPicPr preferRelativeResize="0"/>
          <p:nvPr/>
        </p:nvPicPr>
        <p:blipFill rotWithShape="1">
          <a:blip r:embed="rId5">
            <a:alphaModFix/>
          </a:blip>
          <a:srcRect l="4296" t="3553" r="4670" b="4871"/>
          <a:stretch/>
        </p:blipFill>
        <p:spPr>
          <a:xfrm>
            <a:off x="3529575" y="3878276"/>
            <a:ext cx="2702775" cy="2718753"/>
          </a:xfrm>
          <a:prstGeom prst="rect">
            <a:avLst/>
          </a:prstGeom>
          <a:noFill/>
          <a:ln>
            <a:noFill/>
          </a:ln>
        </p:spPr>
      </p:pic>
      <p:sp>
        <p:nvSpPr>
          <p:cNvPr id="283" name="Google Shape;283;g2a50dcd015a_0_83"/>
          <p:cNvSpPr txBox="1"/>
          <p:nvPr/>
        </p:nvSpPr>
        <p:spPr>
          <a:xfrm>
            <a:off x="3631633" y="1985416"/>
            <a:ext cx="6797700" cy="1744800"/>
          </a:xfrm>
          <a:prstGeom prst="rect">
            <a:avLst/>
          </a:prstGeom>
          <a:noFill/>
          <a:ln>
            <a:noFill/>
          </a:ln>
        </p:spPr>
        <p:txBody>
          <a:bodyPr spcFirstLastPara="1" wrap="square" lIns="91425" tIns="91425" rIns="91425" bIns="91425" anchor="t" anchorCtr="0">
            <a:noAutofit/>
          </a:bodyPr>
          <a:lstStyle/>
          <a:p>
            <a:pPr lvl="0"/>
            <a:r>
              <a:rPr lang="en-US" sz="4800" dirty="0" err="1" smtClean="0">
                <a:solidFill>
                  <a:srgbClr val="FFFFFF"/>
                </a:solidFill>
                <a:latin typeface="Anton"/>
                <a:ea typeface="Anton"/>
                <a:cs typeface="Anton"/>
                <a:sym typeface="Anton"/>
              </a:rPr>
              <a:t>Internationale</a:t>
            </a:r>
            <a:r>
              <a:rPr lang="en-US" sz="4800" dirty="0" smtClean="0">
                <a:solidFill>
                  <a:srgbClr val="FFFFFF"/>
                </a:solidFill>
                <a:latin typeface="Anton"/>
                <a:ea typeface="Anton"/>
                <a:cs typeface="Anton"/>
                <a:sym typeface="Anton"/>
              </a:rPr>
              <a:t> Festivals </a:t>
            </a:r>
            <a:br>
              <a:rPr lang="en-US" sz="4800" dirty="0" smtClean="0">
                <a:solidFill>
                  <a:srgbClr val="FFFFFF"/>
                </a:solidFill>
                <a:latin typeface="Anton"/>
                <a:ea typeface="Anton"/>
                <a:cs typeface="Anton"/>
                <a:sym typeface="Anton"/>
              </a:rPr>
            </a:br>
            <a:r>
              <a:rPr lang="en-US" sz="4800" dirty="0" err="1" smtClean="0">
                <a:solidFill>
                  <a:srgbClr val="FFFFFF"/>
                </a:solidFill>
                <a:latin typeface="Anton"/>
                <a:ea typeface="Anton"/>
                <a:cs typeface="Anton"/>
                <a:sym typeface="Anton"/>
              </a:rPr>
              <a:t>für</a:t>
            </a:r>
            <a:r>
              <a:rPr lang="en-US" sz="4800" dirty="0" smtClean="0">
                <a:solidFill>
                  <a:srgbClr val="FFFFFF"/>
                </a:solidFill>
                <a:latin typeface="Anton"/>
                <a:ea typeface="Anton"/>
                <a:cs typeface="Anton"/>
                <a:sym typeface="Anton"/>
              </a:rPr>
              <a:t> </a:t>
            </a:r>
            <a:r>
              <a:rPr lang="en-US" sz="4800" dirty="0" err="1">
                <a:solidFill>
                  <a:srgbClr val="FFFFFF"/>
                </a:solidFill>
                <a:latin typeface="Anton"/>
                <a:ea typeface="Anton"/>
                <a:cs typeface="Anton"/>
                <a:sym typeface="Anton"/>
              </a:rPr>
              <a:t>gehörlose</a:t>
            </a:r>
            <a:r>
              <a:rPr lang="en-US" sz="4800" dirty="0">
                <a:solidFill>
                  <a:srgbClr val="FFFFFF"/>
                </a:solidFill>
                <a:latin typeface="Anton"/>
                <a:ea typeface="Anton"/>
                <a:cs typeface="Anton"/>
                <a:sym typeface="Anton"/>
              </a:rPr>
              <a:t> </a:t>
            </a:r>
            <a:r>
              <a:rPr lang="en-US" sz="4800" dirty="0" err="1">
                <a:solidFill>
                  <a:srgbClr val="FFFFFF"/>
                </a:solidFill>
                <a:latin typeface="Anton"/>
                <a:ea typeface="Anton"/>
                <a:cs typeface="Anton"/>
                <a:sym typeface="Anton"/>
              </a:rPr>
              <a:t>Filme</a:t>
            </a:r>
            <a:r>
              <a:rPr lang="en-US" sz="4800" dirty="0">
                <a:solidFill>
                  <a:srgbClr val="FFFFFF"/>
                </a:solidFill>
                <a:latin typeface="Anton"/>
                <a:ea typeface="Anton"/>
                <a:cs typeface="Anton"/>
                <a:sym typeface="Anton"/>
              </a:rPr>
              <a:t>/Kunst</a:t>
            </a:r>
            <a:endParaRPr sz="4800" dirty="0">
              <a:solidFill>
                <a:srgbClr val="FFFFFF"/>
              </a:solidFill>
              <a:latin typeface="Anton"/>
              <a:ea typeface="Anton"/>
              <a:cs typeface="Anton"/>
              <a:sym typeface="Anton"/>
            </a:endParaRPr>
          </a:p>
        </p:txBody>
      </p:sp>
      <p:pic>
        <p:nvPicPr>
          <p:cNvPr id="284" name="Google Shape;284;g2a50dcd015a_0_83" title="a-VdWOjO_400x400.jpg">
            <a:hlinkClick r:id="rId6"/>
          </p:cNvPr>
          <p:cNvPicPr preferRelativeResize="0"/>
          <p:nvPr/>
        </p:nvPicPr>
        <p:blipFill rotWithShape="1">
          <a:blip r:embed="rId7">
            <a:alphaModFix/>
          </a:blip>
          <a:srcRect l="20579" t="6681" r="23768" b="7215"/>
          <a:stretch/>
        </p:blipFill>
        <p:spPr>
          <a:xfrm>
            <a:off x="9529625" y="5929301"/>
            <a:ext cx="2031617" cy="3143250"/>
          </a:xfrm>
          <a:prstGeom prst="rect">
            <a:avLst/>
          </a:prstGeom>
          <a:noFill/>
          <a:ln>
            <a:noFill/>
          </a:ln>
        </p:spPr>
      </p:pic>
      <p:pic>
        <p:nvPicPr>
          <p:cNvPr id="285" name="Google Shape;285;g2a50dcd015a_0_83" title="256x256bb.jpg"/>
          <p:cNvPicPr preferRelativeResize="0"/>
          <p:nvPr/>
        </p:nvPicPr>
        <p:blipFill rotWithShape="1">
          <a:blip r:embed="rId8">
            <a:alphaModFix/>
          </a:blip>
          <a:srcRect l="7019" t="5873" r="6430" b="2634"/>
          <a:stretch/>
        </p:blipFill>
        <p:spPr>
          <a:xfrm>
            <a:off x="6649925" y="3878275"/>
            <a:ext cx="2702775" cy="2857075"/>
          </a:xfrm>
          <a:prstGeom prst="rect">
            <a:avLst/>
          </a:prstGeom>
          <a:noFill/>
          <a:ln>
            <a:noFill/>
          </a:ln>
        </p:spPr>
      </p:pic>
      <p:pic>
        <p:nvPicPr>
          <p:cNvPr id="286" name="Google Shape;286;g2a50dcd015a_0_83" title="logo seattle.jpeg">
            <a:hlinkClick r:id="rId9"/>
          </p:cNvPr>
          <p:cNvPicPr preferRelativeResize="0"/>
          <p:nvPr/>
        </p:nvPicPr>
        <p:blipFill>
          <a:blip r:embed="rId10">
            <a:alphaModFix/>
          </a:blip>
          <a:stretch>
            <a:fillRect/>
          </a:stretch>
        </p:blipFill>
        <p:spPr>
          <a:xfrm>
            <a:off x="11933766" y="6921550"/>
            <a:ext cx="2922100" cy="2922100"/>
          </a:xfrm>
          <a:prstGeom prst="rect">
            <a:avLst/>
          </a:prstGeom>
          <a:noFill/>
          <a:ln>
            <a:noFill/>
          </a:ln>
        </p:spPr>
      </p:pic>
      <p:pic>
        <p:nvPicPr>
          <p:cNvPr id="287" name="Google Shape;287;g2a50dcd015a_0_83" title="sunlight festival.jpeg">
            <a:hlinkClick r:id="rId11"/>
          </p:cNvPr>
          <p:cNvPicPr preferRelativeResize="0"/>
          <p:nvPr/>
        </p:nvPicPr>
        <p:blipFill rotWithShape="1">
          <a:blip r:embed="rId12">
            <a:alphaModFix/>
          </a:blip>
          <a:srcRect l="7533" t="12245" r="8106" b="8187"/>
          <a:stretch/>
        </p:blipFill>
        <p:spPr>
          <a:xfrm>
            <a:off x="3719750" y="7625488"/>
            <a:ext cx="4419600" cy="1514225"/>
          </a:xfrm>
          <a:prstGeom prst="rect">
            <a:avLst/>
          </a:prstGeom>
          <a:noFill/>
          <a:ln>
            <a:noFill/>
          </a:ln>
        </p:spPr>
      </p:pic>
      <p:pic>
        <p:nvPicPr>
          <p:cNvPr id="288" name="Google Shape;288;g2a50dcd015a_0_83" title="Murali Expo_page-0001.jpeg">
            <a:hlinkClick r:id="rId13"/>
          </p:cNvPr>
          <p:cNvPicPr preferRelativeResize="0"/>
          <p:nvPr/>
        </p:nvPicPr>
        <p:blipFill>
          <a:blip r:embed="rId14">
            <a:alphaModFix/>
          </a:blip>
          <a:stretch>
            <a:fillRect/>
          </a:stretch>
        </p:blipFill>
        <p:spPr>
          <a:xfrm>
            <a:off x="15158181" y="2848990"/>
            <a:ext cx="2775600" cy="2728265"/>
          </a:xfrm>
          <a:prstGeom prst="rect">
            <a:avLst/>
          </a:prstGeom>
          <a:noFill/>
          <a:ln>
            <a:noFill/>
          </a:ln>
        </p:spPr>
      </p:pic>
      <p:pic>
        <p:nvPicPr>
          <p:cNvPr id="289" name="Google Shape;289;g2a50dcd015a_0_83" title="Copy-of-DRFF.jpg">
            <a:hlinkClick r:id="rId15"/>
          </p:cNvPr>
          <p:cNvPicPr preferRelativeResize="0"/>
          <p:nvPr/>
        </p:nvPicPr>
        <p:blipFill>
          <a:blip r:embed="rId16">
            <a:alphaModFix/>
          </a:blip>
          <a:stretch>
            <a:fillRect/>
          </a:stretch>
        </p:blipFill>
        <p:spPr>
          <a:xfrm>
            <a:off x="11505966" y="3019930"/>
            <a:ext cx="3349900" cy="2577840"/>
          </a:xfrm>
          <a:prstGeom prst="rect">
            <a:avLst/>
          </a:prstGeom>
          <a:noFill/>
          <a:ln>
            <a:noFill/>
          </a:ln>
        </p:spPr>
      </p:pic>
      <p:pic>
        <p:nvPicPr>
          <p:cNvPr id="290" name="Google Shape;290;g2a50dcd015a_0_83" title="logo film russia.jpeg">
            <a:hlinkClick r:id="rId17"/>
          </p:cNvPr>
          <p:cNvPicPr preferRelativeResize="0"/>
          <p:nvPr/>
        </p:nvPicPr>
        <p:blipFill rotWithShape="1">
          <a:blip r:embed="rId18">
            <a:alphaModFix/>
          </a:blip>
          <a:srcRect l="7033" r="6981"/>
          <a:stretch/>
        </p:blipFill>
        <p:spPr>
          <a:xfrm>
            <a:off x="15194594" y="6228548"/>
            <a:ext cx="2702775" cy="3143250"/>
          </a:xfrm>
          <a:prstGeom prst="rect">
            <a:avLst/>
          </a:prstGeom>
          <a:noFill/>
          <a:ln>
            <a:noFill/>
          </a:ln>
        </p:spPr>
      </p:pic>
      <p:sp>
        <p:nvSpPr>
          <p:cNvPr id="291" name="Google Shape;291;g2a50dcd015a_0_83"/>
          <p:cNvSpPr txBox="1"/>
          <p:nvPr/>
        </p:nvSpPr>
        <p:spPr>
          <a:xfrm>
            <a:off x="3473000" y="6631100"/>
            <a:ext cx="2775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solidFill>
                  <a:srgbClr val="FFFFFF"/>
                </a:solidFill>
                <a:latin typeface="Quicksand Medium"/>
                <a:ea typeface="Quicksand Medium"/>
                <a:cs typeface="Quicksand Medium"/>
                <a:sym typeface="Quicksand Medium"/>
              </a:rPr>
              <a:t> Wolverhampton, UK</a:t>
            </a:r>
            <a:endParaRPr sz="1800"/>
          </a:p>
        </p:txBody>
      </p:sp>
      <p:sp>
        <p:nvSpPr>
          <p:cNvPr id="292" name="Google Shape;292;g2a50dcd015a_0_83"/>
          <p:cNvSpPr txBox="1"/>
          <p:nvPr/>
        </p:nvSpPr>
        <p:spPr>
          <a:xfrm>
            <a:off x="6613513" y="6735350"/>
            <a:ext cx="2775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solidFill>
                  <a:srgbClr val="FFFFFF"/>
                </a:solidFill>
                <a:latin typeface="Quicksand Medium"/>
                <a:ea typeface="Quicksand Medium"/>
                <a:cs typeface="Quicksand Medium"/>
                <a:sym typeface="Quicksand Medium"/>
              </a:rPr>
              <a:t> Reims, France</a:t>
            </a:r>
            <a:endParaRPr sz="1800"/>
          </a:p>
        </p:txBody>
      </p:sp>
      <p:sp>
        <p:nvSpPr>
          <p:cNvPr id="293" name="Google Shape;293;g2a50dcd015a_0_83"/>
          <p:cNvSpPr txBox="1"/>
          <p:nvPr/>
        </p:nvSpPr>
        <p:spPr>
          <a:xfrm>
            <a:off x="11506066" y="5684697"/>
            <a:ext cx="3349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dirty="0">
                <a:solidFill>
                  <a:srgbClr val="FFFFFF"/>
                </a:solidFill>
                <a:latin typeface="Quicksand Medium"/>
                <a:ea typeface="Quicksand Medium"/>
                <a:cs typeface="Quicksand Medium"/>
                <a:sym typeface="Quicksand Medium"/>
              </a:rPr>
              <a:t> Rochester, USA</a:t>
            </a:r>
            <a:endParaRPr sz="1800" dirty="0"/>
          </a:p>
        </p:txBody>
      </p:sp>
      <p:sp>
        <p:nvSpPr>
          <p:cNvPr id="294" name="Google Shape;294;g2a50dcd015a_0_83"/>
          <p:cNvSpPr txBox="1"/>
          <p:nvPr/>
        </p:nvSpPr>
        <p:spPr>
          <a:xfrm>
            <a:off x="4254652" y="9072550"/>
            <a:ext cx="3349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solidFill>
                  <a:srgbClr val="FFFFFF"/>
                </a:solidFill>
                <a:latin typeface="Quicksand Medium"/>
                <a:ea typeface="Quicksand Medium"/>
                <a:cs typeface="Quicksand Medium"/>
                <a:sym typeface="Quicksand Medium"/>
              </a:rPr>
              <a:t> Los Angeles, USA</a:t>
            </a:r>
            <a:endParaRPr sz="1800"/>
          </a:p>
        </p:txBody>
      </p:sp>
      <p:sp>
        <p:nvSpPr>
          <p:cNvPr id="295" name="Google Shape;295;g2a50dcd015a_0_83"/>
          <p:cNvSpPr txBox="1"/>
          <p:nvPr/>
        </p:nvSpPr>
        <p:spPr>
          <a:xfrm>
            <a:off x="11631417" y="6459850"/>
            <a:ext cx="3349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dirty="0">
                <a:solidFill>
                  <a:srgbClr val="FFFFFF"/>
                </a:solidFill>
                <a:latin typeface="Quicksand Medium"/>
                <a:ea typeface="Quicksand Medium"/>
                <a:cs typeface="Quicksand Medium"/>
                <a:sym typeface="Quicksand Medium"/>
              </a:rPr>
              <a:t> Seattle, USA</a:t>
            </a:r>
            <a:endParaRPr sz="1800" dirty="0"/>
          </a:p>
        </p:txBody>
      </p:sp>
      <p:sp>
        <p:nvSpPr>
          <p:cNvPr id="296" name="Google Shape;296;g2a50dcd015a_0_83"/>
          <p:cNvSpPr txBox="1"/>
          <p:nvPr/>
        </p:nvSpPr>
        <p:spPr>
          <a:xfrm>
            <a:off x="9459450" y="9072550"/>
            <a:ext cx="217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solidFill>
                  <a:srgbClr val="FFFFFF"/>
                </a:solidFill>
                <a:latin typeface="Quicksand Medium"/>
                <a:ea typeface="Quicksand Medium"/>
                <a:cs typeface="Quicksand Medium"/>
                <a:sym typeface="Quicksand Medium"/>
              </a:rPr>
              <a:t> Tokyo, Japan</a:t>
            </a:r>
            <a:endParaRPr sz="1800"/>
          </a:p>
        </p:txBody>
      </p:sp>
      <p:sp>
        <p:nvSpPr>
          <p:cNvPr id="297" name="Google Shape;297;g2a50dcd015a_0_83"/>
          <p:cNvSpPr txBox="1"/>
          <p:nvPr/>
        </p:nvSpPr>
        <p:spPr>
          <a:xfrm>
            <a:off x="15158182" y="9330541"/>
            <a:ext cx="2775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dirty="0">
                <a:solidFill>
                  <a:srgbClr val="FFFFFF"/>
                </a:solidFill>
                <a:latin typeface="Quicksand Medium"/>
                <a:ea typeface="Quicksand Medium"/>
                <a:cs typeface="Quicksand Medium"/>
                <a:sym typeface="Quicksand Medium"/>
              </a:rPr>
              <a:t> Moscow, Russia</a:t>
            </a:r>
            <a:endParaRPr sz="1800" dirty="0"/>
          </a:p>
        </p:txBody>
      </p:sp>
      <p:sp>
        <p:nvSpPr>
          <p:cNvPr id="298" name="Google Shape;298;g2a50dcd015a_0_83"/>
          <p:cNvSpPr txBox="1"/>
          <p:nvPr/>
        </p:nvSpPr>
        <p:spPr>
          <a:xfrm>
            <a:off x="15393165" y="5577255"/>
            <a:ext cx="2775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solidFill>
                  <a:srgbClr val="FFFFFF"/>
                </a:solidFill>
                <a:latin typeface="Quicksand Medium"/>
                <a:ea typeface="Quicksand Medium"/>
                <a:cs typeface="Quicksand Medium"/>
                <a:sym typeface="Quicksand Medium"/>
              </a:rPr>
              <a:t>India</a:t>
            </a:r>
            <a:endParaRPr sz="1800"/>
          </a:p>
        </p:txBody>
      </p:sp>
      <p:sp>
        <p:nvSpPr>
          <p:cNvPr id="299" name="Google Shape;299;g2a50dcd015a_0_83"/>
          <p:cNvSpPr/>
          <p:nvPr/>
        </p:nvSpPr>
        <p:spPr>
          <a:xfrm>
            <a:off x="149925" y="9475951"/>
            <a:ext cx="2775592" cy="618726"/>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03"/>
        <p:cNvGrpSpPr/>
        <p:nvPr/>
      </p:nvGrpSpPr>
      <p:grpSpPr>
        <a:xfrm>
          <a:off x="0" y="0"/>
          <a:ext cx="0" cy="0"/>
          <a:chOff x="0" y="0"/>
          <a:chExt cx="0" cy="0"/>
        </a:xfrm>
      </p:grpSpPr>
      <p:sp>
        <p:nvSpPr>
          <p:cNvPr id="16" name="Abgerundetes Rechteck 15"/>
          <p:cNvSpPr/>
          <p:nvPr/>
        </p:nvSpPr>
        <p:spPr>
          <a:xfrm>
            <a:off x="10854629" y="1202336"/>
            <a:ext cx="7205826" cy="22370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pPr>
            <a:endParaRPr lang="de-DE" sz="3600" dirty="0"/>
          </a:p>
        </p:txBody>
      </p:sp>
      <p:sp>
        <p:nvSpPr>
          <p:cNvPr id="304" name="Google Shape;304;g36aac512fb4_0_6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g36aac512fb4_0_6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06" name="Google Shape;306;g36aac512fb4_0_63"/>
          <p:cNvPicPr preferRelativeResize="0"/>
          <p:nvPr/>
        </p:nvPicPr>
        <p:blipFill rotWithShape="1">
          <a:blip r:embed="rId5">
            <a:alphaModFix/>
          </a:blip>
          <a:srcRect/>
          <a:stretch/>
        </p:blipFill>
        <p:spPr>
          <a:xfrm>
            <a:off x="713505" y="3924176"/>
            <a:ext cx="2947874" cy="4522301"/>
          </a:xfrm>
          <a:prstGeom prst="rect">
            <a:avLst/>
          </a:prstGeom>
          <a:noFill/>
          <a:ln>
            <a:noFill/>
          </a:ln>
        </p:spPr>
      </p:pic>
      <p:pic>
        <p:nvPicPr>
          <p:cNvPr id="307" name="Google Shape;307;g36aac512fb4_0_63"/>
          <p:cNvPicPr preferRelativeResize="0"/>
          <p:nvPr/>
        </p:nvPicPr>
        <p:blipFill rotWithShape="1">
          <a:blip r:embed="rId6">
            <a:alphaModFix/>
          </a:blip>
          <a:srcRect/>
          <a:stretch/>
        </p:blipFill>
        <p:spPr>
          <a:xfrm>
            <a:off x="6071220" y="3615335"/>
            <a:ext cx="3137075" cy="4831142"/>
          </a:xfrm>
          <a:prstGeom prst="rect">
            <a:avLst/>
          </a:prstGeom>
          <a:noFill/>
          <a:ln>
            <a:noFill/>
          </a:ln>
        </p:spPr>
      </p:pic>
      <p:pic>
        <p:nvPicPr>
          <p:cNvPr id="308" name="Google Shape;308;g36aac512fb4_0_63"/>
          <p:cNvPicPr preferRelativeResize="0"/>
          <p:nvPr/>
        </p:nvPicPr>
        <p:blipFill rotWithShape="1">
          <a:blip r:embed="rId7">
            <a:alphaModFix/>
          </a:blip>
          <a:srcRect/>
          <a:stretch/>
        </p:blipFill>
        <p:spPr>
          <a:xfrm>
            <a:off x="11618137" y="3723817"/>
            <a:ext cx="3595426" cy="4923017"/>
          </a:xfrm>
          <a:prstGeom prst="rect">
            <a:avLst/>
          </a:prstGeom>
          <a:noFill/>
          <a:ln>
            <a:noFill/>
          </a:ln>
        </p:spPr>
      </p:pic>
      <p:sp>
        <p:nvSpPr>
          <p:cNvPr id="309" name="Google Shape;309;g36aac512fb4_0_63"/>
          <p:cNvSpPr txBox="1"/>
          <p:nvPr/>
        </p:nvSpPr>
        <p:spPr>
          <a:xfrm>
            <a:off x="278313" y="8765553"/>
            <a:ext cx="4005000" cy="1000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0" i="0" u="none" strike="noStrike" cap="none" dirty="0">
                <a:solidFill>
                  <a:srgbClr val="FFFFFF"/>
                </a:solidFill>
                <a:latin typeface="Quicksand SemiBold"/>
                <a:ea typeface="Quicksand SemiBold"/>
                <a:cs typeface="Quicksand SemiBold"/>
                <a:sym typeface="Quicksand SemiBold"/>
              </a:rPr>
              <a:t>DRACULA (1931)</a:t>
            </a:r>
            <a:endParaRPr sz="3100" b="0" i="0" u="none" strike="noStrike" cap="none" dirty="0">
              <a:solidFill>
                <a:srgbClr val="FFFFFF"/>
              </a:solidFill>
              <a:latin typeface="Quicksand SemiBold"/>
              <a:ea typeface="Quicksand SemiBold"/>
              <a:cs typeface="Quicksand SemiBold"/>
              <a:sym typeface="Quicksand SemiBold"/>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a:solidFill>
                  <a:srgbClr val="FFFFFF"/>
                </a:solidFill>
                <a:latin typeface="Quicksand SemiBold"/>
                <a:ea typeface="Quicksand SemiBold"/>
                <a:cs typeface="Quicksand SemiBold"/>
                <a:sym typeface="Quicksand SemiBold"/>
              </a:rPr>
              <a:t>TOD  BROWNING</a:t>
            </a:r>
            <a:endParaRPr sz="2200" b="0" i="0" u="none" strike="noStrike" cap="none" dirty="0">
              <a:solidFill>
                <a:srgbClr val="FFFFFF"/>
              </a:solidFill>
              <a:latin typeface="Quicksand SemiBold"/>
              <a:ea typeface="Quicksand SemiBold"/>
              <a:cs typeface="Quicksand SemiBold"/>
              <a:sym typeface="Quicksand SemiBold"/>
            </a:endParaRPr>
          </a:p>
        </p:txBody>
      </p:sp>
      <p:sp>
        <p:nvSpPr>
          <p:cNvPr id="310" name="Google Shape;310;g36aac512fb4_0_63"/>
          <p:cNvSpPr txBox="1"/>
          <p:nvPr/>
        </p:nvSpPr>
        <p:spPr>
          <a:xfrm>
            <a:off x="5489419" y="8734204"/>
            <a:ext cx="4005000" cy="1000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0" i="0" u="none" strike="noStrike" cap="none" dirty="0">
                <a:solidFill>
                  <a:srgbClr val="FFFFFF"/>
                </a:solidFill>
                <a:latin typeface="Quicksand SemiBold"/>
                <a:ea typeface="Quicksand SemiBold"/>
                <a:cs typeface="Quicksand SemiBold"/>
                <a:sym typeface="Quicksand SemiBold"/>
              </a:rPr>
              <a:t>BLACULA (1972)</a:t>
            </a:r>
            <a:endParaRPr sz="3100" b="0" i="0" u="none" strike="noStrike" cap="none" dirty="0">
              <a:solidFill>
                <a:srgbClr val="FFFFFF"/>
              </a:solidFill>
              <a:latin typeface="Quicksand SemiBold"/>
              <a:ea typeface="Quicksand SemiBold"/>
              <a:cs typeface="Quicksand SemiBold"/>
              <a:sym typeface="Quicksand SemiBold"/>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a:solidFill>
                  <a:srgbClr val="FFFFFF"/>
                </a:solidFill>
                <a:latin typeface="Quicksand SemiBold"/>
                <a:ea typeface="Quicksand SemiBold"/>
                <a:cs typeface="Quicksand SemiBold"/>
                <a:sym typeface="Quicksand SemiBold"/>
              </a:rPr>
              <a:t>WILLIAM CRAIN</a:t>
            </a:r>
            <a:endParaRPr sz="2200" b="0" i="0" u="none" strike="noStrike" cap="none" dirty="0">
              <a:solidFill>
                <a:srgbClr val="FFFFFF"/>
              </a:solidFill>
              <a:latin typeface="Quicksand SemiBold"/>
              <a:ea typeface="Quicksand SemiBold"/>
              <a:cs typeface="Quicksand SemiBold"/>
              <a:sym typeface="Quicksand SemiBold"/>
            </a:endParaRPr>
          </a:p>
        </p:txBody>
      </p:sp>
      <p:sp>
        <p:nvSpPr>
          <p:cNvPr id="311" name="Google Shape;311;g36aac512fb4_0_63"/>
          <p:cNvSpPr txBox="1"/>
          <p:nvPr/>
        </p:nvSpPr>
        <p:spPr>
          <a:xfrm>
            <a:off x="10804163" y="8795607"/>
            <a:ext cx="4409400" cy="1000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0" i="0" u="none" strike="noStrike" cap="none" dirty="0">
                <a:solidFill>
                  <a:srgbClr val="FFFFFF"/>
                </a:solidFill>
                <a:latin typeface="Quicksand SemiBold"/>
                <a:ea typeface="Quicksand SemiBold"/>
                <a:cs typeface="Quicksand SemiBold"/>
                <a:sym typeface="Quicksand SemiBold"/>
              </a:rPr>
              <a:t>DEAFULA (1975)</a:t>
            </a:r>
            <a:endParaRPr sz="3100" b="0" i="0" u="none" strike="noStrike" cap="none" dirty="0">
              <a:solidFill>
                <a:srgbClr val="FFFFFF"/>
              </a:solidFill>
              <a:latin typeface="Quicksand SemiBold"/>
              <a:ea typeface="Quicksand SemiBold"/>
              <a:cs typeface="Quicksand SemiBold"/>
              <a:sym typeface="Quicksand SemiBold"/>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a:solidFill>
                  <a:srgbClr val="FFFFFF"/>
                </a:solidFill>
                <a:latin typeface="Quicksand SemiBold"/>
                <a:ea typeface="Quicksand SemiBold"/>
                <a:cs typeface="Quicksand SemiBold"/>
                <a:sym typeface="Quicksand SemiBold"/>
              </a:rPr>
              <a:t>PETER WOLF</a:t>
            </a:r>
            <a:endParaRPr sz="2200" b="0" i="0" u="none" strike="noStrike" cap="none" dirty="0">
              <a:solidFill>
                <a:srgbClr val="FFFFFF"/>
              </a:solidFill>
              <a:latin typeface="Quicksand SemiBold"/>
              <a:ea typeface="Quicksand SemiBold"/>
              <a:cs typeface="Quicksand SemiBold"/>
              <a:sym typeface="Quicksand SemiBold"/>
            </a:endParaRPr>
          </a:p>
        </p:txBody>
      </p:sp>
      <p:cxnSp>
        <p:nvCxnSpPr>
          <p:cNvPr id="312" name="Google Shape;312;g36aac512fb4_0_63"/>
          <p:cNvCxnSpPr/>
          <p:nvPr/>
        </p:nvCxnSpPr>
        <p:spPr>
          <a:xfrm rot="10800000" flipH="1">
            <a:off x="3804988" y="6457108"/>
            <a:ext cx="1831500" cy="12900"/>
          </a:xfrm>
          <a:prstGeom prst="straightConnector1">
            <a:avLst/>
          </a:prstGeom>
          <a:noFill/>
          <a:ln w="76200" cap="flat" cmpd="sng">
            <a:solidFill>
              <a:srgbClr val="FFFFFF"/>
            </a:solidFill>
            <a:prstDash val="solid"/>
            <a:round/>
            <a:headEnd type="none" w="sm" len="sm"/>
            <a:tailEnd type="triangle" w="med" len="med"/>
          </a:ln>
        </p:spPr>
      </p:cxnSp>
      <p:cxnSp>
        <p:nvCxnSpPr>
          <p:cNvPr id="313" name="Google Shape;313;g36aac512fb4_0_63"/>
          <p:cNvCxnSpPr/>
          <p:nvPr/>
        </p:nvCxnSpPr>
        <p:spPr>
          <a:xfrm rot="10800000" flipH="1">
            <a:off x="9528688" y="6415972"/>
            <a:ext cx="1831500" cy="12900"/>
          </a:xfrm>
          <a:prstGeom prst="straightConnector1">
            <a:avLst/>
          </a:prstGeom>
          <a:noFill/>
          <a:ln w="76200" cap="flat" cmpd="sng">
            <a:solidFill>
              <a:srgbClr val="FFFFFF"/>
            </a:solidFill>
            <a:prstDash val="solid"/>
            <a:round/>
            <a:headEnd type="none" w="sm" len="sm"/>
            <a:tailEnd type="triangle" w="med" len="med"/>
          </a:ln>
        </p:spPr>
      </p:cxnSp>
      <p:sp>
        <p:nvSpPr>
          <p:cNvPr id="314" name="Google Shape;314;g36aac512fb4_0_63"/>
          <p:cNvSpPr txBox="1"/>
          <p:nvPr/>
        </p:nvSpPr>
        <p:spPr>
          <a:xfrm>
            <a:off x="11216492" y="1281194"/>
            <a:ext cx="6482100" cy="2031295"/>
          </a:xfrm>
          <a:prstGeom prst="rect">
            <a:avLst/>
          </a:prstGeom>
          <a:noFill/>
          <a:ln>
            <a:noFill/>
          </a:ln>
        </p:spPr>
        <p:txBody>
          <a:bodyPr spcFirstLastPara="1" wrap="square" lIns="91425" tIns="91425" rIns="91425" bIns="91425" anchor="t" anchorCtr="0">
            <a:spAutoFit/>
          </a:bodyPr>
          <a:lstStyle/>
          <a:p>
            <a:pPr lvl="0"/>
            <a:r>
              <a:rPr lang="en-US" sz="2400" dirty="0">
                <a:solidFill>
                  <a:schemeClr val="tx1"/>
                </a:solidFill>
                <a:latin typeface="Quicksand Medium"/>
                <a:ea typeface="Quicksand Medium"/>
                <a:cs typeface="Quicksand Medium"/>
                <a:sym typeface="Quicksand Medium"/>
              </a:rPr>
              <a:t>Der Film </a:t>
            </a:r>
            <a:r>
              <a:rPr lang="en-US" sz="2400" dirty="0" err="1">
                <a:solidFill>
                  <a:schemeClr val="tx1"/>
                </a:solidFill>
                <a:latin typeface="Quicksand Medium"/>
                <a:ea typeface="Quicksand Medium"/>
                <a:cs typeface="Quicksand Medium"/>
                <a:sym typeface="Quicksand Medium"/>
              </a:rPr>
              <a:t>zeigt</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eine</a:t>
            </a:r>
            <a:r>
              <a:rPr lang="en-US" sz="2400" dirty="0">
                <a:solidFill>
                  <a:schemeClr val="tx1"/>
                </a:solidFill>
                <a:latin typeface="Quicksand Medium"/>
                <a:ea typeface="Quicksand Medium"/>
                <a:cs typeface="Quicksand Medium"/>
                <a:sym typeface="Quicksand Medium"/>
              </a:rPr>
              <a:t> Welt </a:t>
            </a:r>
            <a:r>
              <a:rPr lang="en-US" sz="2400" dirty="0" err="1">
                <a:solidFill>
                  <a:schemeClr val="tx1"/>
                </a:solidFill>
                <a:latin typeface="Quicksand Medium"/>
                <a:ea typeface="Quicksand Medium"/>
                <a:cs typeface="Quicksand Medium"/>
                <a:sym typeface="Quicksand Medium"/>
              </a:rPr>
              <a:t>ohne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hörende</a:t>
            </a:r>
            <a:r>
              <a:rPr lang="en-US" sz="2400" dirty="0">
                <a:solidFill>
                  <a:schemeClr val="tx1"/>
                </a:solidFill>
                <a:latin typeface="Quicksand Medium"/>
                <a:ea typeface="Quicksand Medium"/>
                <a:cs typeface="Quicksand Medium"/>
                <a:sym typeface="Quicksand Medium"/>
              </a:rPr>
              <a:t> Menschen, in der die </a:t>
            </a:r>
            <a:r>
              <a:rPr lang="en-US" sz="2400" dirty="0" err="1">
                <a:solidFill>
                  <a:schemeClr val="tx1"/>
                </a:solidFill>
                <a:latin typeface="Quicksand Medium"/>
                <a:ea typeface="Quicksand Medium"/>
                <a:cs typeface="Quicksand Medium"/>
                <a:sym typeface="Quicksand Medium"/>
              </a:rPr>
              <a:t>Kommunikation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über</a:t>
            </a:r>
            <a:r>
              <a:rPr lang="en-US" sz="2400" dirty="0">
                <a:solidFill>
                  <a:schemeClr val="tx1"/>
                </a:solidFill>
                <a:latin typeface="Quicksand Medium"/>
                <a:ea typeface="Quicksand Medium"/>
                <a:cs typeface="Quicksand Medium"/>
                <a:sym typeface="Quicksand Medium"/>
              </a:rPr>
              <a:t> die </a:t>
            </a:r>
            <a:r>
              <a:rPr lang="en-US" sz="2400" dirty="0" err="1">
                <a:solidFill>
                  <a:schemeClr val="tx1"/>
                </a:solidFill>
                <a:latin typeface="Quicksand Medium"/>
                <a:ea typeface="Quicksand Medium"/>
                <a:cs typeface="Quicksand Medium"/>
                <a:sym typeface="Quicksand Medium"/>
              </a:rPr>
              <a:t>amerikanische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Gebärdensprache</a:t>
            </a:r>
            <a:r>
              <a:rPr lang="en-US" sz="2400" dirty="0">
                <a:solidFill>
                  <a:schemeClr val="tx1"/>
                </a:solidFill>
                <a:latin typeface="Quicksand Medium"/>
                <a:ea typeface="Quicksand Medium"/>
                <a:cs typeface="Quicksand Medium"/>
                <a:sym typeface="Quicksand Medium"/>
              </a:rPr>
              <a:t> (ASL), </a:t>
            </a:r>
            <a:r>
              <a:rPr lang="en-US" sz="2400" dirty="0" err="1">
                <a:solidFill>
                  <a:schemeClr val="tx1"/>
                </a:solidFill>
                <a:latin typeface="Quicksand Medium"/>
                <a:ea typeface="Quicksand Medium"/>
                <a:cs typeface="Quicksand Medium"/>
                <a:sym typeface="Quicksand Medium"/>
              </a:rPr>
              <a:t>Fernschreiber</a:t>
            </a:r>
            <a:r>
              <a:rPr lang="en-US" sz="2400" dirty="0">
                <a:solidFill>
                  <a:schemeClr val="tx1"/>
                </a:solidFill>
                <a:latin typeface="Quicksand Medium"/>
                <a:ea typeface="Quicksand Medium"/>
                <a:cs typeface="Quicksand Medium"/>
                <a:sym typeface="Quicksand Medium"/>
              </a:rPr>
              <a:t> und </a:t>
            </a:r>
            <a:r>
              <a:rPr lang="en-US" sz="2400" dirty="0" err="1">
                <a:solidFill>
                  <a:schemeClr val="tx1"/>
                </a:solidFill>
                <a:latin typeface="Quicksand Medium"/>
                <a:ea typeface="Quicksand Medium"/>
                <a:cs typeface="Quicksand Medium"/>
                <a:sym typeface="Quicksand Medium"/>
              </a:rPr>
              <a:t>visuelle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Hinweise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wie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blinkende</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Türklingeln</a:t>
            </a:r>
            <a:r>
              <a:rPr lang="en-US" sz="2400" dirty="0">
                <a:solidFill>
                  <a:schemeClr val="tx1"/>
                </a:solidFill>
                <a:latin typeface="Quicksand Medium"/>
                <a:ea typeface="Quicksand Medium"/>
                <a:cs typeface="Quicksand Medium"/>
                <a:sym typeface="Quicksand Medium"/>
              </a:rPr>
              <a:t> </a:t>
            </a:r>
            <a:r>
              <a:rPr lang="en-US" sz="2400" dirty="0" err="1">
                <a:solidFill>
                  <a:schemeClr val="tx1"/>
                </a:solidFill>
                <a:latin typeface="Quicksand Medium"/>
                <a:ea typeface="Quicksand Medium"/>
                <a:cs typeface="Quicksand Medium"/>
                <a:sym typeface="Quicksand Medium"/>
              </a:rPr>
              <a:t>erfolgt</a:t>
            </a:r>
            <a:r>
              <a:rPr lang="en-US" sz="2400" dirty="0">
                <a:solidFill>
                  <a:schemeClr val="tx1"/>
                </a:solidFill>
                <a:latin typeface="Quicksand Medium"/>
                <a:ea typeface="Quicksand Medium"/>
                <a:cs typeface="Quicksand Medium"/>
                <a:sym typeface="Quicksand Medium"/>
              </a:rPr>
              <a:t>.</a:t>
            </a:r>
            <a:endParaRPr sz="2400" dirty="0">
              <a:solidFill>
                <a:schemeClr val="tx1"/>
              </a:solidFill>
              <a:latin typeface="Quicksand Medium"/>
              <a:ea typeface="Quicksand Medium"/>
              <a:cs typeface="Quicksand Medium"/>
              <a:sym typeface="Quicksand Medium"/>
            </a:endParaRPr>
          </a:p>
        </p:txBody>
      </p:sp>
      <p:sp>
        <p:nvSpPr>
          <p:cNvPr id="315" name="Google Shape;315;g36aac512fb4_0_63"/>
          <p:cNvSpPr txBox="1"/>
          <p:nvPr/>
        </p:nvSpPr>
        <p:spPr>
          <a:xfrm>
            <a:off x="219341" y="3236602"/>
            <a:ext cx="3747000" cy="6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dirty="0">
                <a:solidFill>
                  <a:schemeClr val="lt1"/>
                </a:solidFill>
                <a:latin typeface="Quicksand Medium"/>
                <a:ea typeface="Quicksand Medium"/>
                <a:cs typeface="Quicksand Medium"/>
                <a:sym typeface="Quicksand Medium"/>
              </a:rPr>
              <a:t>Original film</a:t>
            </a:r>
            <a:endParaRPr sz="2900" dirty="0">
              <a:solidFill>
                <a:schemeClr val="lt1"/>
              </a:solidFill>
              <a:latin typeface="Quicksand Medium"/>
              <a:ea typeface="Quicksand Medium"/>
              <a:cs typeface="Quicksand Medium"/>
              <a:sym typeface="Quicksand Medium"/>
            </a:endParaRPr>
          </a:p>
        </p:txBody>
      </p:sp>
      <p:sp>
        <p:nvSpPr>
          <p:cNvPr id="316" name="Google Shape;316;g36aac512fb4_0_63"/>
          <p:cNvSpPr txBox="1"/>
          <p:nvPr/>
        </p:nvSpPr>
        <p:spPr>
          <a:xfrm>
            <a:off x="776541" y="1925336"/>
            <a:ext cx="9735387" cy="923299"/>
          </a:xfrm>
          <a:prstGeom prst="rect">
            <a:avLst/>
          </a:prstGeom>
          <a:noFill/>
          <a:ln>
            <a:noFill/>
          </a:ln>
        </p:spPr>
        <p:txBody>
          <a:bodyPr spcFirstLastPara="1" wrap="square" lIns="91425" tIns="91425" rIns="91425" bIns="91425" anchor="t" anchorCtr="0">
            <a:spAutoFit/>
          </a:bodyPr>
          <a:lstStyle/>
          <a:p>
            <a:pPr lvl="0"/>
            <a:r>
              <a:rPr lang="en-US" sz="2400" b="1" dirty="0" err="1">
                <a:solidFill>
                  <a:schemeClr val="lt1"/>
                </a:solidFill>
                <a:latin typeface="Quicksand"/>
                <a:ea typeface="Quicksand"/>
                <a:cs typeface="Quicksand"/>
                <a:sym typeface="Quicksand"/>
              </a:rPr>
              <a:t>Nacherzählungen</a:t>
            </a:r>
            <a:r>
              <a:rPr lang="en-US" sz="2400" b="1" dirty="0">
                <a:solidFill>
                  <a:schemeClr val="lt1"/>
                </a:solidFill>
                <a:latin typeface="Quicksand"/>
                <a:ea typeface="Quicksand"/>
                <a:cs typeface="Quicksand"/>
                <a:sym typeface="Quicksand"/>
              </a:rPr>
              <a:t> der </a:t>
            </a:r>
            <a:r>
              <a:rPr lang="en-US" sz="2400" b="1" dirty="0" err="1">
                <a:solidFill>
                  <a:schemeClr val="lt1"/>
                </a:solidFill>
                <a:latin typeface="Quicksand"/>
                <a:ea typeface="Quicksand"/>
                <a:cs typeface="Quicksand"/>
                <a:sym typeface="Quicksand"/>
              </a:rPr>
              <a:t>klassischen</a:t>
            </a:r>
            <a:r>
              <a:rPr lang="en-US" sz="2400" b="1" dirty="0">
                <a:solidFill>
                  <a:schemeClr val="lt1"/>
                </a:solidFill>
                <a:latin typeface="Quicksand"/>
                <a:ea typeface="Quicksand"/>
                <a:cs typeface="Quicksand"/>
                <a:sym typeface="Quicksand"/>
              </a:rPr>
              <a:t> Geschichte, </a:t>
            </a:r>
            <a:r>
              <a:rPr lang="en-US" sz="2400" b="1" dirty="0" smtClean="0">
                <a:solidFill>
                  <a:schemeClr val="lt1"/>
                </a:solidFill>
                <a:latin typeface="Quicksand"/>
                <a:ea typeface="Quicksand"/>
                <a:cs typeface="Quicksand"/>
                <a:sym typeface="Quicksand"/>
              </a:rPr>
              <a:t/>
            </a:r>
            <a:br>
              <a:rPr lang="en-US" sz="2400" b="1" dirty="0" smtClean="0">
                <a:solidFill>
                  <a:schemeClr val="lt1"/>
                </a:solidFill>
                <a:latin typeface="Quicksand"/>
                <a:ea typeface="Quicksand"/>
                <a:cs typeface="Quicksand"/>
                <a:sym typeface="Quicksand"/>
              </a:rPr>
            </a:br>
            <a:r>
              <a:rPr lang="en-US" sz="2400" b="1" dirty="0" smtClean="0">
                <a:solidFill>
                  <a:schemeClr val="lt1"/>
                </a:solidFill>
                <a:latin typeface="Quicksand"/>
                <a:ea typeface="Quicksand"/>
                <a:cs typeface="Quicksand"/>
                <a:sym typeface="Quicksand"/>
              </a:rPr>
              <a:t>die </a:t>
            </a:r>
            <a:r>
              <a:rPr lang="en-US" sz="2400" b="1" dirty="0">
                <a:solidFill>
                  <a:schemeClr val="lt1"/>
                </a:solidFill>
                <a:latin typeface="Quicksand"/>
                <a:ea typeface="Quicksand"/>
                <a:cs typeface="Quicksand"/>
                <a:sym typeface="Quicksand"/>
              </a:rPr>
              <a:t>von den </a:t>
            </a:r>
            <a:r>
              <a:rPr lang="en-US" sz="2400" b="1" dirty="0" err="1">
                <a:solidFill>
                  <a:schemeClr val="lt1"/>
                </a:solidFill>
                <a:latin typeface="Quicksand"/>
                <a:ea typeface="Quicksand"/>
                <a:cs typeface="Quicksand"/>
                <a:sym typeface="Quicksand"/>
              </a:rPr>
              <a:t>kulturellen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Identitäten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ihrer</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Schöpfer</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geprägt</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sind</a:t>
            </a:r>
            <a:r>
              <a:rPr lang="en-US" sz="2400" b="1" dirty="0">
                <a:solidFill>
                  <a:schemeClr val="lt1"/>
                </a:solidFill>
                <a:latin typeface="Quicksand"/>
                <a:ea typeface="Quicksand"/>
                <a:cs typeface="Quicksand"/>
                <a:sym typeface="Quicksand"/>
              </a:rPr>
              <a:t>.</a:t>
            </a:r>
            <a:endParaRPr sz="2400" dirty="0">
              <a:solidFill>
                <a:schemeClr val="lt1"/>
              </a:solidFill>
              <a:latin typeface="Quicksand Medium"/>
              <a:ea typeface="Quicksand Medium"/>
              <a:cs typeface="Quicksand Medium"/>
              <a:sym typeface="Quicksand Medium"/>
            </a:endParaRPr>
          </a:p>
        </p:txBody>
      </p:sp>
      <p:sp>
        <p:nvSpPr>
          <p:cNvPr id="317" name="Google Shape;317;g36aac512fb4_0_63"/>
          <p:cNvSpPr txBox="1"/>
          <p:nvPr/>
        </p:nvSpPr>
        <p:spPr>
          <a:xfrm>
            <a:off x="4206178" y="253374"/>
            <a:ext cx="9615900" cy="800189"/>
          </a:xfrm>
          <a:prstGeom prst="rect">
            <a:avLst/>
          </a:prstGeom>
          <a:noFill/>
          <a:ln>
            <a:noFill/>
          </a:ln>
        </p:spPr>
        <p:txBody>
          <a:bodyPr spcFirstLastPara="1" wrap="square" lIns="91425" tIns="91425" rIns="91425" bIns="91425" anchor="t" anchorCtr="0">
            <a:spAutoFit/>
          </a:bodyPr>
          <a:lstStyle/>
          <a:p>
            <a:pPr lvl="0"/>
            <a:r>
              <a:rPr lang="en-US" sz="4000" dirty="0">
                <a:solidFill>
                  <a:schemeClr val="lt1"/>
                </a:solidFill>
                <a:latin typeface="Anton"/>
                <a:ea typeface="Anton"/>
                <a:cs typeface="Anton"/>
                <a:sym typeface="Anton"/>
              </a:rPr>
              <a:t>Das Kino </a:t>
            </a:r>
            <a:r>
              <a:rPr lang="en-US" sz="4000" dirty="0" err="1">
                <a:solidFill>
                  <a:schemeClr val="lt1"/>
                </a:solidFill>
                <a:latin typeface="Anton"/>
                <a:ea typeface="Anton"/>
                <a:cs typeface="Anton"/>
                <a:sym typeface="Anton"/>
              </a:rPr>
              <a:t>durch</a:t>
            </a:r>
            <a:r>
              <a:rPr lang="en-US" sz="4000" dirty="0">
                <a:solidFill>
                  <a:schemeClr val="lt1"/>
                </a:solidFill>
                <a:latin typeface="Anton"/>
                <a:ea typeface="Anton"/>
                <a:cs typeface="Anton"/>
                <a:sym typeface="Anton"/>
              </a:rPr>
              <a:t> </a:t>
            </a:r>
            <a:r>
              <a:rPr lang="en-US" sz="4000" dirty="0" err="1">
                <a:solidFill>
                  <a:schemeClr val="lt1"/>
                </a:solidFill>
                <a:latin typeface="Anton"/>
                <a:ea typeface="Anton"/>
                <a:cs typeface="Anton"/>
                <a:sym typeface="Anton"/>
              </a:rPr>
              <a:t>eine</a:t>
            </a:r>
            <a:r>
              <a:rPr lang="en-US" sz="4000" dirty="0">
                <a:solidFill>
                  <a:schemeClr val="lt1"/>
                </a:solidFill>
                <a:latin typeface="Anton"/>
                <a:ea typeface="Anton"/>
                <a:cs typeface="Anton"/>
                <a:sym typeface="Anton"/>
              </a:rPr>
              <a:t> taube Linse neu </a:t>
            </a:r>
            <a:r>
              <a:rPr lang="en-US" sz="4000" dirty="0" err="1">
                <a:solidFill>
                  <a:schemeClr val="lt1"/>
                </a:solidFill>
                <a:latin typeface="Anton"/>
                <a:ea typeface="Anton"/>
                <a:cs typeface="Anton"/>
                <a:sym typeface="Anton"/>
              </a:rPr>
              <a:t>gesehen</a:t>
            </a:r>
            <a:endParaRPr sz="4000" dirty="0">
              <a:solidFill>
                <a:schemeClr val="lt1"/>
              </a:solidFill>
              <a:latin typeface="Anton"/>
              <a:ea typeface="Anton"/>
              <a:cs typeface="Anton"/>
              <a:sym typeface="Anto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21"/>
        <p:cNvGrpSpPr/>
        <p:nvPr/>
      </p:nvGrpSpPr>
      <p:grpSpPr>
        <a:xfrm>
          <a:off x="0" y="0"/>
          <a:ext cx="0" cy="0"/>
          <a:chOff x="0" y="0"/>
          <a:chExt cx="0" cy="0"/>
        </a:xfrm>
      </p:grpSpPr>
      <p:grpSp>
        <p:nvGrpSpPr>
          <p:cNvPr id="322" name="Google Shape;322;g36aac512fb4_0_81"/>
          <p:cNvGrpSpPr/>
          <p:nvPr/>
        </p:nvGrpSpPr>
        <p:grpSpPr>
          <a:xfrm>
            <a:off x="0" y="-216993"/>
            <a:ext cx="2922102" cy="10504504"/>
            <a:chOff x="0" y="-57150"/>
            <a:chExt cx="769602" cy="2766600"/>
          </a:xfrm>
        </p:grpSpPr>
        <p:sp>
          <p:nvSpPr>
            <p:cNvPr id="323" name="Google Shape;323;g36aac512fb4_0_8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4" name="Google Shape;324;g36aac512fb4_0_81"/>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25" name="Google Shape;325;g36aac512fb4_0_8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6" name="Google Shape;326;g36aac512fb4_0_8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g36aac512fb4_0_81"/>
          <p:cNvSpPr txBox="1"/>
          <p:nvPr/>
        </p:nvSpPr>
        <p:spPr>
          <a:xfrm>
            <a:off x="563051" y="4688863"/>
            <a:ext cx="2167800" cy="689420"/>
          </a:xfrm>
          <a:prstGeom prst="rect">
            <a:avLst/>
          </a:prstGeom>
          <a:noFill/>
          <a:ln>
            <a:noFill/>
          </a:ln>
        </p:spPr>
        <p:txBody>
          <a:bodyPr spcFirstLastPara="1" wrap="square" lIns="0" tIns="0" rIns="0" bIns="0" anchor="t" anchorCtr="0">
            <a:spAutoFit/>
          </a:bodyPr>
          <a:lstStyle/>
          <a:p>
            <a:pPr lvl="0">
              <a:lnSpc>
                <a:spcPct val="140000"/>
              </a:lnSpc>
              <a:buSzPts val="3200"/>
            </a:pPr>
            <a:r>
              <a:rPr lang="en-US" sz="3200" dirty="0" err="1">
                <a:solidFill>
                  <a:srgbClr val="F7F1D5"/>
                </a:solidFill>
                <a:latin typeface="Anton"/>
                <a:ea typeface="Anton"/>
                <a:cs typeface="Anton"/>
                <a:sym typeface="Anton"/>
              </a:rPr>
              <a:t>Beispiele</a:t>
            </a:r>
            <a:endParaRPr sz="3200" b="0" i="0" u="none" strike="noStrike" cap="none" dirty="0">
              <a:solidFill>
                <a:srgbClr val="F7F1D5"/>
              </a:solidFill>
              <a:latin typeface="Anton"/>
              <a:ea typeface="Anton"/>
              <a:cs typeface="Anton"/>
              <a:sym typeface="Anton"/>
            </a:endParaRPr>
          </a:p>
        </p:txBody>
      </p:sp>
      <p:sp>
        <p:nvSpPr>
          <p:cNvPr id="328" name="Google Shape;328;g36aac512fb4_0_81"/>
          <p:cNvSpPr txBox="1"/>
          <p:nvPr/>
        </p:nvSpPr>
        <p:spPr>
          <a:xfrm>
            <a:off x="3785226" y="362900"/>
            <a:ext cx="7240500" cy="1661963"/>
          </a:xfrm>
          <a:prstGeom prst="rect">
            <a:avLst/>
          </a:prstGeom>
          <a:noFill/>
          <a:ln>
            <a:noFill/>
          </a:ln>
        </p:spPr>
        <p:txBody>
          <a:bodyPr spcFirstLastPara="1" wrap="square" lIns="91425" tIns="91425" rIns="91425" bIns="91425" anchor="t" anchorCtr="0">
            <a:spAutoFit/>
          </a:bodyPr>
          <a:lstStyle/>
          <a:p>
            <a:pPr lvl="0" algn="ctr">
              <a:buSzPts val="1100"/>
            </a:pPr>
            <a:r>
              <a:rPr lang="en-US" sz="9600" dirty="0" smtClean="0">
                <a:solidFill>
                  <a:srgbClr val="FFFFFF"/>
                </a:solidFill>
                <a:latin typeface="Anton"/>
                <a:ea typeface="Anton"/>
                <a:cs typeface="Anton"/>
                <a:sym typeface="Anton"/>
              </a:rPr>
              <a:t>Deaf-Cinema</a:t>
            </a:r>
            <a:endParaRPr sz="9600" b="0" i="0" u="none" strike="noStrike" cap="none" dirty="0">
              <a:solidFill>
                <a:srgbClr val="FFFFFF"/>
              </a:solidFill>
              <a:latin typeface="Anton"/>
              <a:ea typeface="Anton"/>
              <a:cs typeface="Anton"/>
              <a:sym typeface="Anton"/>
            </a:endParaRPr>
          </a:p>
        </p:txBody>
      </p:sp>
      <p:pic>
        <p:nvPicPr>
          <p:cNvPr id="329" name="Google Shape;329;g36aac512fb4_0_81">
            <a:hlinkClick r:id="rId5"/>
          </p:cNvPr>
          <p:cNvPicPr preferRelativeResize="0"/>
          <p:nvPr/>
        </p:nvPicPr>
        <p:blipFill rotWithShape="1">
          <a:blip r:embed="rId6">
            <a:alphaModFix/>
          </a:blip>
          <a:srcRect/>
          <a:stretch/>
        </p:blipFill>
        <p:spPr>
          <a:xfrm>
            <a:off x="7955326" y="2025202"/>
            <a:ext cx="3261425" cy="3314727"/>
          </a:xfrm>
          <a:prstGeom prst="rect">
            <a:avLst/>
          </a:prstGeom>
          <a:noFill/>
          <a:ln>
            <a:noFill/>
          </a:ln>
        </p:spPr>
      </p:pic>
      <p:pic>
        <p:nvPicPr>
          <p:cNvPr id="330" name="Google Shape;330;g36aac512fb4_0_81">
            <a:hlinkClick r:id="rId7"/>
          </p:cNvPr>
          <p:cNvPicPr preferRelativeResize="0"/>
          <p:nvPr/>
        </p:nvPicPr>
        <p:blipFill rotWithShape="1">
          <a:blip r:embed="rId8">
            <a:alphaModFix/>
          </a:blip>
          <a:srcRect/>
          <a:stretch/>
        </p:blipFill>
        <p:spPr>
          <a:xfrm>
            <a:off x="3182205" y="2287595"/>
            <a:ext cx="3261425" cy="4802555"/>
          </a:xfrm>
          <a:prstGeom prst="rect">
            <a:avLst/>
          </a:prstGeom>
          <a:noFill/>
          <a:ln>
            <a:noFill/>
          </a:ln>
        </p:spPr>
      </p:pic>
      <p:pic>
        <p:nvPicPr>
          <p:cNvPr id="331" name="Google Shape;331;g36aac512fb4_0_81">
            <a:hlinkClick r:id="rId9"/>
          </p:cNvPr>
          <p:cNvPicPr preferRelativeResize="0"/>
          <p:nvPr/>
        </p:nvPicPr>
        <p:blipFill rotWithShape="1">
          <a:blip r:embed="rId10">
            <a:alphaModFix/>
          </a:blip>
          <a:srcRect/>
          <a:stretch/>
        </p:blipFill>
        <p:spPr>
          <a:xfrm>
            <a:off x="14828750" y="362900"/>
            <a:ext cx="3261424" cy="4864918"/>
          </a:xfrm>
          <a:prstGeom prst="rect">
            <a:avLst/>
          </a:prstGeom>
          <a:noFill/>
          <a:ln>
            <a:noFill/>
          </a:ln>
        </p:spPr>
      </p:pic>
      <p:pic>
        <p:nvPicPr>
          <p:cNvPr id="332" name="Google Shape;332;g36aac512fb4_0_81">
            <a:hlinkClick r:id="rId11"/>
          </p:cNvPr>
          <p:cNvPicPr preferRelativeResize="0"/>
          <p:nvPr/>
        </p:nvPicPr>
        <p:blipFill rotWithShape="1">
          <a:blip r:embed="rId12">
            <a:alphaModFix/>
          </a:blip>
          <a:srcRect/>
          <a:stretch/>
        </p:blipFill>
        <p:spPr>
          <a:xfrm>
            <a:off x="14634525" y="5613063"/>
            <a:ext cx="3455650" cy="3455650"/>
          </a:xfrm>
          <a:prstGeom prst="rect">
            <a:avLst/>
          </a:prstGeom>
          <a:noFill/>
          <a:ln>
            <a:noFill/>
          </a:ln>
        </p:spPr>
      </p:pic>
      <p:sp>
        <p:nvSpPr>
          <p:cNvPr id="333" name="Google Shape;333;g36aac512fb4_0_81"/>
          <p:cNvSpPr txBox="1"/>
          <p:nvPr/>
        </p:nvSpPr>
        <p:spPr>
          <a:xfrm>
            <a:off x="11706941" y="4196263"/>
            <a:ext cx="3121800" cy="9852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600" b="1" i="0" u="none" strike="noStrike" cap="none">
                <a:solidFill>
                  <a:srgbClr val="FFFFFF"/>
                </a:solidFill>
                <a:latin typeface="Quicksand"/>
                <a:ea typeface="Quicksand"/>
                <a:cs typeface="Quicksand"/>
                <a:sym typeface="Quicksand"/>
              </a:rPr>
              <a:t>Sign Gene </a:t>
            </a:r>
            <a:r>
              <a:rPr lang="en-US" sz="2600" b="0" i="0" u="none" strike="noStrike" cap="none">
                <a:solidFill>
                  <a:srgbClr val="FFFFFF"/>
                </a:solidFill>
                <a:latin typeface="Quicksand Medium"/>
                <a:ea typeface="Quicksand Medium"/>
                <a:cs typeface="Quicksand Medium"/>
                <a:sym typeface="Quicksand Medium"/>
              </a:rPr>
              <a:t/>
            </a:r>
            <a:br>
              <a:rPr lang="en-US" sz="2600" b="0" i="0" u="none" strike="noStrike" cap="none">
                <a:solidFill>
                  <a:srgbClr val="FFFFFF"/>
                </a:solidFill>
                <a:latin typeface="Quicksand Medium"/>
                <a:ea typeface="Quicksand Medium"/>
                <a:cs typeface="Quicksand Medium"/>
                <a:sym typeface="Quicksand Medium"/>
              </a:rPr>
            </a:br>
            <a:r>
              <a:rPr lang="en-US" sz="2600" b="0" i="0" u="none" strike="noStrike" cap="none">
                <a:solidFill>
                  <a:srgbClr val="FFFFFF"/>
                </a:solidFill>
                <a:latin typeface="Quicksand Medium"/>
                <a:ea typeface="Quicksand Medium"/>
                <a:cs typeface="Quicksand Medium"/>
                <a:sym typeface="Quicksand Medium"/>
              </a:rPr>
              <a:t>(E. Insolera, 2017)</a:t>
            </a:r>
            <a:endParaRPr sz="2600" b="0" i="0" u="none" strike="noStrike" cap="none">
              <a:solidFill>
                <a:srgbClr val="FFFFFF"/>
              </a:solidFill>
              <a:latin typeface="Quicksand Medium"/>
              <a:ea typeface="Quicksand Medium"/>
              <a:cs typeface="Quicksand Medium"/>
              <a:sym typeface="Quicksand Medium"/>
            </a:endParaRPr>
          </a:p>
        </p:txBody>
      </p:sp>
      <p:sp>
        <p:nvSpPr>
          <p:cNvPr id="334" name="Google Shape;334;g36aac512fb4_0_81"/>
          <p:cNvSpPr txBox="1"/>
          <p:nvPr/>
        </p:nvSpPr>
        <p:spPr>
          <a:xfrm>
            <a:off x="11827275" y="7720150"/>
            <a:ext cx="2708700" cy="1385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600" b="1" i="0" u="none" strike="noStrike" cap="none" dirty="0">
                <a:solidFill>
                  <a:srgbClr val="FFFFFF"/>
                </a:solidFill>
                <a:latin typeface="Quicksand"/>
                <a:ea typeface="Quicksand"/>
                <a:cs typeface="Quicksand"/>
                <a:sym typeface="Quicksand"/>
              </a:rPr>
              <a:t>Deaf Funny </a:t>
            </a:r>
            <a:br>
              <a:rPr lang="en-US" sz="2600" b="1" i="0" u="none" strike="noStrike" cap="none" dirty="0">
                <a:solidFill>
                  <a:srgbClr val="FFFFFF"/>
                </a:solidFill>
                <a:latin typeface="Quicksand"/>
                <a:ea typeface="Quicksand"/>
                <a:cs typeface="Quicksand"/>
                <a:sym typeface="Quicksand"/>
              </a:rPr>
            </a:br>
            <a:r>
              <a:rPr lang="en-US" sz="2600" b="0" i="0" u="none" strike="noStrike" cap="none" dirty="0">
                <a:solidFill>
                  <a:srgbClr val="FFFFFF"/>
                </a:solidFill>
                <a:latin typeface="Quicksand Medium"/>
                <a:ea typeface="Quicksand Medium"/>
                <a:cs typeface="Quicksand Medium"/>
                <a:sym typeface="Quicksand Medium"/>
              </a:rPr>
              <a:t>(C. </a:t>
            </a:r>
            <a:r>
              <a:rPr lang="en-US" sz="2600" b="0" i="0" u="none" strike="noStrike" cap="none" dirty="0" err="1">
                <a:solidFill>
                  <a:srgbClr val="FFFFFF"/>
                </a:solidFill>
                <a:latin typeface="Quicksand Medium"/>
                <a:ea typeface="Quicksand Medium"/>
                <a:cs typeface="Quicksand Medium"/>
                <a:sym typeface="Quicksand Medium"/>
              </a:rPr>
              <a:t>Swinbourne</a:t>
            </a:r>
            <a:r>
              <a:rPr lang="en-US" sz="2600" b="0" i="0" u="none" strike="noStrike" cap="none" dirty="0">
                <a:solidFill>
                  <a:srgbClr val="FFFFFF"/>
                </a:solidFill>
                <a:latin typeface="Quicksand Medium"/>
                <a:ea typeface="Quicksand Medium"/>
                <a:cs typeface="Quicksand Medium"/>
                <a:sym typeface="Quicksand Medium"/>
              </a:rPr>
              <a:t>, 2017)</a:t>
            </a:r>
            <a:endParaRPr sz="2600" b="0" i="0" u="none" strike="noStrike" cap="none" dirty="0">
              <a:solidFill>
                <a:srgbClr val="000000"/>
              </a:solidFill>
              <a:latin typeface="Arial"/>
              <a:ea typeface="Arial"/>
              <a:cs typeface="Arial"/>
              <a:sym typeface="Arial"/>
            </a:endParaRPr>
          </a:p>
        </p:txBody>
      </p:sp>
      <p:pic>
        <p:nvPicPr>
          <p:cNvPr id="335" name="Google Shape;335;g36aac512fb4_0_81" title="Jesus-ASL-official-film-poster-scaled.jpeg">
            <a:hlinkClick r:id="rId13"/>
          </p:cNvPr>
          <p:cNvPicPr preferRelativeResize="0"/>
          <p:nvPr/>
        </p:nvPicPr>
        <p:blipFill rotWithShape="1">
          <a:blip r:embed="rId14">
            <a:alphaModFix/>
          </a:blip>
          <a:srcRect/>
          <a:stretch/>
        </p:blipFill>
        <p:spPr>
          <a:xfrm>
            <a:off x="7990562" y="5613079"/>
            <a:ext cx="3158798" cy="4446198"/>
          </a:xfrm>
          <a:prstGeom prst="rect">
            <a:avLst/>
          </a:prstGeom>
          <a:noFill/>
          <a:ln>
            <a:noFill/>
          </a:ln>
        </p:spPr>
      </p:pic>
      <p:sp>
        <p:nvSpPr>
          <p:cNvPr id="336" name="Google Shape;336;g36aac512fb4_0_81"/>
          <p:cNvSpPr txBox="1"/>
          <p:nvPr/>
        </p:nvSpPr>
        <p:spPr>
          <a:xfrm>
            <a:off x="4261775" y="8590575"/>
            <a:ext cx="3585300" cy="1385400"/>
          </a:xfrm>
          <a:prstGeom prst="rect">
            <a:avLst/>
          </a:prstGeom>
          <a:noFill/>
          <a:ln>
            <a:noFill/>
          </a:ln>
        </p:spPr>
        <p:txBody>
          <a:bodyPr spcFirstLastPara="1" wrap="square" lIns="91425" tIns="91425" rIns="91425" bIns="91425" anchor="t" anchorCtr="0">
            <a:spAutoFit/>
          </a:bodyPr>
          <a:lstStyle/>
          <a:p>
            <a:pPr marL="0" lvl="0" indent="0" algn="r" rtl="0">
              <a:lnSpc>
                <a:spcPct val="100000"/>
              </a:lnSpc>
              <a:spcBef>
                <a:spcPts val="0"/>
              </a:spcBef>
              <a:spcAft>
                <a:spcPts val="0"/>
              </a:spcAft>
              <a:buNone/>
            </a:pPr>
            <a:r>
              <a:rPr lang="en-US" sz="2600" b="1">
                <a:solidFill>
                  <a:srgbClr val="FFFFFF"/>
                </a:solidFill>
                <a:latin typeface="Quicksand"/>
                <a:ea typeface="Quicksand"/>
                <a:cs typeface="Quicksand"/>
                <a:sym typeface="Quicksand"/>
              </a:rPr>
              <a:t>JESUS: a Deaf Missions film</a:t>
            </a:r>
            <a:r>
              <a:rPr lang="en-US" sz="2600">
                <a:solidFill>
                  <a:srgbClr val="FFFFFF"/>
                </a:solidFill>
                <a:latin typeface="Quicksand Medium"/>
                <a:ea typeface="Quicksand Medium"/>
                <a:cs typeface="Quicksand Medium"/>
                <a:sym typeface="Quicksand Medium"/>
              </a:rPr>
              <a:t> </a:t>
            </a:r>
            <a:br>
              <a:rPr lang="en-US" sz="2600">
                <a:solidFill>
                  <a:srgbClr val="FFFFFF"/>
                </a:solidFill>
                <a:latin typeface="Quicksand Medium"/>
                <a:ea typeface="Quicksand Medium"/>
                <a:cs typeface="Quicksand Medium"/>
                <a:sym typeface="Quicksand Medium"/>
              </a:rPr>
            </a:br>
            <a:r>
              <a:rPr lang="en-US" sz="2600">
                <a:solidFill>
                  <a:srgbClr val="FFFFFF"/>
                </a:solidFill>
                <a:latin typeface="Quicksand Medium"/>
                <a:ea typeface="Quicksand Medium"/>
                <a:cs typeface="Quicksand Medium"/>
                <a:sym typeface="Quicksand Medium"/>
              </a:rPr>
              <a:t>(J. D. Josselyn, 2024)</a:t>
            </a:r>
            <a:endParaRPr sz="2600">
              <a:solidFill>
                <a:srgbClr val="FFFFFF"/>
              </a:solidFill>
              <a:latin typeface="Quicksand Medium"/>
              <a:ea typeface="Quicksand Medium"/>
              <a:cs typeface="Quicksand Medium"/>
              <a:sym typeface="Quicksand Medium"/>
            </a:endParaRPr>
          </a:p>
        </p:txBody>
      </p:sp>
      <p:sp>
        <p:nvSpPr>
          <p:cNvPr id="337" name="Google Shape;337;g36aac512fb4_0_81"/>
          <p:cNvSpPr txBox="1"/>
          <p:nvPr/>
        </p:nvSpPr>
        <p:spPr>
          <a:xfrm>
            <a:off x="11286216" y="2025188"/>
            <a:ext cx="31218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600" b="1" i="0" u="none" strike="noStrike" cap="none" dirty="0">
                <a:solidFill>
                  <a:srgbClr val="FFFFFF"/>
                </a:solidFill>
                <a:latin typeface="Quicksand"/>
                <a:ea typeface="Quicksand"/>
                <a:cs typeface="Quicksand"/>
                <a:sym typeface="Quicksand"/>
              </a:rPr>
              <a:t>S</a:t>
            </a:r>
            <a:r>
              <a:rPr lang="en-US" sz="2600" b="1" dirty="0">
                <a:solidFill>
                  <a:srgbClr val="FFFFFF"/>
                </a:solidFill>
                <a:latin typeface="Quicksand"/>
                <a:ea typeface="Quicksand"/>
                <a:cs typeface="Quicksand"/>
                <a:sym typeface="Quicksand"/>
              </a:rPr>
              <a:t>mall World</a:t>
            </a:r>
            <a:r>
              <a:rPr lang="en-US" sz="2600" b="1" i="0" u="none" strike="noStrike" cap="none" dirty="0">
                <a:solidFill>
                  <a:srgbClr val="FFFFFF"/>
                </a:solidFill>
                <a:latin typeface="Quicksand"/>
                <a:ea typeface="Quicksand"/>
                <a:cs typeface="Quicksand"/>
                <a:sym typeface="Quicksand"/>
              </a:rPr>
              <a:t> </a:t>
            </a:r>
            <a:r>
              <a:rPr lang="en-US" sz="2600" b="0" i="0" u="none" strike="noStrike" cap="none" dirty="0">
                <a:solidFill>
                  <a:srgbClr val="FFFFFF"/>
                </a:solidFill>
                <a:latin typeface="Quicksand Medium"/>
                <a:ea typeface="Quicksand Medium"/>
                <a:cs typeface="Quicksand Medium"/>
                <a:sym typeface="Quicksand Medium"/>
              </a:rPr>
              <a:t/>
            </a:r>
            <a:br>
              <a:rPr lang="en-US" sz="2600" b="0" i="0" u="none" strike="noStrike" cap="none" dirty="0">
                <a:solidFill>
                  <a:srgbClr val="FFFFFF"/>
                </a:solidFill>
                <a:latin typeface="Quicksand Medium"/>
                <a:ea typeface="Quicksand Medium"/>
                <a:cs typeface="Quicksand Medium"/>
                <a:sym typeface="Quicksand Medium"/>
              </a:rPr>
            </a:br>
            <a:r>
              <a:rPr lang="en-US" sz="2600" b="0" i="0" u="none" strike="noStrike" cap="none" dirty="0">
                <a:solidFill>
                  <a:srgbClr val="FFFFFF"/>
                </a:solidFill>
                <a:latin typeface="Quicksand Medium"/>
                <a:ea typeface="Quicksand Medium"/>
                <a:cs typeface="Quicksand Medium"/>
                <a:sym typeface="Quicksand Medium"/>
              </a:rPr>
              <a:t>(</a:t>
            </a:r>
            <a:r>
              <a:rPr lang="en-US" sz="2600" dirty="0">
                <a:solidFill>
                  <a:srgbClr val="FFFFFF"/>
                </a:solidFill>
                <a:latin typeface="Quicksand Medium"/>
                <a:ea typeface="Quicksand Medium"/>
                <a:cs typeface="Quicksand Medium"/>
                <a:sym typeface="Quicksand Medium"/>
              </a:rPr>
              <a:t>L</a:t>
            </a:r>
            <a:r>
              <a:rPr lang="en-US" sz="2600" b="0" i="0" u="none" strike="noStrike" cap="none" dirty="0">
                <a:solidFill>
                  <a:srgbClr val="FFFFFF"/>
                </a:solidFill>
                <a:latin typeface="Quicksand Medium"/>
                <a:ea typeface="Quicksand Medium"/>
                <a:cs typeface="Quicksand Medium"/>
                <a:sym typeface="Quicksand Medium"/>
              </a:rPr>
              <a:t>. </a:t>
            </a:r>
            <a:r>
              <a:rPr lang="en-US" sz="2600" dirty="0" err="1">
                <a:solidFill>
                  <a:srgbClr val="FFFFFF"/>
                </a:solidFill>
                <a:latin typeface="Quicksand Medium"/>
                <a:ea typeface="Quicksand Medium"/>
                <a:cs typeface="Quicksand Medium"/>
                <a:sym typeface="Quicksand Medium"/>
              </a:rPr>
              <a:t>Neethling</a:t>
            </a:r>
            <a:r>
              <a:rPr lang="en-US" sz="2600" b="0" i="0" u="none" strike="noStrike" cap="none" dirty="0">
                <a:solidFill>
                  <a:srgbClr val="FFFFFF"/>
                </a:solidFill>
                <a:latin typeface="Quicksand Medium"/>
                <a:ea typeface="Quicksand Medium"/>
                <a:cs typeface="Quicksand Medium"/>
                <a:sym typeface="Quicksand Medium"/>
              </a:rPr>
              <a:t>, 201</a:t>
            </a:r>
            <a:r>
              <a:rPr lang="en-US" sz="2600" dirty="0">
                <a:solidFill>
                  <a:srgbClr val="FFFFFF"/>
                </a:solidFill>
                <a:latin typeface="Quicksand Medium"/>
                <a:ea typeface="Quicksand Medium"/>
                <a:cs typeface="Quicksand Medium"/>
                <a:sym typeface="Quicksand Medium"/>
              </a:rPr>
              <a:t>6</a:t>
            </a:r>
            <a:r>
              <a:rPr lang="en-US" sz="2600" b="0" i="0" u="none" strike="noStrike" cap="none" dirty="0">
                <a:solidFill>
                  <a:srgbClr val="FFFFFF"/>
                </a:solidFill>
                <a:latin typeface="Quicksand Medium"/>
                <a:ea typeface="Quicksand Medium"/>
                <a:cs typeface="Quicksand Medium"/>
                <a:sym typeface="Quicksand Medium"/>
              </a:rPr>
              <a:t>)</a:t>
            </a:r>
            <a:endParaRPr sz="2600" b="0" i="0" u="none" strike="noStrike" cap="none" dirty="0">
              <a:solidFill>
                <a:srgbClr val="FFFFFF"/>
              </a:solidFill>
              <a:latin typeface="Quicksand Medium"/>
              <a:ea typeface="Quicksand Medium"/>
              <a:cs typeface="Quicksand Medium"/>
              <a:sym typeface="Quicksand Medium"/>
            </a:endParaRPr>
          </a:p>
        </p:txBody>
      </p:sp>
      <p:sp>
        <p:nvSpPr>
          <p:cNvPr id="338" name="Google Shape;338;g36aac512fb4_0_81"/>
          <p:cNvSpPr txBox="1"/>
          <p:nvPr/>
        </p:nvSpPr>
        <p:spPr>
          <a:xfrm>
            <a:off x="198234" y="7582750"/>
            <a:ext cx="2708700" cy="1877407"/>
          </a:xfrm>
          <a:prstGeom prst="rect">
            <a:avLst/>
          </a:prstGeom>
          <a:noFill/>
          <a:ln>
            <a:noFill/>
          </a:ln>
        </p:spPr>
        <p:txBody>
          <a:bodyPr spcFirstLastPara="1" wrap="square" lIns="91425" tIns="91425" rIns="91425" bIns="91425" anchor="t" anchorCtr="0">
            <a:spAutoFit/>
          </a:bodyPr>
          <a:lstStyle/>
          <a:p>
            <a:pPr lvl="0"/>
            <a:r>
              <a:rPr lang="en-US" sz="2200" dirty="0">
                <a:solidFill>
                  <a:srgbClr val="FFFFFF"/>
                </a:solidFill>
                <a:latin typeface="Quicksand Medium"/>
                <a:ea typeface="Quicksand Medium"/>
                <a:cs typeface="Quicksand Medium"/>
                <a:sym typeface="Quicksand Medium"/>
              </a:rPr>
              <a:t>Sie </a:t>
            </a:r>
            <a:r>
              <a:rPr lang="en-US" sz="2200" dirty="0" err="1">
                <a:solidFill>
                  <a:srgbClr val="FFFFFF"/>
                </a:solidFill>
                <a:latin typeface="Quicksand Medium"/>
                <a:ea typeface="Quicksand Medium"/>
                <a:cs typeface="Quicksand Medium"/>
                <a:sym typeface="Quicksand Medium"/>
              </a:rPr>
              <a:t>können</a:t>
            </a:r>
            <a:r>
              <a:rPr lang="en-US" sz="2200" dirty="0">
                <a:solidFill>
                  <a:srgbClr val="FFFFFF"/>
                </a:solidFill>
                <a:latin typeface="Quicksand Medium"/>
                <a:ea typeface="Quicksand Medium"/>
                <a:cs typeface="Quicksand Medium"/>
                <a:sym typeface="Quicksand Medium"/>
              </a:rPr>
              <a:t> </a:t>
            </a:r>
            <a:r>
              <a:rPr lang="en-US" sz="2200" dirty="0" err="1">
                <a:solidFill>
                  <a:srgbClr val="FFFFFF"/>
                </a:solidFill>
                <a:latin typeface="Quicksand Medium"/>
                <a:ea typeface="Quicksand Medium"/>
                <a:cs typeface="Quicksand Medium"/>
                <a:sym typeface="Quicksand Medium"/>
              </a:rPr>
              <a:t>auch</a:t>
            </a:r>
            <a:r>
              <a:rPr lang="en-US" sz="2200" dirty="0">
                <a:solidFill>
                  <a:srgbClr val="FFFFFF"/>
                </a:solidFill>
                <a:latin typeface="Quicksand Medium"/>
                <a:ea typeface="Quicksand Medium"/>
                <a:cs typeface="Quicksand Medium"/>
                <a:sym typeface="Quicksand Medium"/>
              </a:rPr>
              <a:t> das Video "Deaf Filmmakers and Their Works" </a:t>
            </a:r>
            <a:r>
              <a:rPr lang="en-US" sz="2200" dirty="0" err="1">
                <a:solidFill>
                  <a:srgbClr val="FFFFFF"/>
                </a:solidFill>
                <a:latin typeface="Quicksand Medium"/>
                <a:ea typeface="Quicksand Medium"/>
                <a:cs typeface="Quicksand Medium"/>
                <a:sym typeface="Quicksand Medium"/>
              </a:rPr>
              <a:t>zeigen</a:t>
            </a:r>
            <a:r>
              <a:rPr lang="en-US" sz="2200" dirty="0">
                <a:solidFill>
                  <a:srgbClr val="FFFFFF"/>
                </a:solidFill>
                <a:latin typeface="Quicksand Medium"/>
                <a:ea typeface="Quicksand Medium"/>
                <a:cs typeface="Quicksand Medium"/>
                <a:sym typeface="Quicksand Medium"/>
              </a:rPr>
              <a:t>.</a:t>
            </a:r>
            <a:endParaRPr sz="2200" dirty="0">
              <a:solidFill>
                <a:srgbClr val="FFFFFF"/>
              </a:solidFill>
              <a:latin typeface="Quicksand Medium"/>
              <a:ea typeface="Quicksand Medium"/>
              <a:cs typeface="Quicksand Medium"/>
              <a:sym typeface="Quicksand Medium"/>
            </a:endParaRPr>
          </a:p>
        </p:txBody>
      </p:sp>
      <p:sp>
        <p:nvSpPr>
          <p:cNvPr id="339" name="Google Shape;339;g36aac512fb4_0_81"/>
          <p:cNvSpPr txBox="1"/>
          <p:nvPr/>
        </p:nvSpPr>
        <p:spPr>
          <a:xfrm>
            <a:off x="3452949" y="7090150"/>
            <a:ext cx="41535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600" b="1" i="0" u="none" strike="noStrike" cap="none" dirty="0">
                <a:solidFill>
                  <a:srgbClr val="FFFFFF"/>
                </a:solidFill>
                <a:latin typeface="Quicksand"/>
                <a:ea typeface="Quicksand"/>
                <a:cs typeface="Quicksand"/>
                <a:sym typeface="Quicksand"/>
              </a:rPr>
              <a:t>The End</a:t>
            </a:r>
            <a:r>
              <a:rPr lang="en-US" sz="2600" b="0" i="0" u="none" strike="noStrike" cap="none" dirty="0">
                <a:solidFill>
                  <a:srgbClr val="FFFFFF"/>
                </a:solidFill>
                <a:latin typeface="Quicksand Medium"/>
                <a:ea typeface="Quicksand Medium"/>
                <a:cs typeface="Quicksand Medium"/>
                <a:sym typeface="Quicksand Medium"/>
              </a:rPr>
              <a:t> </a:t>
            </a:r>
            <a:br>
              <a:rPr lang="en-US" sz="2600" b="0" i="0" u="none" strike="noStrike" cap="none" dirty="0">
                <a:solidFill>
                  <a:srgbClr val="FFFFFF"/>
                </a:solidFill>
                <a:latin typeface="Quicksand Medium"/>
                <a:ea typeface="Quicksand Medium"/>
                <a:cs typeface="Quicksand Medium"/>
                <a:sym typeface="Quicksand Medium"/>
              </a:rPr>
            </a:br>
            <a:r>
              <a:rPr lang="en-US" sz="2600" b="0" i="0" u="none" strike="noStrike" cap="none" dirty="0">
                <a:solidFill>
                  <a:srgbClr val="FFFFFF"/>
                </a:solidFill>
                <a:latin typeface="Quicksand Medium"/>
                <a:ea typeface="Quicksand Medium"/>
                <a:cs typeface="Quicksand Medium"/>
                <a:sym typeface="Quicksand Medium"/>
              </a:rPr>
              <a:t>(T. Evans, 2011)</a:t>
            </a:r>
            <a:endParaRPr sz="2600" b="0" i="0" u="none" strike="noStrike" cap="none" dirty="0">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43"/>
        <p:cNvGrpSpPr/>
        <p:nvPr/>
      </p:nvGrpSpPr>
      <p:grpSpPr>
        <a:xfrm>
          <a:off x="0" y="0"/>
          <a:ext cx="0" cy="0"/>
          <a:chOff x="0" y="0"/>
          <a:chExt cx="0" cy="0"/>
        </a:xfrm>
      </p:grpSpPr>
      <p:sp>
        <p:nvSpPr>
          <p:cNvPr id="344" name="Google Shape;344;g36aac512fb4_0_7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5" name="Google Shape;345;g36aac512fb4_0_72"/>
          <p:cNvSpPr/>
          <p:nvPr/>
        </p:nvSpPr>
        <p:spPr>
          <a:xfrm>
            <a:off x="590725" y="91035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46" name="Google Shape;346;g36aac512fb4_0_72"/>
          <p:cNvPicPr preferRelativeResize="0"/>
          <p:nvPr/>
        </p:nvPicPr>
        <p:blipFill rotWithShape="1">
          <a:blip r:embed="rId5">
            <a:alphaModFix/>
          </a:blip>
          <a:srcRect/>
          <a:stretch/>
        </p:blipFill>
        <p:spPr>
          <a:xfrm>
            <a:off x="438238" y="2322950"/>
            <a:ext cx="3828450" cy="3080426"/>
          </a:xfrm>
          <a:prstGeom prst="rect">
            <a:avLst/>
          </a:prstGeom>
          <a:noFill/>
          <a:ln>
            <a:noFill/>
          </a:ln>
        </p:spPr>
      </p:pic>
      <p:pic>
        <p:nvPicPr>
          <p:cNvPr id="347" name="Google Shape;347;g36aac512fb4_0_72"/>
          <p:cNvPicPr preferRelativeResize="0"/>
          <p:nvPr/>
        </p:nvPicPr>
        <p:blipFill rotWithShape="1">
          <a:blip r:embed="rId6">
            <a:alphaModFix/>
          </a:blip>
          <a:srcRect/>
          <a:stretch/>
        </p:blipFill>
        <p:spPr>
          <a:xfrm>
            <a:off x="14474654" y="2321900"/>
            <a:ext cx="3070308" cy="3082501"/>
          </a:xfrm>
          <a:prstGeom prst="rect">
            <a:avLst/>
          </a:prstGeom>
          <a:noFill/>
          <a:ln>
            <a:noFill/>
          </a:ln>
        </p:spPr>
      </p:pic>
      <p:sp>
        <p:nvSpPr>
          <p:cNvPr id="348" name="Google Shape;348;g36aac512fb4_0_72"/>
          <p:cNvSpPr txBox="1"/>
          <p:nvPr/>
        </p:nvSpPr>
        <p:spPr>
          <a:xfrm>
            <a:off x="4997825" y="5711150"/>
            <a:ext cx="3786600" cy="2930100"/>
          </a:xfrm>
          <a:prstGeom prst="rect">
            <a:avLst/>
          </a:prstGeom>
          <a:noFill/>
          <a:ln>
            <a:noFill/>
          </a:ln>
        </p:spPr>
        <p:txBody>
          <a:bodyPr spcFirstLastPara="1" wrap="square" lIns="91425" tIns="91425" rIns="91425" bIns="91425" anchor="t" anchorCtr="0">
            <a:noAutofit/>
          </a:bodyPr>
          <a:lstStyle/>
          <a:p>
            <a:pPr lvl="0">
              <a:lnSpc>
                <a:spcPct val="115000"/>
              </a:lnSpc>
              <a:spcAft>
                <a:spcPts val="1000"/>
              </a:spcAft>
            </a:pPr>
            <a:r>
              <a:rPr lang="en-US" sz="2400" b="1" dirty="0" err="1">
                <a:solidFill>
                  <a:schemeClr val="lt1"/>
                </a:solidFill>
                <a:latin typeface="Quicksand"/>
                <a:ea typeface="Quicksand"/>
                <a:cs typeface="Quicksand"/>
                <a:sym typeface="Quicksand"/>
              </a:rPr>
              <a:t>Gebärdensprache</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als</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Hauptsprache</a:t>
            </a:r>
            <a:r>
              <a:rPr lang="en-US" sz="2400" b="1" dirty="0">
                <a:solidFill>
                  <a:schemeClr val="lt1"/>
                </a:solidFill>
                <a:latin typeface="Quicksand"/>
                <a:ea typeface="Quicksand"/>
                <a:cs typeface="Quicksand"/>
                <a:sym typeface="Quicksand"/>
              </a:rPr>
              <a:t> des Films</a:t>
            </a:r>
            <a:endParaRPr sz="2400" b="0" i="0" u="none" strike="noStrike" cap="none" dirty="0">
              <a:solidFill>
                <a:schemeClr val="lt1"/>
              </a:solidFill>
              <a:latin typeface="Quicksand SemiBold"/>
              <a:ea typeface="Quicksand SemiBold"/>
              <a:cs typeface="Quicksand SemiBold"/>
              <a:sym typeface="Quicksand SemiBold"/>
            </a:endParaRPr>
          </a:p>
        </p:txBody>
      </p:sp>
      <p:sp>
        <p:nvSpPr>
          <p:cNvPr id="349" name="Google Shape;349;g36aac512fb4_0_72"/>
          <p:cNvSpPr txBox="1"/>
          <p:nvPr/>
        </p:nvSpPr>
        <p:spPr>
          <a:xfrm>
            <a:off x="14273425" y="5641050"/>
            <a:ext cx="3786600" cy="3857100"/>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spcAft>
                <a:spcPts val="1000"/>
              </a:spcAft>
            </a:pPr>
            <a:r>
              <a:rPr lang="en-US" sz="2400" b="1" dirty="0" err="1">
                <a:solidFill>
                  <a:schemeClr val="lt1"/>
                </a:solidFill>
                <a:latin typeface="Quicksand"/>
                <a:ea typeface="Quicksand"/>
                <a:cs typeface="Quicksand"/>
                <a:sym typeface="Quicksand"/>
              </a:rPr>
              <a:t>Gehörlosenzentrierte</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Perspektive</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Vermeidung</a:t>
            </a:r>
            <a:r>
              <a:rPr lang="en-US" sz="2400" b="1" dirty="0">
                <a:solidFill>
                  <a:schemeClr val="lt1"/>
                </a:solidFill>
                <a:latin typeface="Quicksand"/>
                <a:ea typeface="Quicksand"/>
                <a:cs typeface="Quicksand"/>
                <a:sym typeface="Quicksand"/>
              </a:rPr>
              <a:t> von </a:t>
            </a:r>
            <a:r>
              <a:rPr lang="en-US" sz="2400" b="1" dirty="0" err="1">
                <a:solidFill>
                  <a:schemeClr val="lt1"/>
                </a:solidFill>
                <a:latin typeface="Quicksand"/>
                <a:ea typeface="Quicksand"/>
                <a:cs typeface="Quicksand"/>
                <a:sym typeface="Quicksand"/>
              </a:rPr>
              <a:t>paternalistischen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oder</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medikalisierten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Darstellungen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durch</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hörende</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Individuen</a:t>
            </a:r>
            <a:r>
              <a:rPr lang="en-US" sz="2400" b="1" dirty="0">
                <a:solidFill>
                  <a:schemeClr val="lt1"/>
                </a:solidFill>
                <a:latin typeface="Quicksand"/>
                <a:ea typeface="Quicksand"/>
                <a:cs typeface="Quicksand"/>
                <a:sym typeface="Quicksand"/>
              </a:rPr>
              <a:t> und </a:t>
            </a:r>
            <a:r>
              <a:rPr lang="en-US" sz="2400" b="1" dirty="0" err="1">
                <a:solidFill>
                  <a:schemeClr val="lt1"/>
                </a:solidFill>
                <a:latin typeface="Quicksand"/>
                <a:ea typeface="Quicksand"/>
                <a:cs typeface="Quicksand"/>
                <a:sym typeface="Quicksand"/>
              </a:rPr>
              <a:t>Infragestellung</a:t>
            </a:r>
            <a:r>
              <a:rPr lang="en-US" sz="2400" b="1" dirty="0">
                <a:solidFill>
                  <a:schemeClr val="lt1"/>
                </a:solidFill>
                <a:latin typeface="Quicksand"/>
                <a:ea typeface="Quicksand"/>
                <a:cs typeface="Quicksand"/>
                <a:sym typeface="Quicksand"/>
              </a:rPr>
              <a:t> von </a:t>
            </a:r>
            <a:r>
              <a:rPr lang="en-US" sz="2400" b="1" dirty="0" err="1">
                <a:solidFill>
                  <a:schemeClr val="lt1"/>
                </a:solidFill>
                <a:latin typeface="Quicksand"/>
                <a:ea typeface="Quicksand"/>
                <a:cs typeface="Quicksand"/>
                <a:sym typeface="Quicksand"/>
              </a:rPr>
              <a:t>Audismus</a:t>
            </a:r>
            <a:endParaRPr sz="2400" dirty="0">
              <a:solidFill>
                <a:schemeClr val="lt1"/>
              </a:solidFill>
              <a:latin typeface="Quicksand SemiBold"/>
              <a:ea typeface="Quicksand SemiBold"/>
              <a:cs typeface="Quicksand SemiBold"/>
              <a:sym typeface="Quicksand SemiBold"/>
            </a:endParaRPr>
          </a:p>
        </p:txBody>
      </p:sp>
      <p:sp>
        <p:nvSpPr>
          <p:cNvPr id="350" name="Google Shape;350;g36aac512fb4_0_72"/>
          <p:cNvSpPr txBox="1"/>
          <p:nvPr/>
        </p:nvSpPr>
        <p:spPr>
          <a:xfrm>
            <a:off x="9515567" y="5711150"/>
            <a:ext cx="4248900" cy="3406800"/>
          </a:xfrm>
          <a:prstGeom prst="rect">
            <a:avLst/>
          </a:prstGeom>
          <a:noFill/>
          <a:ln>
            <a:noFill/>
          </a:ln>
        </p:spPr>
        <p:txBody>
          <a:bodyPr spcFirstLastPara="1" wrap="square" lIns="91425" tIns="91425" rIns="91425" bIns="91425" anchor="t" anchorCtr="0">
            <a:noAutofit/>
          </a:bodyPr>
          <a:lstStyle/>
          <a:p>
            <a:pPr lvl="0">
              <a:lnSpc>
                <a:spcPct val="115000"/>
              </a:lnSpc>
            </a:pPr>
            <a:r>
              <a:rPr lang="en-US" sz="2400" b="1" dirty="0" err="1">
                <a:solidFill>
                  <a:schemeClr val="lt1"/>
                </a:solidFill>
                <a:latin typeface="Quicksand"/>
                <a:ea typeface="Quicksand"/>
                <a:cs typeface="Quicksand"/>
                <a:sym typeface="Quicksand"/>
              </a:rPr>
              <a:t>Themen</a:t>
            </a:r>
            <a:r>
              <a:rPr lang="en-US" sz="2400" b="1" dirty="0">
                <a:solidFill>
                  <a:schemeClr val="lt1"/>
                </a:solidFill>
                <a:latin typeface="Quicksand"/>
                <a:ea typeface="Quicksand"/>
                <a:cs typeface="Quicksand"/>
                <a:sym typeface="Quicksand"/>
              </a:rPr>
              <a:t>, die </a:t>
            </a:r>
            <a:r>
              <a:rPr lang="en-US" sz="2400" b="1" dirty="0" err="1">
                <a:solidFill>
                  <a:schemeClr val="lt1"/>
                </a:solidFill>
                <a:latin typeface="Quicksand"/>
                <a:ea typeface="Quicksand"/>
                <a:cs typeface="Quicksand"/>
                <a:sym typeface="Quicksand"/>
              </a:rPr>
              <a:t>sich</a:t>
            </a:r>
            <a:r>
              <a:rPr lang="en-US" sz="2400" b="1" dirty="0">
                <a:solidFill>
                  <a:schemeClr val="lt1"/>
                </a:solidFill>
                <a:latin typeface="Quicksand"/>
                <a:ea typeface="Quicksand"/>
                <a:cs typeface="Quicksand"/>
                <a:sym typeface="Quicksand"/>
              </a:rPr>
              <a:t> auf die </a:t>
            </a:r>
            <a:r>
              <a:rPr lang="en-US" sz="2400" b="1" dirty="0" err="1">
                <a:solidFill>
                  <a:schemeClr val="lt1"/>
                </a:solidFill>
                <a:latin typeface="Quicksand"/>
                <a:ea typeface="Quicksand"/>
                <a:cs typeface="Quicksand"/>
                <a:sym typeface="Quicksand"/>
              </a:rPr>
              <a:t>Identität</a:t>
            </a:r>
            <a:r>
              <a:rPr lang="en-US" sz="2400" b="1" dirty="0">
                <a:solidFill>
                  <a:schemeClr val="lt1"/>
                </a:solidFill>
                <a:latin typeface="Quicksand"/>
                <a:ea typeface="Quicksand"/>
                <a:cs typeface="Quicksand"/>
                <a:sym typeface="Quicksand"/>
              </a:rPr>
              <a:t>, Kultur und Gemeinschaft von </a:t>
            </a:r>
            <a:r>
              <a:rPr lang="en-US" sz="2400" b="1" dirty="0" err="1">
                <a:solidFill>
                  <a:schemeClr val="lt1"/>
                </a:solidFill>
                <a:latin typeface="Quicksand"/>
                <a:ea typeface="Quicksand"/>
                <a:cs typeface="Quicksand"/>
                <a:sym typeface="Quicksand"/>
              </a:rPr>
              <a:t>Gehörlosen</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beziehen</a:t>
            </a:r>
            <a:r>
              <a:rPr lang="en-US" sz="2400" b="1" dirty="0">
                <a:solidFill>
                  <a:schemeClr val="lt1"/>
                </a:solidFill>
                <a:latin typeface="Quicksand"/>
                <a:ea typeface="Quicksand"/>
                <a:cs typeface="Quicksand"/>
                <a:sym typeface="Quicksand"/>
              </a:rPr>
              <a:t>, </a:t>
            </a:r>
            <a:r>
              <a:rPr lang="en-US" sz="2400" b="1" dirty="0" smtClean="0">
                <a:solidFill>
                  <a:schemeClr val="lt1"/>
                </a:solidFill>
                <a:latin typeface="Quicksand"/>
                <a:ea typeface="Quicksand"/>
                <a:cs typeface="Quicksand"/>
                <a:sym typeface="Quicksand"/>
              </a:rPr>
              <a:t/>
            </a:r>
            <a:br>
              <a:rPr lang="en-US" sz="2400" b="1" dirty="0" smtClean="0">
                <a:solidFill>
                  <a:schemeClr val="lt1"/>
                </a:solidFill>
                <a:latin typeface="Quicksand"/>
                <a:ea typeface="Quicksand"/>
                <a:cs typeface="Quicksand"/>
                <a:sym typeface="Quicksand"/>
              </a:rPr>
            </a:br>
            <a:r>
              <a:rPr lang="en-US" sz="2400" b="1" dirty="0" err="1" smtClean="0">
                <a:solidFill>
                  <a:schemeClr val="lt1"/>
                </a:solidFill>
                <a:latin typeface="Quicksand"/>
                <a:ea typeface="Quicksand"/>
                <a:cs typeface="Quicksand"/>
                <a:sym typeface="Quicksand"/>
              </a:rPr>
              <a:t>nicht</a:t>
            </a:r>
            <a:r>
              <a:rPr lang="en-US" sz="2400" b="1" dirty="0" smtClean="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nur</a:t>
            </a:r>
            <a:r>
              <a:rPr lang="en-US" sz="2400" b="1" dirty="0">
                <a:solidFill>
                  <a:schemeClr val="lt1"/>
                </a:solidFill>
                <a:latin typeface="Quicksand"/>
                <a:ea typeface="Quicksand"/>
                <a:cs typeface="Quicksand"/>
                <a:sym typeface="Quicksand"/>
              </a:rPr>
              <a:t> auf </a:t>
            </a:r>
            <a:r>
              <a:rPr lang="en-US" sz="2400" b="1" dirty="0" err="1">
                <a:solidFill>
                  <a:schemeClr val="lt1"/>
                </a:solidFill>
                <a:latin typeface="Quicksand"/>
                <a:ea typeface="Quicksand"/>
                <a:cs typeface="Quicksand"/>
                <a:sym typeface="Quicksand"/>
              </a:rPr>
              <a:t>Behinderung</a:t>
            </a:r>
            <a:r>
              <a:rPr lang="en-US" sz="2400" b="1" dirty="0">
                <a:solidFill>
                  <a:schemeClr val="lt1"/>
                </a:solidFill>
                <a:latin typeface="Quicksand"/>
                <a:ea typeface="Quicksand"/>
                <a:cs typeface="Quicksand"/>
                <a:sym typeface="Quicksand"/>
              </a:rPr>
              <a:t>.</a:t>
            </a:r>
            <a:endParaRPr sz="2400" dirty="0">
              <a:solidFill>
                <a:schemeClr val="lt1"/>
              </a:solidFill>
              <a:latin typeface="Quicksand SemiBold"/>
              <a:ea typeface="Quicksand SemiBold"/>
              <a:cs typeface="Quicksand SemiBold"/>
              <a:sym typeface="Quicksand SemiBold"/>
            </a:endParaRPr>
          </a:p>
        </p:txBody>
      </p:sp>
      <p:pic>
        <p:nvPicPr>
          <p:cNvPr id="351" name="Google Shape;351;g36aac512fb4_0_72"/>
          <p:cNvPicPr preferRelativeResize="0"/>
          <p:nvPr/>
        </p:nvPicPr>
        <p:blipFill rotWithShape="1">
          <a:blip r:embed="rId7">
            <a:alphaModFix/>
          </a:blip>
          <a:srcRect/>
          <a:stretch/>
        </p:blipFill>
        <p:spPr>
          <a:xfrm>
            <a:off x="9515587" y="2321913"/>
            <a:ext cx="4248861" cy="3082501"/>
          </a:xfrm>
          <a:prstGeom prst="rect">
            <a:avLst/>
          </a:prstGeom>
          <a:noFill/>
          <a:ln>
            <a:noFill/>
          </a:ln>
        </p:spPr>
      </p:pic>
      <p:sp>
        <p:nvSpPr>
          <p:cNvPr id="352" name="Google Shape;352;g36aac512fb4_0_72"/>
          <p:cNvSpPr txBox="1"/>
          <p:nvPr/>
        </p:nvSpPr>
        <p:spPr>
          <a:xfrm>
            <a:off x="3253631" y="427563"/>
            <a:ext cx="14657935" cy="1492200"/>
          </a:xfrm>
          <a:prstGeom prst="rect">
            <a:avLst/>
          </a:prstGeom>
          <a:noFill/>
          <a:ln>
            <a:noFill/>
          </a:ln>
        </p:spPr>
        <p:txBody>
          <a:bodyPr spcFirstLastPara="1" wrap="square" lIns="91425" tIns="91425" rIns="91425" bIns="91425" anchor="t" anchorCtr="0">
            <a:noAutofit/>
          </a:bodyPr>
          <a:lstStyle/>
          <a:p>
            <a:pPr lvl="0"/>
            <a:r>
              <a:rPr lang="en-US" sz="7200" dirty="0">
                <a:solidFill>
                  <a:schemeClr val="lt1"/>
                </a:solidFill>
                <a:latin typeface="Anton"/>
                <a:ea typeface="Anton"/>
                <a:cs typeface="Anton"/>
                <a:sym typeface="Anton"/>
              </a:rPr>
              <a:t>Deaf </a:t>
            </a:r>
            <a:r>
              <a:rPr lang="en-US" sz="7200" dirty="0" smtClean="0">
                <a:solidFill>
                  <a:schemeClr val="lt1"/>
                </a:solidFill>
                <a:latin typeface="Anton"/>
                <a:ea typeface="Anton"/>
                <a:cs typeface="Anton"/>
                <a:sym typeface="Anton"/>
              </a:rPr>
              <a:t>Cinema: </a:t>
            </a:r>
            <a:r>
              <a:rPr lang="en-US" sz="7200" dirty="0" err="1" smtClean="0">
                <a:solidFill>
                  <a:schemeClr val="lt1"/>
                </a:solidFill>
                <a:latin typeface="Anton"/>
                <a:ea typeface="Anton"/>
                <a:cs typeface="Anton"/>
                <a:sym typeface="Anton"/>
              </a:rPr>
              <a:t>Schlüsselkomponenten</a:t>
            </a:r>
            <a:endParaRPr sz="7200" dirty="0">
              <a:solidFill>
                <a:schemeClr val="lt1"/>
              </a:solidFill>
              <a:latin typeface="Anton"/>
              <a:ea typeface="Anton"/>
              <a:cs typeface="Anton"/>
              <a:sym typeface="Anton"/>
            </a:endParaRPr>
          </a:p>
        </p:txBody>
      </p:sp>
      <p:pic>
        <p:nvPicPr>
          <p:cNvPr id="353" name="Google Shape;353;g36aac512fb4_0_72" title="deafhoodworkshop.jpg"/>
          <p:cNvPicPr preferRelativeResize="0"/>
          <p:nvPr/>
        </p:nvPicPr>
        <p:blipFill>
          <a:blip r:embed="rId8">
            <a:alphaModFix/>
          </a:blip>
          <a:stretch>
            <a:fillRect/>
          </a:stretch>
        </p:blipFill>
        <p:spPr>
          <a:xfrm>
            <a:off x="4976913" y="2321912"/>
            <a:ext cx="3828449" cy="3082506"/>
          </a:xfrm>
          <a:prstGeom prst="rect">
            <a:avLst/>
          </a:prstGeom>
          <a:noFill/>
          <a:ln>
            <a:noFill/>
          </a:ln>
        </p:spPr>
      </p:pic>
      <p:sp>
        <p:nvSpPr>
          <p:cNvPr id="354" name="Google Shape;354;g36aac512fb4_0_72"/>
          <p:cNvSpPr txBox="1"/>
          <p:nvPr/>
        </p:nvSpPr>
        <p:spPr>
          <a:xfrm>
            <a:off x="519413" y="5711150"/>
            <a:ext cx="3828300" cy="3015154"/>
          </a:xfrm>
          <a:prstGeom prst="rect">
            <a:avLst/>
          </a:prstGeom>
          <a:noFill/>
          <a:ln>
            <a:noFill/>
          </a:ln>
        </p:spPr>
        <p:txBody>
          <a:bodyPr spcFirstLastPara="1" wrap="square" lIns="91425" tIns="91425" rIns="91425" bIns="91425" anchor="t" anchorCtr="0">
            <a:spAutoFit/>
          </a:bodyPr>
          <a:lstStyle/>
          <a:p>
            <a:pPr lvl="0">
              <a:lnSpc>
                <a:spcPct val="115000"/>
              </a:lnSpc>
              <a:spcBef>
                <a:spcPts val="1200"/>
              </a:spcBef>
              <a:spcAft>
                <a:spcPts val="1000"/>
              </a:spcAft>
            </a:pPr>
            <a:r>
              <a:rPr lang="en-US" sz="2400" b="1" dirty="0" err="1">
                <a:solidFill>
                  <a:schemeClr val="lt1"/>
                </a:solidFill>
                <a:latin typeface="Quicksand"/>
                <a:ea typeface="Quicksand"/>
                <a:cs typeface="Quicksand"/>
                <a:sym typeface="Quicksand"/>
              </a:rPr>
              <a:t>Gehörlose</a:t>
            </a:r>
            <a:r>
              <a:rPr lang="en-US" sz="2400" b="1" dirty="0">
                <a:solidFill>
                  <a:schemeClr val="lt1"/>
                </a:solidFill>
                <a:latin typeface="Quicksand"/>
                <a:ea typeface="Quicksand"/>
                <a:cs typeface="Quicksand"/>
                <a:sym typeface="Quicksand"/>
              </a:rPr>
              <a:t> </a:t>
            </a:r>
            <a:r>
              <a:rPr lang="en-US" sz="2400" b="1" dirty="0" err="1" smtClean="0">
                <a:solidFill>
                  <a:schemeClr val="lt1"/>
                </a:solidFill>
                <a:latin typeface="Quicksand"/>
                <a:ea typeface="Quicksand"/>
                <a:cs typeface="Quicksand"/>
                <a:sym typeface="Quicksand"/>
              </a:rPr>
              <a:t>Autor</a:t>
            </a:r>
            <a:r>
              <a:rPr lang="en-US" sz="2400" b="1" dirty="0" smtClean="0">
                <a:solidFill>
                  <a:schemeClr val="lt1"/>
                </a:solidFill>
                <a:latin typeface="Quicksand"/>
                <a:ea typeface="Quicksand"/>
                <a:cs typeface="Quicksand"/>
                <a:sym typeface="Quicksand"/>
              </a:rPr>
              <a:t>*</a:t>
            </a:r>
            <a:r>
              <a:rPr lang="en-US" sz="2400" b="1" dirty="0" err="1" smtClean="0">
                <a:solidFill>
                  <a:schemeClr val="lt1"/>
                </a:solidFill>
                <a:latin typeface="Quicksand"/>
                <a:ea typeface="Quicksand"/>
                <a:cs typeface="Quicksand"/>
                <a:sym typeface="Quicksand"/>
              </a:rPr>
              <a:t>innenenschaft</a:t>
            </a:r>
            <a:r>
              <a:rPr lang="en-US" sz="2400" b="1" dirty="0">
                <a:solidFill>
                  <a:schemeClr val="lt1"/>
                </a:solidFill>
                <a:latin typeface="Quicksand"/>
                <a:ea typeface="Quicksand"/>
                <a:cs typeface="Quicksand"/>
                <a:sym typeface="Quicksand"/>
              </a:rPr>
              <a:t>: </a:t>
            </a:r>
            <a:r>
              <a:rPr lang="en-US" sz="2400" b="1" dirty="0" err="1">
                <a:solidFill>
                  <a:schemeClr val="lt1"/>
                </a:solidFill>
                <a:latin typeface="Quicksand"/>
                <a:ea typeface="Quicksand"/>
                <a:cs typeface="Quicksand"/>
                <a:sym typeface="Quicksand"/>
              </a:rPr>
              <a:t>Gehörlose</a:t>
            </a:r>
            <a:r>
              <a:rPr lang="en-US" sz="2400" b="1" dirty="0">
                <a:solidFill>
                  <a:schemeClr val="lt1"/>
                </a:solidFill>
                <a:latin typeface="Quicksand"/>
                <a:ea typeface="Quicksand"/>
                <a:cs typeface="Quicksand"/>
                <a:sym typeface="Quicksand"/>
              </a:rPr>
              <a:t> </a:t>
            </a:r>
            <a:r>
              <a:rPr lang="en-US" sz="2400" b="1" dirty="0" err="1" smtClean="0">
                <a:solidFill>
                  <a:schemeClr val="lt1"/>
                </a:solidFill>
                <a:latin typeface="Quicksand"/>
                <a:ea typeface="Quicksand"/>
                <a:cs typeface="Quicksand"/>
                <a:sym typeface="Quicksand"/>
              </a:rPr>
              <a:t>Regisseur</a:t>
            </a:r>
            <a:r>
              <a:rPr lang="en-US" sz="2400" b="1" dirty="0" smtClean="0">
                <a:solidFill>
                  <a:schemeClr val="lt1"/>
                </a:solidFill>
                <a:latin typeface="Quicksand"/>
                <a:ea typeface="Quicksand"/>
                <a:cs typeface="Quicksand"/>
                <a:sym typeface="Quicksand"/>
              </a:rPr>
              <a:t>*</a:t>
            </a:r>
            <a:r>
              <a:rPr lang="en-US" sz="2400" b="1" dirty="0" err="1" smtClean="0">
                <a:solidFill>
                  <a:schemeClr val="lt1"/>
                </a:solidFill>
                <a:latin typeface="Quicksand"/>
                <a:ea typeface="Quicksand"/>
                <a:cs typeface="Quicksand"/>
                <a:sym typeface="Quicksand"/>
              </a:rPr>
              <a:t>innen</a:t>
            </a:r>
            <a:r>
              <a:rPr lang="en-US" sz="2400" b="1" dirty="0" smtClean="0">
                <a:solidFill>
                  <a:schemeClr val="lt1"/>
                </a:solidFill>
                <a:latin typeface="Quicksand"/>
                <a:ea typeface="Quicksand"/>
                <a:cs typeface="Quicksand"/>
                <a:sym typeface="Quicksand"/>
              </a:rPr>
              <a:t>, </a:t>
            </a:r>
            <a:r>
              <a:rPr lang="en-US" sz="2400" b="1" dirty="0" err="1" smtClean="0">
                <a:solidFill>
                  <a:schemeClr val="lt1"/>
                </a:solidFill>
                <a:latin typeface="Quicksand"/>
                <a:ea typeface="Quicksand"/>
                <a:cs typeface="Quicksand"/>
                <a:sym typeface="Quicksand"/>
              </a:rPr>
              <a:t>Drehbuchautor</a:t>
            </a:r>
            <a:r>
              <a:rPr lang="en-US" sz="2400" b="1" dirty="0" smtClean="0">
                <a:solidFill>
                  <a:schemeClr val="lt1"/>
                </a:solidFill>
                <a:latin typeface="Quicksand"/>
                <a:ea typeface="Quicksand"/>
                <a:cs typeface="Quicksand"/>
                <a:sym typeface="Quicksand"/>
              </a:rPr>
              <a:t>*</a:t>
            </a:r>
            <a:r>
              <a:rPr lang="en-US" sz="2400" b="1" dirty="0" err="1" smtClean="0">
                <a:solidFill>
                  <a:schemeClr val="lt1"/>
                </a:solidFill>
                <a:latin typeface="Quicksand"/>
                <a:ea typeface="Quicksand"/>
                <a:cs typeface="Quicksand"/>
                <a:sym typeface="Quicksand"/>
              </a:rPr>
              <a:t>innen</a:t>
            </a:r>
            <a:r>
              <a:rPr lang="en-US" sz="2400" b="1" dirty="0" smtClean="0">
                <a:solidFill>
                  <a:schemeClr val="lt1"/>
                </a:solidFill>
                <a:latin typeface="Quicksand"/>
                <a:ea typeface="Quicksand"/>
                <a:cs typeface="Quicksand"/>
                <a:sym typeface="Quicksand"/>
              </a:rPr>
              <a:t> </a:t>
            </a:r>
            <a:r>
              <a:rPr lang="en-US" sz="2400" b="1" dirty="0">
                <a:solidFill>
                  <a:schemeClr val="lt1"/>
                </a:solidFill>
                <a:latin typeface="Quicksand"/>
                <a:ea typeface="Quicksand"/>
                <a:cs typeface="Quicksand"/>
                <a:sym typeface="Quicksand"/>
              </a:rPr>
              <a:t>und </a:t>
            </a:r>
            <a:r>
              <a:rPr lang="en-US" sz="2400" b="1" dirty="0" err="1" smtClean="0">
                <a:solidFill>
                  <a:schemeClr val="lt1"/>
                </a:solidFill>
                <a:latin typeface="Quicksand"/>
                <a:ea typeface="Quicksand"/>
                <a:cs typeface="Quicksand"/>
                <a:sym typeface="Quicksand"/>
              </a:rPr>
              <a:t>Schauspieler</a:t>
            </a:r>
            <a:r>
              <a:rPr lang="en-US" sz="2400" b="1" dirty="0" smtClean="0">
                <a:solidFill>
                  <a:schemeClr val="lt1"/>
                </a:solidFill>
                <a:latin typeface="Quicksand"/>
                <a:ea typeface="Quicksand"/>
                <a:cs typeface="Quicksand"/>
                <a:sym typeface="Quicksand"/>
              </a:rPr>
              <a:t>*</a:t>
            </a:r>
            <a:r>
              <a:rPr lang="en-US" sz="2400" b="1" dirty="0" err="1" smtClean="0">
                <a:solidFill>
                  <a:schemeClr val="lt1"/>
                </a:solidFill>
                <a:latin typeface="Quicksand"/>
                <a:ea typeface="Quicksand"/>
                <a:cs typeface="Quicksand"/>
                <a:sym typeface="Quicksand"/>
              </a:rPr>
              <a:t>innen</a:t>
            </a:r>
            <a:r>
              <a:rPr lang="en-US" sz="2400" b="1" dirty="0" smtClean="0">
                <a:solidFill>
                  <a:schemeClr val="lt1"/>
                </a:solidFill>
                <a:latin typeface="Quicksand"/>
                <a:ea typeface="Quicksand"/>
                <a:cs typeface="Quicksand"/>
                <a:sym typeface="Quicksand"/>
              </a:rPr>
              <a:t>.</a:t>
            </a:r>
            <a:endParaRPr sz="2400" dirty="0"/>
          </a:p>
        </p:txBody>
      </p:sp>
      <p:sp>
        <p:nvSpPr>
          <p:cNvPr id="355" name="Google Shape;355;g36aac512fb4_0_72"/>
          <p:cNvSpPr txBox="1"/>
          <p:nvPr/>
        </p:nvSpPr>
        <p:spPr>
          <a:xfrm>
            <a:off x="14495625" y="542880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i="1">
                <a:solidFill>
                  <a:srgbClr val="FFFFFF"/>
                </a:solidFill>
                <a:latin typeface="Quicksand Medium"/>
                <a:ea typeface="Quicksand Medium"/>
                <a:cs typeface="Quicksand Medium"/>
                <a:sym typeface="Quicksand Medium"/>
              </a:rPr>
              <a:t>Deaf People Can</a:t>
            </a:r>
            <a:r>
              <a:rPr lang="en-US" sz="1100">
                <a:solidFill>
                  <a:srgbClr val="FFFFFF"/>
                </a:solidFill>
                <a:latin typeface="Quicksand Medium"/>
                <a:ea typeface="Quicksand Medium"/>
                <a:cs typeface="Quicksand Medium"/>
                <a:sym typeface="Quicksand Medium"/>
              </a:rPr>
              <a:t>, 2012, Nancy Rourke</a:t>
            </a:r>
            <a:endParaRPr>
              <a:latin typeface="Quicksand Medium"/>
              <a:ea typeface="Quicksand Medium"/>
              <a:cs typeface="Quicksand Medium"/>
              <a:sym typeface="Quicksand Medium"/>
            </a:endParaRPr>
          </a:p>
        </p:txBody>
      </p:sp>
      <p:sp>
        <p:nvSpPr>
          <p:cNvPr id="356" name="Google Shape;356;g36aac512fb4_0_72"/>
          <p:cNvSpPr txBox="1"/>
          <p:nvPr/>
        </p:nvSpPr>
        <p:spPr>
          <a:xfrm>
            <a:off x="4976913" y="542880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i="1">
                <a:solidFill>
                  <a:srgbClr val="FFFFFF"/>
                </a:solidFill>
                <a:latin typeface="Quicksand Medium"/>
                <a:ea typeface="Quicksand Medium"/>
                <a:cs typeface="Quicksand Medium"/>
                <a:sym typeface="Quicksand Medium"/>
              </a:rPr>
              <a:t>Deafhood workshop</a:t>
            </a:r>
            <a:r>
              <a:rPr lang="en-US" sz="1100">
                <a:solidFill>
                  <a:srgbClr val="FFFFFF"/>
                </a:solidFill>
                <a:latin typeface="Quicksand Medium"/>
                <a:ea typeface="Quicksand Medium"/>
                <a:cs typeface="Quicksand Medium"/>
                <a:sym typeface="Quicksand Medium"/>
              </a:rPr>
              <a:t>, Nancy Rourke</a:t>
            </a:r>
            <a:endParaRPr>
              <a:latin typeface="Quicksand Medium"/>
              <a:ea typeface="Quicksand Medium"/>
              <a:cs typeface="Quicksand Medium"/>
              <a:sym typeface="Quicksand Medium"/>
            </a:endParaRPr>
          </a:p>
        </p:txBody>
      </p:sp>
      <p:sp>
        <p:nvSpPr>
          <p:cNvPr id="357" name="Google Shape;357;g36aac512fb4_0_72"/>
          <p:cNvSpPr txBox="1"/>
          <p:nvPr/>
        </p:nvSpPr>
        <p:spPr>
          <a:xfrm>
            <a:off x="9515600" y="542880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i="1">
                <a:solidFill>
                  <a:srgbClr val="FFFFFF"/>
                </a:solidFill>
                <a:latin typeface="Quicksand Medium"/>
                <a:ea typeface="Quicksand Medium"/>
                <a:cs typeface="Quicksand Medium"/>
                <a:sym typeface="Quicksand Medium"/>
              </a:rPr>
              <a:t>Deaf Global Unity</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
        <p:nvSpPr>
          <p:cNvPr id="358" name="Google Shape;358;g36aac512fb4_0_72"/>
          <p:cNvSpPr txBox="1"/>
          <p:nvPr/>
        </p:nvSpPr>
        <p:spPr>
          <a:xfrm>
            <a:off x="438275" y="542880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i="1">
                <a:solidFill>
                  <a:schemeClr val="lt1"/>
                </a:solidFill>
                <a:latin typeface="Quicksand Medium"/>
                <a:ea typeface="Quicksand Medium"/>
                <a:cs typeface="Quicksand Medium"/>
                <a:sym typeface="Quicksand Medium"/>
              </a:rPr>
              <a:t>Deaf Culture: </a:t>
            </a:r>
            <a:r>
              <a:rPr lang="en-US" sz="1100" i="1">
                <a:solidFill>
                  <a:srgbClr val="FFFFFF"/>
                </a:solidFill>
                <a:latin typeface="Quicksand Medium"/>
                <a:ea typeface="Quicksand Medium"/>
                <a:cs typeface="Quicksand Medium"/>
                <a:sym typeface="Quicksand Medium"/>
              </a:rPr>
              <a:t>DEAF</a:t>
            </a:r>
            <a:r>
              <a:rPr lang="en-US" sz="1100">
                <a:solidFill>
                  <a:srgbClr val="FFFFFF"/>
                </a:solidFill>
                <a:latin typeface="Quicksand Medium"/>
                <a:ea typeface="Quicksand Medium"/>
                <a:cs typeface="Quicksand Medium"/>
                <a:sym typeface="Quicksand Medium"/>
              </a:rPr>
              <a:t>, 2011, Nancy Rourke</a:t>
            </a:r>
            <a:endParaRPr>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362"/>
        <p:cNvGrpSpPr/>
        <p:nvPr/>
      </p:nvGrpSpPr>
      <p:grpSpPr>
        <a:xfrm>
          <a:off x="0" y="0"/>
          <a:ext cx="0" cy="0"/>
          <a:chOff x="0" y="0"/>
          <a:chExt cx="0" cy="0"/>
        </a:xfrm>
      </p:grpSpPr>
      <p:grpSp>
        <p:nvGrpSpPr>
          <p:cNvPr id="363" name="Google Shape;363;g36aac512fb4_0_90"/>
          <p:cNvGrpSpPr/>
          <p:nvPr/>
        </p:nvGrpSpPr>
        <p:grpSpPr>
          <a:xfrm>
            <a:off x="0" y="-216993"/>
            <a:ext cx="2922102" cy="10504504"/>
            <a:chOff x="0" y="-57150"/>
            <a:chExt cx="769602" cy="2766600"/>
          </a:xfrm>
        </p:grpSpPr>
        <p:sp>
          <p:nvSpPr>
            <p:cNvPr id="364" name="Google Shape;364;g36aac512fb4_0_9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5" name="Google Shape;365;g36aac512fb4_0_9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66" name="Google Shape;366;g36aac512fb4_0_9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7" name="Google Shape;367;g36aac512fb4_0_9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8" name="Google Shape;368;g36aac512fb4_0_90"/>
          <p:cNvSpPr txBox="1"/>
          <p:nvPr/>
        </p:nvSpPr>
        <p:spPr>
          <a:xfrm>
            <a:off x="2922100" y="701525"/>
            <a:ext cx="15137700" cy="3139291"/>
          </a:xfrm>
          <a:prstGeom prst="rect">
            <a:avLst/>
          </a:prstGeom>
          <a:noFill/>
          <a:ln>
            <a:noFill/>
          </a:ln>
        </p:spPr>
        <p:txBody>
          <a:bodyPr spcFirstLastPara="1" wrap="square" lIns="91425" tIns="91425" rIns="91425" bIns="91425" anchor="t" anchorCtr="0">
            <a:spAutoFit/>
          </a:bodyPr>
          <a:lstStyle/>
          <a:p>
            <a:pPr lvl="0" algn="ctr">
              <a:buSzPts val="1100"/>
            </a:pPr>
            <a:r>
              <a:rPr lang="en-US" sz="9600" b="1" dirty="0" err="1">
                <a:solidFill>
                  <a:srgbClr val="FFFFFF"/>
                </a:solidFill>
                <a:latin typeface="Fira Sans Extra Condensed"/>
                <a:ea typeface="Fira Sans Extra Condensed"/>
                <a:cs typeface="Fira Sans Extra Condensed"/>
                <a:sym typeface="Fira Sans Extra Condensed"/>
              </a:rPr>
              <a:t>Herausforderungen</a:t>
            </a:r>
            <a:r>
              <a:rPr lang="en-US" sz="9600" b="1" dirty="0">
                <a:solidFill>
                  <a:srgbClr val="FFFFFF"/>
                </a:solidFill>
                <a:latin typeface="Fira Sans Extra Condensed"/>
                <a:ea typeface="Fira Sans Extra Condensed"/>
                <a:cs typeface="Fira Sans Extra Condensed"/>
                <a:sym typeface="Fira Sans Extra Condensed"/>
              </a:rPr>
              <a:t> für das </a:t>
            </a:r>
            <a:r>
              <a:rPr lang="en-US" sz="9600" b="1" dirty="0" err="1">
                <a:solidFill>
                  <a:srgbClr val="FFFFFF"/>
                </a:solidFill>
                <a:latin typeface="Fira Sans Extra Condensed"/>
                <a:ea typeface="Fira Sans Extra Condensed"/>
                <a:cs typeface="Fira Sans Extra Condensed"/>
                <a:sym typeface="Fira Sans Extra Condensed"/>
              </a:rPr>
              <a:t>Gehörlosenkino</a:t>
            </a:r>
            <a:endParaRPr sz="9600" b="1" i="0" u="none" strike="noStrike" cap="none" dirty="0">
              <a:solidFill>
                <a:srgbClr val="FFFFFF"/>
              </a:solidFill>
              <a:latin typeface="Fira Sans Extra Condensed"/>
              <a:ea typeface="Fira Sans Extra Condensed"/>
              <a:cs typeface="Fira Sans Extra Condensed"/>
              <a:sym typeface="Fira Sans Extra Condensed"/>
            </a:endParaRPr>
          </a:p>
        </p:txBody>
      </p:sp>
      <p:sp>
        <p:nvSpPr>
          <p:cNvPr id="369" name="Google Shape;369;g36aac512fb4_0_90"/>
          <p:cNvSpPr txBox="1"/>
          <p:nvPr/>
        </p:nvSpPr>
        <p:spPr>
          <a:xfrm>
            <a:off x="3673451" y="4689787"/>
            <a:ext cx="13635000" cy="4170342"/>
          </a:xfrm>
          <a:prstGeom prst="rect">
            <a:avLst/>
          </a:prstGeom>
          <a:noFill/>
          <a:ln>
            <a:noFill/>
          </a:ln>
        </p:spPr>
        <p:txBody>
          <a:bodyPr spcFirstLastPara="1" wrap="square" lIns="91425" tIns="91425" rIns="91425" bIns="91425" anchor="t" anchorCtr="0">
            <a:spAutoFit/>
          </a:bodyPr>
          <a:lstStyle/>
          <a:p>
            <a:pPr marL="457200" lvl="0" indent="-463550">
              <a:buClr>
                <a:srgbClr val="FFFFFF"/>
              </a:buClr>
              <a:buSzPts val="3700"/>
              <a:buFont typeface="Quicksand SemiBold"/>
              <a:buChar char="-"/>
            </a:pPr>
            <a:r>
              <a:rPr lang="en-US" sz="3700" dirty="0" err="1">
                <a:solidFill>
                  <a:srgbClr val="FFFFFF"/>
                </a:solidFill>
                <a:latin typeface="Quicksand SemiBold"/>
                <a:ea typeface="Quicksand SemiBold"/>
                <a:cs typeface="Quicksand SemiBold"/>
                <a:sym typeface="Quicksand SemiBold"/>
              </a:rPr>
              <a:t>Begrenzte</a:t>
            </a: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Finanzierung</a:t>
            </a:r>
            <a:r>
              <a:rPr lang="en-US" sz="3700" dirty="0">
                <a:solidFill>
                  <a:srgbClr val="FFFFFF"/>
                </a:solidFill>
                <a:latin typeface="Quicksand SemiBold"/>
                <a:ea typeface="Quicksand SemiBold"/>
                <a:cs typeface="Quicksand SemiBold"/>
                <a:sym typeface="Quicksand SemiBold"/>
              </a:rPr>
              <a:t> der </a:t>
            </a:r>
            <a:r>
              <a:rPr lang="en-US" sz="3700" dirty="0" err="1">
                <a:solidFill>
                  <a:srgbClr val="FFFFFF"/>
                </a:solidFill>
                <a:latin typeface="Quicksand SemiBold"/>
                <a:ea typeface="Quicksand SemiBold"/>
                <a:cs typeface="Quicksand SemiBold"/>
                <a:sym typeface="Quicksand SemiBold"/>
              </a:rPr>
              <a:t>Filmproduktion</a:t>
            </a:r>
            <a:r>
              <a:rPr lang="en-US" sz="3700" dirty="0">
                <a:solidFill>
                  <a:srgbClr val="FFFFFF"/>
                </a:solidFill>
                <a:latin typeface="Quicksand SemiBold"/>
                <a:ea typeface="Quicksand SemiBold"/>
                <a:cs typeface="Quicksand SemiBold"/>
                <a:sym typeface="Quicksand SemiBold"/>
              </a:rPr>
              <a:t/>
            </a:r>
            <a:br>
              <a:rPr lang="en-US" sz="3700" dirty="0">
                <a:solidFill>
                  <a:srgbClr val="FFFFFF"/>
                </a:solidFill>
                <a:latin typeface="Quicksand SemiBold"/>
                <a:ea typeface="Quicksand SemiBold"/>
                <a:cs typeface="Quicksand SemiBold"/>
                <a:sym typeface="Quicksand SemiBold"/>
              </a:rPr>
            </a:b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Fehlende</a:t>
            </a: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finanzielle</a:t>
            </a:r>
            <a:r>
              <a:rPr lang="en-US" sz="3700" dirty="0">
                <a:solidFill>
                  <a:srgbClr val="FFFFFF"/>
                </a:solidFill>
                <a:latin typeface="Quicksand SemiBold"/>
                <a:ea typeface="Quicksand SemiBold"/>
                <a:cs typeface="Quicksand SemiBold"/>
                <a:sym typeface="Quicksand SemiBold"/>
              </a:rPr>
              <a:t> und </a:t>
            </a:r>
            <a:r>
              <a:rPr lang="en-US" sz="3700" dirty="0" err="1">
                <a:solidFill>
                  <a:srgbClr val="FFFFFF"/>
                </a:solidFill>
                <a:latin typeface="Quicksand SemiBold"/>
                <a:ea typeface="Quicksand SemiBold"/>
                <a:cs typeface="Quicksand SemiBold"/>
                <a:sym typeface="Quicksand SemiBold"/>
              </a:rPr>
              <a:t>institutionelle</a:t>
            </a: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Unterstützung</a:t>
            </a:r>
            <a:r>
              <a:rPr lang="en-US" sz="3700" dirty="0">
                <a:solidFill>
                  <a:srgbClr val="FFFFFF"/>
                </a:solidFill>
                <a:latin typeface="Quicksand SemiBold"/>
                <a:ea typeface="Quicksand SemiBold"/>
                <a:cs typeface="Quicksand SemiBold"/>
                <a:sym typeface="Quicksand SemiBold"/>
              </a:rPr>
              <a:t> </a:t>
            </a:r>
            <a:r>
              <a:rPr lang="en-US" sz="3700" dirty="0" smtClean="0">
                <a:solidFill>
                  <a:srgbClr val="FFFFFF"/>
                </a:solidFill>
                <a:latin typeface="Quicksand SemiBold"/>
                <a:ea typeface="Quicksand SemiBold"/>
                <a:cs typeface="Quicksand SemiBold"/>
                <a:sym typeface="Quicksand SemiBold"/>
              </a:rPr>
              <a:t/>
            </a:r>
            <a:br>
              <a:rPr lang="en-US" sz="3700" dirty="0" smtClean="0">
                <a:solidFill>
                  <a:srgbClr val="FFFFFF"/>
                </a:solidFill>
                <a:latin typeface="Quicksand SemiBold"/>
                <a:ea typeface="Quicksand SemiBold"/>
                <a:cs typeface="Quicksand SemiBold"/>
                <a:sym typeface="Quicksand SemiBold"/>
              </a:rPr>
            </a:br>
            <a:r>
              <a:rPr lang="en-US" sz="3700" dirty="0" err="1" smtClean="0">
                <a:solidFill>
                  <a:srgbClr val="FFFFFF"/>
                </a:solidFill>
                <a:latin typeface="Quicksand SemiBold"/>
                <a:ea typeface="Quicksand SemiBold"/>
                <a:cs typeface="Quicksand SemiBold"/>
                <a:sym typeface="Quicksand SemiBold"/>
              </a:rPr>
              <a:t>für</a:t>
            </a:r>
            <a:r>
              <a:rPr lang="en-US" sz="3700" dirty="0" smtClean="0">
                <a:solidFill>
                  <a:srgbClr val="FFFFFF"/>
                </a:solidFill>
                <a:latin typeface="Quicksand SemiBold"/>
                <a:ea typeface="Quicksand SemiBold"/>
                <a:cs typeface="Quicksand SemiBold"/>
                <a:sym typeface="Quicksand SemiBold"/>
              </a:rPr>
              <a:t> </a:t>
            </a:r>
            <a:r>
              <a:rPr lang="en-US" sz="3700" dirty="0">
                <a:solidFill>
                  <a:srgbClr val="FFFFFF"/>
                </a:solidFill>
                <a:latin typeface="Quicksand SemiBold"/>
                <a:ea typeface="Quicksand SemiBold"/>
                <a:cs typeface="Quicksand SemiBold"/>
                <a:sym typeface="Quicksand SemiBold"/>
              </a:rPr>
              <a:t>den </a:t>
            </a:r>
            <a:r>
              <a:rPr lang="en-US" sz="3700" dirty="0" err="1">
                <a:solidFill>
                  <a:srgbClr val="FFFFFF"/>
                </a:solidFill>
                <a:latin typeface="Quicksand SemiBold"/>
                <a:ea typeface="Quicksand SemiBold"/>
                <a:cs typeface="Quicksand SemiBold"/>
                <a:sym typeface="Quicksand SemiBold"/>
              </a:rPr>
              <a:t>Vertrieb</a:t>
            </a:r>
            <a:r>
              <a:rPr lang="en-US" sz="3700" dirty="0">
                <a:solidFill>
                  <a:srgbClr val="FFFFFF"/>
                </a:solidFill>
                <a:latin typeface="Quicksand SemiBold"/>
                <a:ea typeface="Quicksand SemiBold"/>
                <a:cs typeface="Quicksand SemiBold"/>
                <a:sym typeface="Quicksand SemiBold"/>
              </a:rPr>
              <a:t/>
            </a:r>
            <a:br>
              <a:rPr lang="en-US" sz="3700" dirty="0">
                <a:solidFill>
                  <a:srgbClr val="FFFFFF"/>
                </a:solidFill>
                <a:latin typeface="Quicksand SemiBold"/>
                <a:ea typeface="Quicksand SemiBold"/>
                <a:cs typeface="Quicksand SemiBold"/>
                <a:sym typeface="Quicksand SemiBold"/>
              </a:rPr>
            </a:b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Unzugänglichkeit</a:t>
            </a:r>
            <a:r>
              <a:rPr lang="en-US" sz="3700" dirty="0">
                <a:solidFill>
                  <a:srgbClr val="FFFFFF"/>
                </a:solidFill>
                <a:latin typeface="Quicksand SemiBold"/>
                <a:ea typeface="Quicksand SemiBold"/>
                <a:cs typeface="Quicksand SemiBold"/>
                <a:sym typeface="Quicksand SemiBold"/>
              </a:rPr>
              <a:t> der </a:t>
            </a:r>
            <a:r>
              <a:rPr lang="en-US" sz="3700" dirty="0" err="1">
                <a:solidFill>
                  <a:srgbClr val="FFFFFF"/>
                </a:solidFill>
                <a:latin typeface="Quicksand SemiBold"/>
                <a:ea typeface="Quicksand SemiBold"/>
                <a:cs typeface="Quicksand SemiBold"/>
                <a:sym typeface="Quicksand SemiBold"/>
              </a:rPr>
              <a:t>etablierten</a:t>
            </a:r>
            <a:r>
              <a:rPr lang="en-US" sz="3700" dirty="0">
                <a:solidFill>
                  <a:srgbClr val="FFFFFF"/>
                </a:solidFill>
                <a:latin typeface="Quicksand SemiBold"/>
                <a:ea typeface="Quicksand SemiBold"/>
                <a:cs typeface="Quicksand SemiBold"/>
                <a:sym typeface="Quicksand SemiBold"/>
              </a:rPr>
              <a:t> </a:t>
            </a:r>
            <a:r>
              <a:rPr lang="en-US" sz="3700" dirty="0" err="1">
                <a:solidFill>
                  <a:srgbClr val="FFFFFF"/>
                </a:solidFill>
                <a:latin typeface="Quicksand SemiBold"/>
                <a:ea typeface="Quicksand SemiBold"/>
                <a:cs typeface="Quicksand SemiBold"/>
                <a:sym typeface="Quicksand SemiBold"/>
              </a:rPr>
              <a:t>Filmhochschulen</a:t>
            </a:r>
            <a:r>
              <a:rPr lang="en-US" sz="3700" dirty="0">
                <a:solidFill>
                  <a:srgbClr val="FFFFFF"/>
                </a:solidFill>
                <a:latin typeface="Quicksand SemiBold"/>
                <a:ea typeface="Quicksand SemiBold"/>
                <a:cs typeface="Quicksand SemiBold"/>
                <a:sym typeface="Quicksand SemiBold"/>
              </a:rPr>
              <a:t> </a:t>
            </a:r>
            <a:r>
              <a:rPr lang="en-US" sz="3700" dirty="0" smtClean="0">
                <a:solidFill>
                  <a:srgbClr val="FFFFFF"/>
                </a:solidFill>
                <a:latin typeface="Quicksand SemiBold"/>
                <a:ea typeface="Quicksand SemiBold"/>
                <a:cs typeface="Quicksand SemiBold"/>
                <a:sym typeface="Quicksand SemiBold"/>
              </a:rPr>
              <a:t/>
            </a:r>
            <a:br>
              <a:rPr lang="en-US" sz="3700" dirty="0" smtClean="0">
                <a:solidFill>
                  <a:srgbClr val="FFFFFF"/>
                </a:solidFill>
                <a:latin typeface="Quicksand SemiBold"/>
                <a:ea typeface="Quicksand SemiBold"/>
                <a:cs typeface="Quicksand SemiBold"/>
                <a:sym typeface="Quicksand SemiBold"/>
              </a:rPr>
            </a:br>
            <a:r>
              <a:rPr lang="en-US" sz="3700" dirty="0" smtClean="0">
                <a:solidFill>
                  <a:srgbClr val="FFFFFF"/>
                </a:solidFill>
                <a:latin typeface="Quicksand SemiBold"/>
                <a:ea typeface="Quicksand SemiBold"/>
                <a:cs typeface="Quicksand SemiBold"/>
                <a:sym typeface="Quicksand SemiBold"/>
              </a:rPr>
              <a:t>und </a:t>
            </a:r>
            <a:r>
              <a:rPr lang="en-US" sz="3700" dirty="0" err="1" smtClean="0">
                <a:solidFill>
                  <a:srgbClr val="FFFFFF"/>
                </a:solidFill>
                <a:latin typeface="Quicksand SemiBold"/>
                <a:ea typeface="Quicksand SemiBold"/>
                <a:cs typeface="Quicksand SemiBold"/>
                <a:sym typeface="Quicksand SemiBold"/>
              </a:rPr>
              <a:t>Filmakademien</a:t>
            </a:r>
            <a:endParaRPr sz="3700" dirty="0">
              <a:solidFill>
                <a:srgbClr val="FFFFFF"/>
              </a:solidFill>
              <a:latin typeface="Quicksand SemiBold"/>
              <a:ea typeface="Quicksand SemiBold"/>
              <a:cs typeface="Quicksand SemiBold"/>
              <a:sym typeface="Quicksand SemiBold"/>
            </a:endParaRPr>
          </a:p>
        </p:txBody>
      </p:sp>
      <p:pic>
        <p:nvPicPr>
          <p:cNvPr id="370" name="Google Shape;370;g36aac512fb4_0_90" title="difficulties (1).png"/>
          <p:cNvPicPr preferRelativeResize="0"/>
          <p:nvPr/>
        </p:nvPicPr>
        <p:blipFill>
          <a:blip r:embed="rId5">
            <a:alphaModFix/>
          </a:blip>
          <a:stretch>
            <a:fillRect/>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374"/>
        <p:cNvGrpSpPr/>
        <p:nvPr/>
      </p:nvGrpSpPr>
      <p:grpSpPr>
        <a:xfrm>
          <a:off x="0" y="0"/>
          <a:ext cx="0" cy="0"/>
          <a:chOff x="0" y="0"/>
          <a:chExt cx="0" cy="0"/>
        </a:xfrm>
      </p:grpSpPr>
      <p:grpSp>
        <p:nvGrpSpPr>
          <p:cNvPr id="375" name="Google Shape;375;g33d092b2bc7_0_95"/>
          <p:cNvGrpSpPr/>
          <p:nvPr/>
        </p:nvGrpSpPr>
        <p:grpSpPr>
          <a:xfrm>
            <a:off x="0" y="-216993"/>
            <a:ext cx="2922102" cy="10504504"/>
            <a:chOff x="0" y="-57150"/>
            <a:chExt cx="769602" cy="2766600"/>
          </a:xfrm>
        </p:grpSpPr>
        <p:sp>
          <p:nvSpPr>
            <p:cNvPr id="376" name="Google Shape;376;g33d092b2bc7_0_95"/>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7" name="Google Shape;377;g33d092b2bc7_0_95"/>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78" name="Google Shape;378;g33d092b2bc7_0_95"/>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9" name="Google Shape;379;g33d092b2bc7_0_95"/>
          <p:cNvSpPr/>
          <p:nvPr/>
        </p:nvSpPr>
        <p:spPr>
          <a:xfrm>
            <a:off x="14828750" y="9453951"/>
            <a:ext cx="2775592" cy="618726"/>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0" name="Google Shape;380;g33d092b2bc7_0_95"/>
          <p:cNvSpPr txBox="1"/>
          <p:nvPr/>
        </p:nvSpPr>
        <p:spPr>
          <a:xfrm>
            <a:off x="3413425" y="307238"/>
            <a:ext cx="14272200" cy="2616070"/>
          </a:xfrm>
          <a:prstGeom prst="rect">
            <a:avLst/>
          </a:prstGeom>
          <a:noFill/>
          <a:ln>
            <a:noFill/>
          </a:ln>
        </p:spPr>
        <p:txBody>
          <a:bodyPr spcFirstLastPara="1" wrap="square" lIns="91425" tIns="91425" rIns="91425" bIns="91425" anchor="t" anchorCtr="0">
            <a:spAutoFit/>
          </a:bodyPr>
          <a:lstStyle/>
          <a:p>
            <a:pPr lvl="0">
              <a:buSzPts val="1100"/>
            </a:pPr>
            <a:r>
              <a:rPr lang="en-US" sz="7900" b="1" dirty="0" err="1" smtClean="0">
                <a:solidFill>
                  <a:srgbClr val="FFFFFF"/>
                </a:solidFill>
                <a:latin typeface="Fira Sans Extra Condensed"/>
                <a:ea typeface="Fira Sans Extra Condensed"/>
                <a:cs typeface="Fira Sans Extra Condensed"/>
                <a:sym typeface="Fira Sans Extra Condensed"/>
              </a:rPr>
              <a:t>Erstelle</a:t>
            </a:r>
            <a:r>
              <a:rPr lang="en-US" sz="7900" b="1" dirty="0" smtClean="0">
                <a:solidFill>
                  <a:srgbClr val="FFFFFF"/>
                </a:solidFill>
                <a:latin typeface="Fira Sans Extra Condensed"/>
                <a:ea typeface="Fira Sans Extra Condensed"/>
                <a:cs typeface="Fira Sans Extra Condensed"/>
                <a:sym typeface="Fira Sans Extra Condensed"/>
              </a:rPr>
              <a:t> </a:t>
            </a:r>
            <a:r>
              <a:rPr lang="en-US" sz="7900" b="1" dirty="0" err="1" smtClean="0">
                <a:solidFill>
                  <a:srgbClr val="FFFFFF"/>
                </a:solidFill>
                <a:latin typeface="Fira Sans Extra Condensed"/>
                <a:ea typeface="Fira Sans Extra Condensed"/>
                <a:cs typeface="Fira Sans Extra Condensed"/>
                <a:sym typeface="Fira Sans Extra Condensed"/>
              </a:rPr>
              <a:t>ein</a:t>
            </a:r>
            <a:r>
              <a:rPr lang="en-US" sz="7900" b="1" dirty="0" smtClean="0">
                <a:solidFill>
                  <a:srgbClr val="FFFFFF"/>
                </a:solidFill>
                <a:latin typeface="Fira Sans Extra Condensed"/>
                <a:ea typeface="Fira Sans Extra Condensed"/>
                <a:cs typeface="Fira Sans Extra Condensed"/>
                <a:sym typeface="Fira Sans Extra Condensed"/>
              </a:rPr>
              <a:t> Storyboard </a:t>
            </a:r>
            <a:r>
              <a:rPr lang="en-US" sz="7900" b="1" dirty="0">
                <a:solidFill>
                  <a:srgbClr val="FFFFFF"/>
                </a:solidFill>
                <a:latin typeface="Fira Sans Extra Condensed"/>
                <a:ea typeface="Fira Sans Extra Condensed"/>
                <a:cs typeface="Fira Sans Extra Condensed"/>
                <a:sym typeface="Fira Sans Extra Condensed"/>
              </a:rPr>
              <a:t>für </a:t>
            </a:r>
            <a:r>
              <a:rPr lang="en-US" sz="7900" b="1" dirty="0" err="1">
                <a:solidFill>
                  <a:srgbClr val="FFFFFF"/>
                </a:solidFill>
                <a:latin typeface="Fira Sans Extra Condensed"/>
                <a:ea typeface="Fira Sans Extra Condensed"/>
                <a:cs typeface="Fira Sans Extra Condensed"/>
                <a:sym typeface="Fira Sans Extra Condensed"/>
              </a:rPr>
              <a:t>einen</a:t>
            </a:r>
            <a:r>
              <a:rPr lang="en-US" sz="7900" b="1" dirty="0">
                <a:solidFill>
                  <a:srgbClr val="FFFFFF"/>
                </a:solidFill>
                <a:latin typeface="Fira Sans Extra Condensed"/>
                <a:ea typeface="Fira Sans Extra Condensed"/>
                <a:cs typeface="Fira Sans Extra Condensed"/>
                <a:sym typeface="Fira Sans Extra Condensed"/>
              </a:rPr>
              <a:t> </a:t>
            </a:r>
            <a:r>
              <a:rPr lang="en-US" sz="7900" b="1" dirty="0" err="1">
                <a:solidFill>
                  <a:srgbClr val="FFFFFF"/>
                </a:solidFill>
                <a:latin typeface="Fira Sans Extra Condensed"/>
                <a:ea typeface="Fira Sans Extra Condensed"/>
                <a:cs typeface="Fira Sans Extra Condensed"/>
                <a:sym typeface="Fira Sans Extra Condensed"/>
              </a:rPr>
              <a:t>Gehörlosenfilm</a:t>
            </a:r>
            <a:endParaRPr sz="7900" b="1" i="0" u="none" strike="noStrike" cap="none" dirty="0">
              <a:solidFill>
                <a:srgbClr val="FFFFFF"/>
              </a:solidFill>
              <a:latin typeface="Fira Sans Extra Condensed"/>
              <a:ea typeface="Fira Sans Extra Condensed"/>
              <a:cs typeface="Fira Sans Extra Condensed"/>
              <a:sym typeface="Fira Sans Extra Condensed"/>
            </a:endParaRPr>
          </a:p>
        </p:txBody>
      </p:sp>
      <p:pic>
        <p:nvPicPr>
          <p:cNvPr id="381" name="Google Shape;381;g33d092b2bc7_0_95" title="Image 18-06-25 at 14.28.jpg"/>
          <p:cNvPicPr preferRelativeResize="0"/>
          <p:nvPr/>
        </p:nvPicPr>
        <p:blipFill>
          <a:blip r:embed="rId5">
            <a:alphaModFix/>
          </a:blip>
          <a:stretch>
            <a:fillRect/>
          </a:stretch>
        </p:blipFill>
        <p:spPr>
          <a:xfrm>
            <a:off x="4137419" y="2923308"/>
            <a:ext cx="8794810" cy="69013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385"/>
        <p:cNvGrpSpPr/>
        <p:nvPr/>
      </p:nvGrpSpPr>
      <p:grpSpPr>
        <a:xfrm>
          <a:off x="0" y="0"/>
          <a:ext cx="0" cy="0"/>
          <a:chOff x="0" y="0"/>
          <a:chExt cx="0" cy="0"/>
        </a:xfrm>
      </p:grpSpPr>
      <p:grpSp>
        <p:nvGrpSpPr>
          <p:cNvPr id="386" name="Google Shape;386;g2a4f855e5c5_0_132"/>
          <p:cNvGrpSpPr/>
          <p:nvPr/>
        </p:nvGrpSpPr>
        <p:grpSpPr>
          <a:xfrm>
            <a:off x="0" y="-216993"/>
            <a:ext cx="2922102" cy="10504504"/>
            <a:chOff x="0" y="-57150"/>
            <a:chExt cx="769602" cy="2766600"/>
          </a:xfrm>
        </p:grpSpPr>
        <p:sp>
          <p:nvSpPr>
            <p:cNvPr id="387" name="Google Shape;387;g2a4f855e5c5_0_13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8" name="Google Shape;388;g2a4f855e5c5_0_13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89" name="Google Shape;389;g2a4f855e5c5_0_13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0" name="Google Shape;390;g2a4f855e5c5_0_13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91" name="Google Shape;391;g2a4f855e5c5_0_132" title="Artboard 1.png"/>
          <p:cNvPicPr preferRelativeResize="0"/>
          <p:nvPr/>
        </p:nvPicPr>
        <p:blipFill>
          <a:blip r:embed="rId5">
            <a:alphaModFix/>
          </a:blip>
          <a:stretch>
            <a:fillRect/>
          </a:stretch>
        </p:blipFill>
        <p:spPr>
          <a:xfrm>
            <a:off x="3766123" y="3091117"/>
            <a:ext cx="8708906" cy="5883066"/>
          </a:xfrm>
          <a:prstGeom prst="rect">
            <a:avLst/>
          </a:prstGeom>
          <a:noFill/>
          <a:ln>
            <a:noFill/>
          </a:ln>
        </p:spPr>
      </p:pic>
      <p:sp>
        <p:nvSpPr>
          <p:cNvPr id="392" name="Google Shape;392;g2a4f855e5c5_0_132"/>
          <p:cNvSpPr txBox="1"/>
          <p:nvPr/>
        </p:nvSpPr>
        <p:spPr>
          <a:xfrm>
            <a:off x="3413425" y="307238"/>
            <a:ext cx="14272200" cy="2616070"/>
          </a:xfrm>
          <a:prstGeom prst="rect">
            <a:avLst/>
          </a:prstGeom>
          <a:noFill/>
          <a:ln>
            <a:noFill/>
          </a:ln>
        </p:spPr>
        <p:txBody>
          <a:bodyPr spcFirstLastPara="1" wrap="square" lIns="91425" tIns="91425" rIns="91425" bIns="91425" anchor="t" anchorCtr="0">
            <a:spAutoFit/>
          </a:bodyPr>
          <a:lstStyle/>
          <a:p>
            <a:pPr lvl="0">
              <a:buSzPts val="1100"/>
            </a:pPr>
            <a:r>
              <a:rPr lang="en-US" sz="7900" b="1" dirty="0" err="1" smtClean="0">
                <a:solidFill>
                  <a:srgbClr val="FFFFFF"/>
                </a:solidFill>
                <a:latin typeface="Fira Sans Extra Condensed"/>
                <a:ea typeface="Fira Sans Extra Condensed"/>
                <a:cs typeface="Fira Sans Extra Condensed"/>
                <a:sym typeface="Fira Sans Extra Condensed"/>
              </a:rPr>
              <a:t>Erstelle</a:t>
            </a:r>
            <a:r>
              <a:rPr lang="en-US" sz="7900" b="1" dirty="0" smtClean="0">
                <a:solidFill>
                  <a:srgbClr val="FFFFFF"/>
                </a:solidFill>
                <a:latin typeface="Fira Sans Extra Condensed"/>
                <a:ea typeface="Fira Sans Extra Condensed"/>
                <a:cs typeface="Fira Sans Extra Condensed"/>
                <a:sym typeface="Fira Sans Extra Condensed"/>
              </a:rPr>
              <a:t> </a:t>
            </a:r>
            <a:r>
              <a:rPr lang="en-US" sz="7900" b="1" dirty="0" err="1" smtClean="0">
                <a:solidFill>
                  <a:srgbClr val="FFFFFF"/>
                </a:solidFill>
                <a:latin typeface="Fira Sans Extra Condensed"/>
                <a:ea typeface="Fira Sans Extra Condensed"/>
                <a:cs typeface="Fira Sans Extra Condensed"/>
                <a:sym typeface="Fira Sans Extra Condensed"/>
              </a:rPr>
              <a:t>ein</a:t>
            </a:r>
            <a:r>
              <a:rPr lang="en-US" sz="7900" b="1" dirty="0" smtClean="0">
                <a:solidFill>
                  <a:srgbClr val="FFFFFF"/>
                </a:solidFill>
                <a:latin typeface="Fira Sans Extra Condensed"/>
                <a:ea typeface="Fira Sans Extra Condensed"/>
                <a:cs typeface="Fira Sans Extra Condensed"/>
                <a:sym typeface="Fira Sans Extra Condensed"/>
              </a:rPr>
              <a:t> </a:t>
            </a:r>
            <a:r>
              <a:rPr lang="en-US" sz="7900" b="1" dirty="0">
                <a:solidFill>
                  <a:srgbClr val="FFFFFF"/>
                </a:solidFill>
                <a:latin typeface="Fira Sans Extra Condensed"/>
                <a:ea typeface="Fira Sans Extra Condensed"/>
                <a:cs typeface="Fira Sans Extra Condensed"/>
                <a:sym typeface="Fira Sans Extra Condensed"/>
              </a:rPr>
              <a:t>Storyboard für </a:t>
            </a:r>
            <a:r>
              <a:rPr lang="en-US" sz="7900" b="1" dirty="0" err="1">
                <a:solidFill>
                  <a:srgbClr val="FFFFFF"/>
                </a:solidFill>
                <a:latin typeface="Fira Sans Extra Condensed"/>
                <a:ea typeface="Fira Sans Extra Condensed"/>
                <a:cs typeface="Fira Sans Extra Condensed"/>
                <a:sym typeface="Fira Sans Extra Condensed"/>
              </a:rPr>
              <a:t>einen</a:t>
            </a:r>
            <a:r>
              <a:rPr lang="en-US" sz="7900" b="1" dirty="0">
                <a:solidFill>
                  <a:srgbClr val="FFFFFF"/>
                </a:solidFill>
                <a:latin typeface="Fira Sans Extra Condensed"/>
                <a:ea typeface="Fira Sans Extra Condensed"/>
                <a:cs typeface="Fira Sans Extra Condensed"/>
                <a:sym typeface="Fira Sans Extra Condensed"/>
              </a:rPr>
              <a:t> </a:t>
            </a:r>
            <a:r>
              <a:rPr lang="en-US" sz="7900" b="1" dirty="0" err="1">
                <a:solidFill>
                  <a:srgbClr val="FFFFFF"/>
                </a:solidFill>
                <a:latin typeface="Fira Sans Extra Condensed"/>
                <a:ea typeface="Fira Sans Extra Condensed"/>
                <a:cs typeface="Fira Sans Extra Condensed"/>
                <a:sym typeface="Fira Sans Extra Condensed"/>
              </a:rPr>
              <a:t>Gehörlosenfilm</a:t>
            </a:r>
            <a:endParaRPr sz="7900" b="1" i="0" u="none" strike="noStrike" cap="none" dirty="0">
              <a:solidFill>
                <a:srgbClr val="FFFFFF"/>
              </a:solidFill>
              <a:latin typeface="Fira Sans Extra Condensed"/>
              <a:ea typeface="Fira Sans Extra Condensed"/>
              <a:cs typeface="Fira Sans Extra Condensed"/>
              <a:sym typeface="Fira Sans Extra Condense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396"/>
        <p:cNvGrpSpPr/>
        <p:nvPr/>
      </p:nvGrpSpPr>
      <p:grpSpPr>
        <a:xfrm>
          <a:off x="0" y="0"/>
          <a:ext cx="0" cy="0"/>
          <a:chOff x="0" y="0"/>
          <a:chExt cx="0" cy="0"/>
        </a:xfrm>
      </p:grpSpPr>
      <p:sp>
        <p:nvSpPr>
          <p:cNvPr id="397" name="Google Shape;397;p6"/>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8" name="Google Shape;398;p6"/>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99" name="Google Shape;399;p6"/>
          <p:cNvPicPr preferRelativeResize="0"/>
          <p:nvPr/>
        </p:nvPicPr>
        <p:blipFill rotWithShape="1">
          <a:blip r:embed="rId5">
            <a:alphaModFix amt="30000"/>
          </a:blip>
          <a:srcRect/>
          <a:stretch/>
        </p:blipFill>
        <p:spPr>
          <a:xfrm>
            <a:off x="921565" y="2724040"/>
            <a:ext cx="4959581" cy="4587766"/>
          </a:xfrm>
          <a:prstGeom prst="rect">
            <a:avLst/>
          </a:prstGeom>
          <a:noFill/>
          <a:ln>
            <a:noFill/>
          </a:ln>
        </p:spPr>
      </p:pic>
      <p:pic>
        <p:nvPicPr>
          <p:cNvPr id="400" name="Google Shape;400;p6"/>
          <p:cNvPicPr preferRelativeResize="0"/>
          <p:nvPr/>
        </p:nvPicPr>
        <p:blipFill rotWithShape="1">
          <a:blip r:embed="rId6">
            <a:alphaModFix amt="30000"/>
          </a:blip>
          <a:srcRect/>
          <a:stretch/>
        </p:blipFill>
        <p:spPr>
          <a:xfrm>
            <a:off x="7246872" y="3208078"/>
            <a:ext cx="3870838" cy="3870834"/>
          </a:xfrm>
          <a:prstGeom prst="rect">
            <a:avLst/>
          </a:prstGeom>
          <a:noFill/>
          <a:ln>
            <a:noFill/>
          </a:ln>
        </p:spPr>
      </p:pic>
      <p:pic>
        <p:nvPicPr>
          <p:cNvPr id="401" name="Google Shape;401;p6"/>
          <p:cNvPicPr preferRelativeResize="0"/>
          <p:nvPr/>
        </p:nvPicPr>
        <p:blipFill rotWithShape="1">
          <a:blip r:embed="rId7">
            <a:alphaModFix amt="30000"/>
          </a:blip>
          <a:srcRect/>
          <a:stretch/>
        </p:blipFill>
        <p:spPr>
          <a:xfrm>
            <a:off x="12994041" y="1258027"/>
            <a:ext cx="4372373" cy="2754580"/>
          </a:xfrm>
          <a:prstGeom prst="rect">
            <a:avLst/>
          </a:prstGeom>
          <a:noFill/>
          <a:ln>
            <a:noFill/>
          </a:ln>
        </p:spPr>
      </p:pic>
      <p:pic>
        <p:nvPicPr>
          <p:cNvPr id="402" name="Google Shape;402;p6"/>
          <p:cNvPicPr preferRelativeResize="0"/>
          <p:nvPr/>
        </p:nvPicPr>
        <p:blipFill rotWithShape="1">
          <a:blip r:embed="rId8">
            <a:alphaModFix amt="30000"/>
          </a:blip>
          <a:srcRect l="37978" r="38064"/>
          <a:stretch/>
        </p:blipFill>
        <p:spPr>
          <a:xfrm>
            <a:off x="14120702" y="3996780"/>
            <a:ext cx="2119057" cy="5032173"/>
          </a:xfrm>
          <a:prstGeom prst="rect">
            <a:avLst/>
          </a:prstGeom>
          <a:noFill/>
          <a:ln>
            <a:noFill/>
          </a:ln>
        </p:spPr>
      </p:pic>
      <p:sp>
        <p:nvSpPr>
          <p:cNvPr id="403" name="Google Shape;403;p6"/>
          <p:cNvSpPr txBox="1"/>
          <p:nvPr/>
        </p:nvSpPr>
        <p:spPr>
          <a:xfrm>
            <a:off x="13341925" y="284925"/>
            <a:ext cx="4024500" cy="872700"/>
          </a:xfrm>
          <a:prstGeom prst="rect">
            <a:avLst/>
          </a:prstGeom>
          <a:noFill/>
          <a:ln>
            <a:noFill/>
          </a:ln>
        </p:spPr>
        <p:txBody>
          <a:bodyPr spcFirstLastPara="1" wrap="square" lIns="91425" tIns="91425" rIns="91425" bIns="91425" anchor="t" anchorCtr="0">
            <a:noAutofit/>
          </a:bodyPr>
          <a:lstStyle/>
          <a:p>
            <a:pPr lvl="0" algn="ctr"/>
            <a:r>
              <a:rPr lang="en-US" sz="3400" dirty="0" err="1" smtClean="0">
                <a:solidFill>
                  <a:schemeClr val="lt1"/>
                </a:solidFill>
                <a:latin typeface="Quicksand Medium"/>
                <a:ea typeface="Quicksand Medium"/>
                <a:cs typeface="Quicksand Medium"/>
                <a:sym typeface="Quicksand Medium"/>
              </a:rPr>
              <a:t>Hindernisse</a:t>
            </a:r>
            <a:endParaRPr lang="en-US" sz="3400" dirty="0" smtClean="0">
              <a:solidFill>
                <a:schemeClr val="lt1"/>
              </a:solidFill>
              <a:latin typeface="Quicksand Medium"/>
              <a:ea typeface="Quicksand Medium"/>
              <a:cs typeface="Quicksand Medium"/>
              <a:sym typeface="Quicksand Medium"/>
            </a:endParaRPr>
          </a:p>
          <a:p>
            <a:pPr lvl="0" algn="ctr"/>
            <a:r>
              <a:rPr lang="en-US" sz="3400" dirty="0" err="1" smtClean="0">
                <a:solidFill>
                  <a:schemeClr val="lt1"/>
                </a:solidFill>
                <a:latin typeface="Quicksand Medium"/>
                <a:ea typeface="Quicksand Medium"/>
                <a:cs typeface="Quicksand Medium"/>
                <a:sym typeface="Quicksand Medium"/>
              </a:rPr>
              <a:t>Lösungen</a:t>
            </a:r>
            <a:endParaRPr sz="3400" dirty="0">
              <a:solidFill>
                <a:schemeClr val="lt1"/>
              </a:solidFill>
              <a:latin typeface="Quicksand Medium"/>
              <a:ea typeface="Quicksand Medium"/>
              <a:cs typeface="Quicksand Medium"/>
              <a:sym typeface="Quicksand Medium"/>
            </a:endParaRPr>
          </a:p>
        </p:txBody>
      </p:sp>
      <p:sp>
        <p:nvSpPr>
          <p:cNvPr id="404" name="Google Shape;404;p6"/>
          <p:cNvSpPr txBox="1"/>
          <p:nvPr/>
        </p:nvSpPr>
        <p:spPr>
          <a:xfrm>
            <a:off x="7671350" y="1487950"/>
            <a:ext cx="4024500" cy="872700"/>
          </a:xfrm>
          <a:prstGeom prst="rect">
            <a:avLst/>
          </a:prstGeom>
          <a:noFill/>
          <a:ln>
            <a:noFill/>
          </a:ln>
        </p:spPr>
        <p:txBody>
          <a:bodyPr spcFirstLastPara="1" wrap="square" lIns="91425" tIns="91425" rIns="91425" bIns="91425" anchor="t" anchorCtr="0">
            <a:noAutofit/>
          </a:bodyPr>
          <a:lstStyle/>
          <a:p>
            <a:pPr lvl="0" algn="ctr">
              <a:buSzPts val="3400"/>
            </a:pPr>
            <a:r>
              <a:rPr lang="en-US" sz="3400" dirty="0" err="1" smtClean="0">
                <a:solidFill>
                  <a:srgbClr val="FFFFFF"/>
                </a:solidFill>
                <a:latin typeface="Quicksand Medium"/>
                <a:ea typeface="Quicksand Medium"/>
                <a:cs typeface="Quicksand Medium"/>
                <a:sym typeface="Quicksand Medium"/>
              </a:rPr>
              <a:t>Konflikt</a:t>
            </a:r>
            <a:endParaRPr sz="3400" b="0" i="0" u="none" strike="noStrike" cap="none" dirty="0">
              <a:solidFill>
                <a:srgbClr val="FFFFFF"/>
              </a:solidFill>
              <a:latin typeface="Quicksand Medium"/>
              <a:ea typeface="Quicksand Medium"/>
              <a:cs typeface="Quicksand Medium"/>
              <a:sym typeface="Quicksand Medium"/>
            </a:endParaRPr>
          </a:p>
        </p:txBody>
      </p:sp>
      <p:sp>
        <p:nvSpPr>
          <p:cNvPr id="405" name="Google Shape;405;p6"/>
          <p:cNvSpPr txBox="1"/>
          <p:nvPr/>
        </p:nvSpPr>
        <p:spPr>
          <a:xfrm>
            <a:off x="1567775" y="1764750"/>
            <a:ext cx="4024500" cy="872700"/>
          </a:xfrm>
          <a:prstGeom prst="rect">
            <a:avLst/>
          </a:prstGeom>
          <a:noFill/>
          <a:ln>
            <a:noFill/>
          </a:ln>
        </p:spPr>
        <p:txBody>
          <a:bodyPr spcFirstLastPara="1" wrap="square" lIns="91425" tIns="91425" rIns="91425" bIns="91425" anchor="t" anchorCtr="0">
            <a:noAutofit/>
          </a:bodyPr>
          <a:lstStyle/>
          <a:p>
            <a:pPr lvl="0" algn="ctr">
              <a:buSzPts val="3400"/>
            </a:pPr>
            <a:r>
              <a:rPr lang="en-US" sz="3400" dirty="0" err="1" smtClean="0">
                <a:solidFill>
                  <a:srgbClr val="FFFFFF"/>
                </a:solidFill>
                <a:latin typeface="Quicksand Medium"/>
                <a:ea typeface="Quicksand Medium"/>
                <a:cs typeface="Quicksand Medium"/>
                <a:sym typeface="Quicksand Medium"/>
              </a:rPr>
              <a:t>Hauptperson</a:t>
            </a:r>
            <a:endParaRPr sz="3400" b="0" i="0" u="none" strike="noStrike" cap="none" dirty="0">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409"/>
        <p:cNvGrpSpPr/>
        <p:nvPr/>
      </p:nvGrpSpPr>
      <p:grpSpPr>
        <a:xfrm>
          <a:off x="0" y="0"/>
          <a:ext cx="0" cy="0"/>
          <a:chOff x="0" y="0"/>
          <a:chExt cx="0" cy="0"/>
        </a:xfrm>
      </p:grpSpPr>
      <p:sp>
        <p:nvSpPr>
          <p:cNvPr id="410" name="Google Shape;410;g36138d5d411_0_2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g36138d5d411_0_21"/>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2" name="Google Shape;412;g36138d5d411_0_21"/>
          <p:cNvSpPr/>
          <p:nvPr/>
        </p:nvSpPr>
        <p:spPr>
          <a:xfrm>
            <a:off x="2" y="2111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g36138d5d411_0_21"/>
          <p:cNvSpPr txBox="1"/>
          <p:nvPr/>
        </p:nvSpPr>
        <p:spPr>
          <a:xfrm>
            <a:off x="729275" y="1836225"/>
            <a:ext cx="16775100" cy="7961893"/>
          </a:xfrm>
          <a:prstGeom prst="rect">
            <a:avLst/>
          </a:prstGeom>
          <a:noFill/>
          <a:ln>
            <a:noFill/>
          </a:ln>
        </p:spPr>
        <p:txBody>
          <a:bodyPr spcFirstLastPara="1" wrap="square" lIns="91425" tIns="91425" rIns="91425" bIns="91425" anchor="t" anchorCtr="0">
            <a:spAutoFit/>
          </a:bodyPr>
          <a:lstStyle/>
          <a:p>
            <a:pPr lvl="0">
              <a:lnSpc>
                <a:spcPct val="115000"/>
              </a:lnSpc>
              <a:spcBef>
                <a:spcPts val="1000"/>
              </a:spcBef>
            </a:pPr>
            <a:r>
              <a:rPr lang="en-US" sz="2300" b="1" dirty="0" err="1">
                <a:solidFill>
                  <a:schemeClr val="lt1"/>
                </a:solidFill>
                <a:latin typeface="Quicksand"/>
                <a:ea typeface="Quicksand"/>
                <a:cs typeface="Quicksand"/>
                <a:sym typeface="Quicksand"/>
              </a:rPr>
              <a:t>Referenzen</a:t>
            </a:r>
            <a:r>
              <a:rPr lang="en-US" sz="2300" b="1" dirty="0">
                <a:solidFill>
                  <a:schemeClr val="lt1"/>
                </a:solidFill>
                <a:latin typeface="Quicksand"/>
                <a:ea typeface="Quicksand"/>
                <a:cs typeface="Quicksand"/>
                <a:sym typeface="Quicksand"/>
              </a:rPr>
              <a:t>:</a:t>
            </a:r>
            <a:br>
              <a:rPr lang="en-US" sz="2300" b="1" dirty="0">
                <a:solidFill>
                  <a:schemeClr val="lt1"/>
                </a:solidFill>
                <a:latin typeface="Quicksand"/>
                <a:ea typeface="Quicksand"/>
                <a:cs typeface="Quicksand"/>
                <a:sym typeface="Quicksand"/>
              </a:rPr>
            </a:br>
            <a:r>
              <a:rPr lang="en-US" sz="2300" dirty="0">
                <a:solidFill>
                  <a:schemeClr val="lt1"/>
                </a:solidFill>
                <a:latin typeface="Quicksand Medium"/>
                <a:ea typeface="Quicksand Medium"/>
                <a:cs typeface="Quicksand Medium"/>
                <a:sym typeface="Quicksand Medium"/>
              </a:rPr>
              <a:t>Burns, P. (1999).</a:t>
            </a:r>
            <a:r>
              <a:rPr lang="en-US" sz="2300" i="1" dirty="0">
                <a:solidFill>
                  <a:schemeClr val="lt1"/>
                </a:solidFill>
                <a:latin typeface="Quicksand Medium"/>
                <a:ea typeface="Quicksand Medium"/>
                <a:cs typeface="Quicksand Medium"/>
                <a:sym typeface="Quicksand Medium"/>
              </a:rPr>
              <a:t> Georges Demeny Phonoscope 1892. </a:t>
            </a:r>
            <a:r>
              <a:rPr lang="en-US" sz="2300" dirty="0" err="1">
                <a:solidFill>
                  <a:schemeClr val="lt1"/>
                </a:solidFill>
                <a:latin typeface="Quicksand Medium"/>
                <a:ea typeface="Quicksand Medium"/>
                <a:cs typeface="Quicksand Medium"/>
                <a:sym typeface="Quicksand Medium"/>
              </a:rPr>
              <a:t>Archive.org</a:t>
            </a:r>
            <a:r>
              <a:rPr lang="en-US" sz="2300" dirty="0">
                <a:solidFill>
                  <a:schemeClr val="lt1"/>
                </a:solidFill>
                <a:latin typeface="Quicksand Medium"/>
                <a:ea typeface="Quicksand Medium"/>
                <a:cs typeface="Quicksand Medium"/>
                <a:sym typeface="Quicksand Medium"/>
              </a:rPr>
              <a:t>. </a:t>
            </a:r>
            <a:r>
              <a:rPr lang="en-US" sz="2300" i="1" u="sng" dirty="0">
                <a:solidFill>
                  <a:schemeClr val="lt1"/>
                </a:solidFill>
                <a:latin typeface="Quicksand Medium"/>
                <a:ea typeface="Quicksand Medium"/>
                <a:cs typeface="Quicksand Medium"/>
                <a:sym typeface="Quicksand Medium"/>
                <a:hlinkClick r:id="rId6">
                  <a:extLst>
                    <a:ext uri="{A12FA001-AC4F-418D-AE19-62706E023703}">
                      <ahyp:hlinkClr xmlns:ahyp="http://schemas.microsoft.com/office/drawing/2018/hyperlinkcolor" xmlns="" val="tx"/>
                    </a:ext>
                  </a:extLst>
                </a:hlinkClick>
              </a:rPr>
              <a:t>https://archive.org/details/demeny_phonoscope_1892</a:t>
            </a:r>
            <a:r>
              <a:rPr lang="en-US" sz="2300" i="1" dirty="0">
                <a:solidFill>
                  <a:schemeClr val="lt1"/>
                </a:solidFill>
                <a:latin typeface="Quicksand Medium"/>
                <a:ea typeface="Quicksand Medium"/>
                <a:cs typeface="Quicksand Medium"/>
                <a:sym typeface="Quicksand Medium"/>
              </a:rPr>
              <a:t> </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i="1" dirty="0">
                <a:solidFill>
                  <a:schemeClr val="lt1"/>
                </a:solidFill>
                <a:latin typeface="Quicksand Medium"/>
                <a:ea typeface="Quicksand Medium"/>
                <a:cs typeface="Quicksand Medium"/>
                <a:sym typeface="Quicksand Medium"/>
              </a:rPr>
              <a:t>Deaf Cinema</a:t>
            </a:r>
            <a:r>
              <a:rPr lang="en-US" sz="2300" dirty="0">
                <a:solidFill>
                  <a:schemeClr val="lt1"/>
                </a:solidFill>
                <a:latin typeface="Quicksand Medium"/>
                <a:ea typeface="Quicksand Medium"/>
                <a:cs typeface="Quicksand Medium"/>
                <a:sym typeface="Quicksand Medium"/>
              </a:rPr>
              <a:t>, Accessed 20 June 2025. </a:t>
            </a:r>
            <a:r>
              <a:rPr lang="en-US" sz="2300" u="sng" dirty="0">
                <a:solidFill>
                  <a:schemeClr val="lt1"/>
                </a:solidFill>
                <a:latin typeface="Quicksand Medium"/>
                <a:ea typeface="Quicksand Medium"/>
                <a:cs typeface="Quicksand Medium"/>
                <a:sym typeface="Quicksand Medium"/>
                <a:hlinkClick r:id="rId7">
                  <a:extLst>
                    <a:ext uri="{A12FA001-AC4F-418D-AE19-62706E023703}">
                      <ahyp:hlinkClr xmlns:ahyp="http://schemas.microsoft.com/office/drawing/2018/hyperlinkcolor" xmlns="" val="tx"/>
                    </a:ext>
                  </a:extLst>
                </a:hlinkClick>
              </a:rPr>
              <a:t>https://heartdeaf.com/heart/content/timelines/cinema/timeline.html</a:t>
            </a:r>
            <a:r>
              <a:rPr lang="en-US" sz="2300" dirty="0">
                <a:solidFill>
                  <a:schemeClr val="lt1"/>
                </a:solidFill>
                <a:latin typeface="Quicksand Medium"/>
                <a:ea typeface="Quicksand Medium"/>
                <a:cs typeface="Quicksand Medium"/>
                <a:sym typeface="Quicksand Medium"/>
              </a:rPr>
              <a:t> </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Durr, P. (2016). “Deaf cinema”. In </a:t>
            </a:r>
            <a:r>
              <a:rPr lang="en-US" sz="2300" i="1" dirty="0">
                <a:solidFill>
                  <a:schemeClr val="lt1"/>
                </a:solidFill>
                <a:latin typeface="Quicksand Medium"/>
                <a:ea typeface="Quicksand Medium"/>
                <a:cs typeface="Quicksand Medium"/>
                <a:sym typeface="Quicksand Medium"/>
              </a:rPr>
              <a:t>The sage deaf studies encyclopedia</a:t>
            </a:r>
            <a:r>
              <a:rPr lang="en-US" sz="2300" dirty="0">
                <a:solidFill>
                  <a:schemeClr val="lt1"/>
                </a:solidFill>
                <a:latin typeface="Quicksand Medium"/>
                <a:ea typeface="Quicksand Medium"/>
                <a:cs typeface="Quicksand Medium"/>
                <a:sym typeface="Quicksand Medium"/>
              </a:rPr>
              <a:t> (Vol. 3, pp. 158-158). SAGE Publications, Inc, </a:t>
            </a:r>
            <a:r>
              <a:rPr lang="en-US" sz="2300" u="sng" dirty="0">
                <a:solidFill>
                  <a:schemeClr val="lt1"/>
                </a:solidFill>
                <a:latin typeface="Quicksand Medium"/>
                <a:ea typeface="Quicksand Medium"/>
                <a:cs typeface="Quicksand Medium"/>
                <a:sym typeface="Quicksand Medium"/>
                <a:hlinkClick r:id="rId8">
                  <a:extLst>
                    <a:ext uri="{A12FA001-AC4F-418D-AE19-62706E023703}">
                      <ahyp:hlinkClr xmlns:ahyp="http://schemas.microsoft.com/office/drawing/2018/hyperlinkcolor" xmlns="" val="tx"/>
                    </a:ext>
                  </a:extLst>
                </a:hlinkClick>
              </a:rPr>
              <a:t>https://doi.org/10.4135/9781483346489.n56</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Holcomb, T. K. (2023). </a:t>
            </a:r>
            <a:r>
              <a:rPr lang="en-US" sz="2300" i="1" dirty="0">
                <a:solidFill>
                  <a:schemeClr val="lt1"/>
                </a:solidFill>
                <a:latin typeface="Quicksand Medium"/>
                <a:ea typeface="Quicksand Medium"/>
                <a:cs typeface="Quicksand Medium"/>
                <a:sym typeface="Quicksand Medium"/>
              </a:rPr>
              <a:t>Introduction to Deaf culture.</a:t>
            </a:r>
            <a:r>
              <a:rPr lang="en-US" sz="2300" dirty="0">
                <a:solidFill>
                  <a:schemeClr val="lt1"/>
                </a:solidFill>
                <a:latin typeface="Quicksand Medium"/>
                <a:ea typeface="Quicksand Medium"/>
                <a:cs typeface="Quicksand Medium"/>
                <a:sym typeface="Quicksand Medium"/>
              </a:rPr>
              <a:t> 2nd edition. Oxford University Press.</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0"/>
              </a:spcBef>
              <a:spcAft>
                <a:spcPts val="0"/>
              </a:spcAft>
              <a:buNone/>
            </a:pPr>
            <a:r>
              <a:rPr lang="en-US" sz="2300" u="sng" dirty="0">
                <a:solidFill>
                  <a:schemeClr val="lt1"/>
                </a:solidFill>
                <a:latin typeface="Quicksand Medium"/>
                <a:ea typeface="Quicksand Medium"/>
                <a:cs typeface="Quicksand Medium"/>
                <a:sym typeface="Quicksand Medium"/>
                <a:hlinkClick r:id="rId9">
                  <a:extLst>
                    <a:ext uri="{A12FA001-AC4F-418D-AE19-62706E023703}">
                      <ahyp:hlinkClr xmlns:ahyp="http://schemas.microsoft.com/office/drawing/2018/hyperlinkcolor" xmlns="" val="tx"/>
                    </a:ext>
                  </a:extLst>
                </a:hlinkClick>
              </a:rPr>
              <a:t>http://www.introductiontodeafculture.com/intro-to-deaf-culture.html</a:t>
            </a:r>
            <a:endParaRPr sz="2300" i="1"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Ladd, P. (2003). </a:t>
            </a:r>
            <a:r>
              <a:rPr lang="en-US" sz="2300" i="1" dirty="0">
                <a:solidFill>
                  <a:schemeClr val="lt1"/>
                </a:solidFill>
                <a:latin typeface="Quicksand Medium"/>
                <a:ea typeface="Quicksand Medium"/>
                <a:cs typeface="Quicksand Medium"/>
                <a:sym typeface="Quicksand Medium"/>
              </a:rPr>
              <a:t>Understanding deaf culture: in search of </a:t>
            </a:r>
            <a:r>
              <a:rPr lang="en-US" sz="2300" i="1" dirty="0" err="1">
                <a:solidFill>
                  <a:schemeClr val="lt1"/>
                </a:solidFill>
                <a:latin typeface="Quicksand Medium"/>
                <a:ea typeface="Quicksand Medium"/>
                <a:cs typeface="Quicksand Medium"/>
                <a:sym typeface="Quicksand Medium"/>
              </a:rPr>
              <a:t>deafhood</a:t>
            </a:r>
            <a:r>
              <a:rPr lang="en-US" sz="2300" i="1" dirty="0">
                <a:solidFill>
                  <a:schemeClr val="lt1"/>
                </a:solidFill>
                <a:latin typeface="Quicksand Medium"/>
                <a:ea typeface="Quicksand Medium"/>
                <a:cs typeface="Quicksand Medium"/>
                <a:sym typeface="Quicksand Medium"/>
              </a:rPr>
              <a:t>,</a:t>
            </a:r>
            <a:r>
              <a:rPr lang="en-US" sz="2300" dirty="0">
                <a:solidFill>
                  <a:schemeClr val="lt1"/>
                </a:solidFill>
                <a:latin typeface="Quicksand Medium"/>
                <a:ea typeface="Quicksand Medium"/>
                <a:cs typeface="Quicksand Medium"/>
                <a:sym typeface="Quicksand Medium"/>
              </a:rPr>
              <a:t> Multilingual Matters.</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Lane, H., Pillard R. C., and Hedberg U. (2011). </a:t>
            </a:r>
            <a:r>
              <a:rPr lang="en-US" sz="2300" i="1" dirty="0">
                <a:solidFill>
                  <a:schemeClr val="lt1"/>
                </a:solidFill>
                <a:latin typeface="Quicksand Medium"/>
                <a:ea typeface="Quicksand Medium"/>
                <a:cs typeface="Quicksand Medium"/>
                <a:sym typeface="Quicksand Medium"/>
              </a:rPr>
              <a:t>The People of the Eye: Deaf Ethnicity and Ancestry</a:t>
            </a:r>
            <a:r>
              <a:rPr lang="en-US" sz="2300" dirty="0">
                <a:solidFill>
                  <a:schemeClr val="lt1"/>
                </a:solidFill>
                <a:latin typeface="Quicksand Medium"/>
                <a:ea typeface="Quicksand Medium"/>
                <a:cs typeface="Quicksand Medium"/>
                <a:sym typeface="Quicksand Medium"/>
              </a:rPr>
              <a:t>, Oxford University Press. </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Mager W. (2021, 29 November). </a:t>
            </a:r>
            <a:r>
              <a:rPr lang="en-US" sz="2300" i="1" dirty="0">
                <a:solidFill>
                  <a:schemeClr val="lt1"/>
                </a:solidFill>
                <a:latin typeface="Quicksand Medium"/>
                <a:ea typeface="Quicksand Medium"/>
                <a:cs typeface="Quicksand Medium"/>
                <a:sym typeface="Quicksand Medium"/>
              </a:rPr>
              <a:t>130 Years of Deaf People and the Moving Image: Coming Full Circle. </a:t>
            </a:r>
            <a:r>
              <a:rPr lang="en-US" sz="2300" dirty="0" err="1">
                <a:solidFill>
                  <a:schemeClr val="lt1"/>
                </a:solidFill>
                <a:latin typeface="Quicksand Medium"/>
                <a:ea typeface="Quicksand Medium"/>
                <a:cs typeface="Quicksand Medium"/>
                <a:sym typeface="Quicksand Medium"/>
              </a:rPr>
              <a:t>Watershed.co.uk</a:t>
            </a:r>
            <a:r>
              <a:rPr lang="en-US" sz="2300" dirty="0">
                <a:solidFill>
                  <a:schemeClr val="lt1"/>
                </a:solidFill>
                <a:latin typeface="Quicksand Medium"/>
                <a:ea typeface="Quicksand Medium"/>
                <a:cs typeface="Quicksand Medium"/>
                <a:sym typeface="Quicksand Medium"/>
              </a:rPr>
              <a:t>, </a:t>
            </a:r>
            <a:r>
              <a:rPr lang="en-US" sz="2300" i="1" u="sng" dirty="0">
                <a:solidFill>
                  <a:schemeClr val="lt1"/>
                </a:solidFill>
                <a:latin typeface="Quicksand Medium"/>
                <a:ea typeface="Quicksand Medium"/>
                <a:cs typeface="Quicksand Medium"/>
                <a:sym typeface="Quicksand Medium"/>
                <a:hlinkClick r:id="rId10">
                  <a:extLst>
                    <a:ext uri="{A12FA001-AC4F-418D-AE19-62706E023703}">
                      <ahyp:hlinkClr xmlns:ahyp="http://schemas.microsoft.com/office/drawing/2018/hyperlinkcolor" xmlns="" val="tx"/>
                    </a:ext>
                  </a:extLst>
                </a:hlinkClick>
              </a:rPr>
              <a:t>https://www.watershed.co.uk/articles/130-years-deaf-people-and-moving-image-coming-full-circle</a:t>
            </a:r>
            <a:r>
              <a:rPr lang="en-US" sz="2300" i="1" dirty="0">
                <a:solidFill>
                  <a:schemeClr val="lt1"/>
                </a:solidFill>
                <a:latin typeface="Quicksand Medium"/>
                <a:ea typeface="Quicksand Medium"/>
                <a:cs typeface="Quicksand Medium"/>
                <a:sym typeface="Quicksand Medium"/>
              </a:rPr>
              <a:t> </a:t>
            </a:r>
            <a:endParaRPr sz="2300" i="1"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Clr>
                <a:schemeClr val="dk1"/>
              </a:buClr>
              <a:buSzPts val="1100"/>
              <a:buFont typeface="Arial"/>
              <a:buNone/>
            </a:pPr>
            <a:r>
              <a:rPr lang="en-US" sz="2300" dirty="0">
                <a:solidFill>
                  <a:schemeClr val="lt1"/>
                </a:solidFill>
                <a:latin typeface="Quicksand Medium"/>
                <a:ea typeface="Quicksand Medium"/>
                <a:cs typeface="Quicksand Medium"/>
                <a:sym typeface="Quicksand Medium"/>
              </a:rPr>
              <a:t>National Association of the Deaf, </a:t>
            </a:r>
            <a:r>
              <a:rPr lang="en-US" sz="2300" i="1" dirty="0" err="1">
                <a:solidFill>
                  <a:schemeClr val="lt1"/>
                </a:solidFill>
                <a:latin typeface="Quicksand Medium"/>
                <a:ea typeface="Quicksand Medium"/>
                <a:cs typeface="Quicksand Medium"/>
                <a:sym typeface="Quicksand Medium"/>
              </a:rPr>
              <a:t>Veditz</a:t>
            </a:r>
            <a:r>
              <a:rPr lang="en-US" sz="2300" i="1" dirty="0">
                <a:solidFill>
                  <a:schemeClr val="lt1"/>
                </a:solidFill>
                <a:latin typeface="Quicksand Medium"/>
                <a:ea typeface="Quicksand Medium"/>
                <a:cs typeface="Quicksand Medium"/>
                <a:sym typeface="Quicksand Medium"/>
              </a:rPr>
              <a:t> Day, August 13th, 2013</a:t>
            </a:r>
            <a:r>
              <a:rPr lang="en-US" sz="2300" dirty="0">
                <a:solidFill>
                  <a:schemeClr val="lt1"/>
                </a:solidFill>
                <a:latin typeface="Quicksand Medium"/>
                <a:ea typeface="Quicksand Medium"/>
                <a:cs typeface="Quicksand Medium"/>
                <a:sym typeface="Quicksand Medium"/>
              </a:rPr>
              <a:t>, </a:t>
            </a:r>
            <a:r>
              <a:rPr lang="en-US" sz="2300" u="sng" dirty="0">
                <a:solidFill>
                  <a:schemeClr val="lt1"/>
                </a:solidFill>
                <a:latin typeface="Quicksand Medium"/>
                <a:ea typeface="Quicksand Medium"/>
                <a:cs typeface="Quicksand Medium"/>
                <a:sym typeface="Quicksand Medium"/>
                <a:hlinkClick r:id="rId11">
                  <a:extLst>
                    <a:ext uri="{A12FA001-AC4F-418D-AE19-62706E023703}">
                      <ahyp:hlinkClr xmlns:ahyp="http://schemas.microsoft.com/office/drawing/2018/hyperlinkcolor" xmlns="" val="tx"/>
                    </a:ext>
                  </a:extLst>
                </a:hlinkClick>
              </a:rPr>
              <a:t>https://www.nad.org/2013/08/12/veditz-day-august-13th-2013/</a:t>
            </a:r>
            <a:r>
              <a:rPr lang="en-US" sz="2300" dirty="0">
                <a:solidFill>
                  <a:schemeClr val="lt1"/>
                </a:solidFill>
                <a:latin typeface="Quicksand Medium"/>
                <a:ea typeface="Quicksand Medium"/>
                <a:cs typeface="Quicksand Medium"/>
                <a:sym typeface="Quicksand Medium"/>
              </a:rPr>
              <a:t> </a:t>
            </a:r>
            <a:endParaRPr sz="2300" i="1"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Schuchmann, J. (1988). </a:t>
            </a:r>
            <a:r>
              <a:rPr lang="en-US" sz="2300" i="1" dirty="0">
                <a:solidFill>
                  <a:schemeClr val="lt1"/>
                </a:solidFill>
                <a:latin typeface="Quicksand Medium"/>
                <a:ea typeface="Quicksand Medium"/>
                <a:cs typeface="Quicksand Medium"/>
                <a:sym typeface="Quicksand Medium"/>
              </a:rPr>
              <a:t>Hollywood speaks: Deafness and Film Entertainment Industry</a:t>
            </a:r>
            <a:r>
              <a:rPr lang="en-US" sz="2300" dirty="0">
                <a:solidFill>
                  <a:schemeClr val="lt1"/>
                </a:solidFill>
                <a:latin typeface="Quicksand Medium"/>
                <a:ea typeface="Quicksand Medium"/>
                <a:cs typeface="Quicksand Medium"/>
                <a:sym typeface="Quicksand Medium"/>
              </a:rPr>
              <a:t>. University of Illinois Press.</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1000"/>
              </a:spcBef>
              <a:spcAft>
                <a:spcPts val="0"/>
              </a:spcAft>
              <a:buNone/>
            </a:pPr>
            <a:r>
              <a:rPr lang="en-US" sz="2300" dirty="0">
                <a:solidFill>
                  <a:schemeClr val="lt1"/>
                </a:solidFill>
                <a:latin typeface="Quicksand Medium"/>
                <a:ea typeface="Quicksand Medium"/>
                <a:cs typeface="Quicksand Medium"/>
                <a:sym typeface="Quicksand Medium"/>
              </a:rPr>
              <a:t>Virdi, J. (2020). </a:t>
            </a:r>
            <a:r>
              <a:rPr lang="en-US" sz="2300" i="1" dirty="0">
                <a:solidFill>
                  <a:schemeClr val="lt1"/>
                </a:solidFill>
                <a:latin typeface="Quicksand Medium"/>
                <a:ea typeface="Quicksand Medium"/>
                <a:cs typeface="Quicksand Medium"/>
                <a:sym typeface="Quicksand Medium"/>
              </a:rPr>
              <a:t>Deaf History Series: Episode 11. Emerson Romero.</a:t>
            </a:r>
            <a:r>
              <a:rPr lang="en-US" sz="2300" dirty="0">
                <a:solidFill>
                  <a:schemeClr val="lt1"/>
                </a:solidFill>
                <a:latin typeface="Quicksand Medium"/>
                <a:ea typeface="Quicksand Medium"/>
                <a:cs typeface="Quicksand Medium"/>
                <a:sym typeface="Quicksand Medium"/>
              </a:rPr>
              <a:t> </a:t>
            </a:r>
            <a:r>
              <a:rPr lang="en-US" sz="2300" u="sng" dirty="0">
                <a:solidFill>
                  <a:schemeClr val="lt1"/>
                </a:solidFill>
                <a:latin typeface="Quicksand Medium"/>
                <a:ea typeface="Quicksand Medium"/>
                <a:cs typeface="Quicksand Medium"/>
                <a:sym typeface="Quicksand Medium"/>
                <a:hlinkClick r:id="rId12">
                  <a:extLst>
                    <a:ext uri="{A12FA001-AC4F-418D-AE19-62706E023703}">
                      <ahyp:hlinkClr xmlns:ahyp="http://schemas.microsoft.com/office/drawing/2018/hyperlinkcolor" xmlns="" val="tx"/>
                    </a:ext>
                  </a:extLst>
                </a:hlinkClick>
              </a:rPr>
              <a:t>https://jaivirdi.com/2020/07/19/dhs-episode-11/</a:t>
            </a:r>
            <a:r>
              <a:rPr lang="en-US" sz="2300" dirty="0">
                <a:solidFill>
                  <a:schemeClr val="lt1"/>
                </a:solidFill>
                <a:latin typeface="Quicksand Medium"/>
                <a:ea typeface="Quicksand Medium"/>
                <a:cs typeface="Quicksand Medium"/>
                <a:sym typeface="Quicksand Medium"/>
              </a:rPr>
              <a:t> </a:t>
            </a:r>
            <a:endParaRPr sz="2300" dirty="0">
              <a:solidFill>
                <a:schemeClr val="lt1"/>
              </a:solidFill>
              <a:latin typeface="Quicksand Medium"/>
              <a:ea typeface="Quicksand Medium"/>
              <a:cs typeface="Quicksand Medium"/>
              <a:sym typeface="Quicksand Medium"/>
            </a:endParaRPr>
          </a:p>
          <a:p>
            <a:pPr marL="0" lvl="0" indent="0" algn="l" rtl="0">
              <a:lnSpc>
                <a:spcPct val="115000"/>
              </a:lnSpc>
              <a:spcBef>
                <a:spcPts val="0"/>
              </a:spcBef>
              <a:spcAft>
                <a:spcPts val="0"/>
              </a:spcAft>
              <a:buNone/>
            </a:pPr>
            <a:endParaRPr sz="2200" dirty="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417"/>
        <p:cNvGrpSpPr/>
        <p:nvPr/>
      </p:nvGrpSpPr>
      <p:grpSpPr>
        <a:xfrm>
          <a:off x="0" y="0"/>
          <a:ext cx="0" cy="0"/>
          <a:chOff x="0" y="0"/>
          <a:chExt cx="0" cy="0"/>
        </a:xfrm>
      </p:grpSpPr>
      <p:sp>
        <p:nvSpPr>
          <p:cNvPr id="418" name="Google Shape;418;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9" name="Google Shape;419;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0" name="Google Shape;420;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1" name="Google Shape;421;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2" name="Google Shape;422;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23" name="Google Shape;423;p3"/>
          <p:cNvGrpSpPr/>
          <p:nvPr/>
        </p:nvGrpSpPr>
        <p:grpSpPr>
          <a:xfrm>
            <a:off x="-228300" y="6944209"/>
            <a:ext cx="18940740" cy="4430740"/>
            <a:chOff x="0" y="-57150"/>
            <a:chExt cx="4988508" cy="1166944"/>
          </a:xfrm>
        </p:grpSpPr>
        <p:sp>
          <p:nvSpPr>
            <p:cNvPr id="424" name="Google Shape;424;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5" name="Google Shape;425;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26" name="Google Shape;426;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7" name="Google Shape;427;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8" name="Google Shape;428;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9" name="Google Shape;429;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3"/>
          <p:cNvSpPr txBox="1"/>
          <p:nvPr/>
        </p:nvSpPr>
        <p:spPr>
          <a:xfrm>
            <a:off x="2157052" y="1867850"/>
            <a:ext cx="4152600" cy="1723549"/>
          </a:xfrm>
          <a:prstGeom prst="rect">
            <a:avLst/>
          </a:prstGeom>
          <a:noFill/>
          <a:ln>
            <a:noFill/>
          </a:ln>
        </p:spPr>
        <p:txBody>
          <a:bodyPr spcFirstLastPara="1" wrap="square" lIns="0" tIns="0" rIns="0" bIns="0" anchor="t" anchorCtr="0">
            <a:spAutoFit/>
          </a:bodyPr>
          <a:lstStyle/>
          <a:p>
            <a:pPr lvl="0">
              <a:lnSpc>
                <a:spcPct val="140000"/>
              </a:lnSpc>
              <a:buSzPts val="8000"/>
            </a:pPr>
            <a:r>
              <a:rPr lang="en-US"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432" name="Google Shape;432;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sng" strike="noStrike" cap="none">
                <a:solidFill>
                  <a:srgbClr val="FFFFFF"/>
                </a:solidFill>
                <a:latin typeface="Arial"/>
                <a:ea typeface="Arial"/>
                <a:cs typeface="Arial"/>
                <a:sym typeface="Arial"/>
                <a:hlinkClick r:id="rId13">
                  <a:extLst>
                    <a:ext uri="{A12FA001-AC4F-418D-AE19-62706E023703}">
                      <ahyp:hlinkClr xmlns:ahyp="http://schemas.microsoft.com/office/drawing/2018/hyperlinkcolor" xmlns="" val="tx"/>
                    </a:ext>
                  </a:extLst>
                </a:hlinkClick>
              </a:rPr>
              <a:t>https://deafstudies.eu/</a:t>
            </a:r>
            <a:endParaRPr sz="1400" b="0" i="0" u="none" strike="noStrike" cap="none">
              <a:solidFill>
                <a:srgbClr val="000000"/>
              </a:solidFill>
              <a:latin typeface="Arial"/>
              <a:ea typeface="Arial"/>
              <a:cs typeface="Arial"/>
              <a:sym typeface="Arial"/>
            </a:endParaRPr>
          </a:p>
        </p:txBody>
      </p:sp>
      <p:sp>
        <p:nvSpPr>
          <p:cNvPr id="433" name="Google Shape;433;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 Culture, Heritage and Diversity</a:t>
            </a:r>
            <a:endParaRPr sz="1400" b="0" i="0" u="none" strike="noStrike" cap="none">
              <a:solidFill>
                <a:srgbClr val="000000"/>
              </a:solidFill>
              <a:latin typeface="Arial"/>
              <a:ea typeface="Arial"/>
              <a:cs typeface="Arial"/>
              <a:sym typeface="Arial"/>
            </a:endParaRPr>
          </a:p>
        </p:txBody>
      </p:sp>
      <p:sp>
        <p:nvSpPr>
          <p:cNvPr id="434" name="Google Shape;434;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en-US" sz="2461" b="0" i="0" u="none" strike="noStrike" cap="none">
                <a:solidFill>
                  <a:srgbClr val="FFFFFF"/>
                </a:solidFill>
                <a:latin typeface="Arial"/>
                <a:ea typeface="Arial"/>
                <a:cs typeface="Arial"/>
                <a:sym typeface="Arial"/>
              </a:rPr>
              <a:t>@deafstudies.eu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1580</Words>
  <Application>Microsoft Office PowerPoint</Application>
  <PresentationFormat>Benutzerdefiniert</PresentationFormat>
  <Paragraphs>131</Paragraphs>
  <Slides>23</Slides>
  <Notes>23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23</vt:i4>
      </vt:variant>
    </vt:vector>
  </HeadingPairs>
  <TitlesOfParts>
    <vt:vector size="32" baseType="lpstr">
      <vt:lpstr>Arial</vt:lpstr>
      <vt:lpstr>Calibri</vt:lpstr>
      <vt:lpstr>Fira Sans Extra Condensed</vt:lpstr>
      <vt:lpstr>Quicksand SemiBold</vt:lpstr>
      <vt:lpstr>Wingdings</vt:lpstr>
      <vt:lpstr>Anton</vt:lpstr>
      <vt:lpstr>Quicksand Medium</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14</cp:revision>
  <dcterms:created xsi:type="dcterms:W3CDTF">2006-08-16T00:00:00Z</dcterms:created>
  <dcterms:modified xsi:type="dcterms:W3CDTF">2026-03-31T14:27:50Z</dcterms:modified>
</cp:coreProperties>
</file>